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uk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bussiness</c:v>
                </c:pt>
                <c:pt idx="2">
                  <c:v>agriculture</c:v>
                </c:pt>
                <c:pt idx="3">
                  <c:v>medical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56</c:v>
                </c:pt>
                <c:pt idx="2">
                  <c:v>56</c:v>
                </c:pt>
                <c:pt idx="3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bussiness</c:v>
                </c:pt>
                <c:pt idx="2">
                  <c:v>agriculture</c:v>
                </c:pt>
                <c:pt idx="3">
                  <c:v>medical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89</c:v>
                </c:pt>
                <c:pt idx="2">
                  <c:v>85</c:v>
                </c:pt>
                <c:pt idx="3">
                  <c:v>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yurop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bussiness</c:v>
                </c:pt>
                <c:pt idx="2">
                  <c:v>agriculture</c:v>
                </c:pt>
                <c:pt idx="3">
                  <c:v>medical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96</c:v>
                </c:pt>
                <c:pt idx="1">
                  <c:v>95</c:v>
                </c:pt>
                <c:pt idx="2">
                  <c:v>86</c:v>
                </c:pt>
                <c:pt idx="3">
                  <c:v>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09984"/>
        <c:axId val="50011520"/>
      </c:lineChart>
      <c:catAx>
        <c:axId val="50009984"/>
        <c:scaling>
          <c:orientation val="minMax"/>
        </c:scaling>
        <c:delete val="0"/>
        <c:axPos val="b"/>
        <c:majorTickMark val="out"/>
        <c:minorTickMark val="none"/>
        <c:tickLblPos val="nextTo"/>
        <c:crossAx val="50011520"/>
        <c:crosses val="autoZero"/>
        <c:auto val="1"/>
        <c:lblAlgn val="ctr"/>
        <c:lblOffset val="100"/>
        <c:noMultiLvlLbl val="0"/>
      </c:catAx>
      <c:valAx>
        <c:axId val="500115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5000998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4/13/2023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Bad </a:t>
            </a:r>
            <a:r>
              <a:rPr lang="en-GB" dirty="0" err="1" smtClean="0"/>
              <a:t>effecat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99592" y="1340768"/>
            <a:ext cx="6629400" cy="1219201"/>
          </a:xfrm>
        </p:spPr>
        <p:txBody>
          <a:bodyPr/>
          <a:lstStyle/>
          <a:p>
            <a:r>
              <a:rPr lang="en-GB" dirty="0" smtClean="0"/>
              <a:t>Effect of lockdown</a:t>
            </a:r>
            <a:br>
              <a:rPr lang="en-GB" dirty="0" smtClean="0"/>
            </a:br>
            <a:r>
              <a:rPr lang="en-GB" dirty="0" smtClean="0"/>
              <a:t>on areas and education, business</a:t>
            </a:r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68487187"/>
              </p:ext>
            </p:extLst>
          </p:nvPr>
        </p:nvGraphicFramePr>
        <p:xfrm>
          <a:off x="5004048" y="4221088"/>
          <a:ext cx="3816424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90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51474"/>
              </p:ext>
            </p:extLst>
          </p:nvPr>
        </p:nvGraphicFramePr>
        <p:xfrm>
          <a:off x="457200" y="1752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Online services use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Rular</a:t>
                      </a:r>
                      <a:r>
                        <a:rPr lang="en-GB" dirty="0" smtClean="0"/>
                        <a:t>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Urban 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</TotalTime>
  <Words>17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Apothecary</vt:lpstr>
      <vt:lpstr>Effect of lockdown on areas and education, business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lockdown on areas and education, business</dc:title>
  <dc:creator>imrd</dc:creator>
  <cp:lastModifiedBy>imrd</cp:lastModifiedBy>
  <cp:revision>1</cp:revision>
  <dcterms:created xsi:type="dcterms:W3CDTF">2023-04-13T16:23:13Z</dcterms:created>
  <dcterms:modified xsi:type="dcterms:W3CDTF">2023-04-13T16:32:23Z</dcterms:modified>
</cp:coreProperties>
</file>