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2" r:id="rId10"/>
    <p:sldId id="272" r:id="rId11"/>
    <p:sldId id="263" r:id="rId12"/>
    <p:sldId id="271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 In‑Depth Analysis of the</a:t>
            </a:r>
          </a:p>
          <a:p>
            <a:r>
              <a:t>Model Context Protocol (MCP)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72F89C-CE19-5551-79BA-84A94B9DC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MCP Adoption Timeline (Servers Listed)</a:t>
            </a:r>
          </a:p>
        </p:txBody>
      </p:sp>
      <p:pic>
        <p:nvPicPr>
          <p:cNvPr id="3" name="Picture 2" descr="mcp_adoption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8246"/>
            <a:ext cx="73152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Threats: name collision, toolflow hijack, sandbox escape</a:t>
            </a:r>
          </a:p>
          <a:p>
            <a:pPr>
              <a:defRPr sz="1800"/>
            </a:pPr>
            <a:r>
              <a:t>Lifecycle risks: creation • operation • update</a:t>
            </a:r>
          </a:p>
          <a:p>
            <a:pPr>
              <a:defRPr sz="1800"/>
            </a:pPr>
            <a:r>
              <a:t>Mitigations: cryptographic verification, strict perms, audits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Lifecycle: Threats &amp; Mitigations</a:t>
            </a:r>
          </a:p>
        </p:txBody>
      </p:sp>
      <p:pic>
        <p:nvPicPr>
          <p:cNvPr id="3" name="Picture 2" descr="security_life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76846"/>
            <a:ext cx="73152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Ecosystem maturity &amp; tooling gaps</a:t>
            </a:r>
          </a:p>
          <a:p>
            <a:pPr>
              <a:defRPr sz="1800"/>
            </a:pPr>
            <a:r>
              <a:t>Latency / overhead vs direct APIs</a:t>
            </a:r>
          </a:p>
          <a:p>
            <a:pPr>
              <a:defRPr sz="1800"/>
            </a:pPr>
            <a:r>
              <a:t>Data governance &amp; privacy compliance</a:t>
            </a:r>
          </a:p>
          <a:p>
            <a:pPr>
              <a:defRPr sz="1800"/>
            </a:pPr>
            <a:r>
              <a:t>Dependency on ecosystem stability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&amp; Related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Complements – does not replace – RAG</a:t>
            </a:r>
          </a:p>
          <a:p>
            <a:pPr>
              <a:defRPr sz="1800"/>
            </a:pPr>
            <a:r>
              <a:t>Provides 'how' of tool calls; agents decide 'what/when/why'</a:t>
            </a:r>
          </a:p>
          <a:p>
            <a:pPr>
              <a:defRPr sz="1800"/>
            </a:pPr>
            <a:r>
              <a:t>Synergy with LangChain, LlamaIndex, Semantic Kernel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Trajectory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Protocol enhancements: OAuth 2.1, full‑duplex streaming</a:t>
            </a:r>
          </a:p>
          <a:p>
            <a:pPr>
              <a:defRPr sz="1800"/>
            </a:pPr>
            <a:r>
              <a:t>Catalyst for adaptive &amp; decentralized AI networks</a:t>
            </a:r>
          </a:p>
          <a:p>
            <a:pPr>
              <a:defRPr sz="1800"/>
            </a:pPr>
            <a:r>
              <a:t>Potential AI‑native architectures &amp; new business models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MCP lowers integration friction &amp; boosts contextual AI</a:t>
            </a:r>
          </a:p>
          <a:p>
            <a:pPr>
              <a:defRPr sz="1800"/>
            </a:pPr>
            <a:r>
              <a:t>Robust security &amp; governance are mission‑critical</a:t>
            </a:r>
          </a:p>
          <a:p>
            <a:pPr>
              <a:defRPr sz="1800"/>
            </a:pPr>
            <a:r>
              <a:t>Stakeholders: maintainers, developers, researchers, adopters</a:t>
            </a:r>
          </a:p>
          <a:p>
            <a:pPr>
              <a:defRPr sz="1800"/>
            </a:pPr>
            <a:r>
              <a:t>Shared responsibility to build a trusted ecosystem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Integration bottlenecks that birthed MCP</a:t>
            </a:r>
          </a:p>
          <a:p>
            <a:pPr>
              <a:defRPr sz="1800"/>
            </a:pPr>
            <a:r>
              <a:t>• MCP architecture &amp; primitives</a:t>
            </a:r>
          </a:p>
          <a:p>
            <a:pPr>
              <a:defRPr sz="1800"/>
            </a:pPr>
            <a:r>
              <a:t>• Ecosystem growth &amp; adoption</a:t>
            </a:r>
          </a:p>
          <a:p>
            <a:pPr>
              <a:defRPr sz="1800"/>
            </a:pPr>
            <a:r>
              <a:t>• Security &amp; operational challenges</a:t>
            </a:r>
          </a:p>
          <a:p>
            <a:pPr>
              <a:defRPr sz="1800"/>
            </a:pPr>
            <a:r>
              <a:t>• Future trajectory &amp;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MCP? – The Bottleneck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Custom 'N×M' connectors slowed AI integration</a:t>
            </a:r>
          </a:p>
          <a:p>
            <a:pPr>
              <a:defRPr sz="1800"/>
            </a:pPr>
            <a:r>
              <a:t>High dev cost, brittle maintenance, vendor lock‑in</a:t>
            </a:r>
          </a:p>
          <a:p>
            <a:pPr>
              <a:defRPr sz="1800"/>
            </a:pPr>
            <a:r>
              <a:t>Need for a universal, model‑agnostic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Integration vs MCP Hub</a:t>
            </a:r>
          </a:p>
        </p:txBody>
      </p:sp>
      <p:pic>
        <p:nvPicPr>
          <p:cNvPr id="3" name="Picture 2" descr="integration_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Open standard introduced by Anthropic (Nov 2024)</a:t>
            </a:r>
          </a:p>
          <a:p>
            <a:pPr>
              <a:defRPr sz="1800"/>
            </a:pPr>
            <a:r>
              <a:t>Dubbed the “USB‑C for AI” connectivity</a:t>
            </a:r>
          </a:p>
          <a:p>
            <a:pPr>
              <a:defRPr sz="1800"/>
            </a:pPr>
            <a:r>
              <a:t>JSON‑RPC‑based, stateful sessions</a:t>
            </a:r>
          </a:p>
          <a:p>
            <a:pPr>
              <a:defRPr sz="1800"/>
            </a:pPr>
            <a:r>
              <a:t>Three roles: Host • Client •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Architecture: Client‑Host‑Server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Host – user‑facing app (Claude Desktop, IDEs)</a:t>
            </a:r>
          </a:p>
          <a:p>
            <a:pPr>
              <a:defRPr sz="1800"/>
            </a:pPr>
            <a:r>
              <a:t>• Client – 1:1 session with a server, enforces policies</a:t>
            </a:r>
          </a:p>
          <a:p>
            <a:pPr>
              <a:defRPr sz="1800"/>
            </a:pPr>
            <a:r>
              <a:t>• Server – exposes external data/tools via MCP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Three‑Tier Architecture</a:t>
            </a:r>
          </a:p>
        </p:txBody>
      </p:sp>
      <p:pic>
        <p:nvPicPr>
          <p:cNvPr id="3" name="Picture 2" descr="mcp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Three Primitives that Power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Prompts – reusable user templates</a:t>
            </a:r>
          </a:p>
          <a:p>
            <a:pPr>
              <a:defRPr sz="1800"/>
            </a:pPr>
            <a:r>
              <a:t>Resources – read‑only contextual data</a:t>
            </a:r>
          </a:p>
          <a:p>
            <a:pPr>
              <a:defRPr sz="1800"/>
            </a:pPr>
            <a:r>
              <a:t>Tools – executable functions with side‑effects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Rapid Adoption (2024‑25)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Anthropic, OpenAI, Google DeepMind, Microsoft</a:t>
            </a:r>
          </a:p>
          <a:p>
            <a:pPr>
              <a:defRPr sz="1800"/>
            </a:pPr>
            <a:r>
              <a:t>AWS, Cloudflare, Replit, GitHub Copilot, Wix</a:t>
            </a:r>
          </a:p>
          <a:p>
            <a:pPr>
              <a:defRPr sz="1800"/>
            </a:pPr>
            <a:r>
              <a:t>&gt;5 000 open‑source MCP servers listed on Glama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381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 In‑Depth Analysis of the Model Context Protocol (MCP)</vt:lpstr>
      <vt:lpstr>Agenda</vt:lpstr>
      <vt:lpstr>Why MCP? – The Bottleneck</vt:lpstr>
      <vt:lpstr>Legacy Integration vs MCP Hub</vt:lpstr>
      <vt:lpstr>MCP at a Glance</vt:lpstr>
      <vt:lpstr>Core Architecture: Client‑Host‑Server</vt:lpstr>
      <vt:lpstr>MCP Three‑Tier Architecture</vt:lpstr>
      <vt:lpstr>Three Primitives that Power MCP</vt:lpstr>
      <vt:lpstr>Rapid Adoption (2024‑25)</vt:lpstr>
      <vt:lpstr>MCP Adoption Timeline (Servers Listed)</vt:lpstr>
      <vt:lpstr>Security Landscape</vt:lpstr>
      <vt:lpstr>Security Lifecycle: Threats &amp; Mitigations</vt:lpstr>
      <vt:lpstr>Operational Challenges</vt:lpstr>
      <vt:lpstr>MCP &amp; Related Frameworks</vt:lpstr>
      <vt:lpstr>Future Trajectory</vt:lpstr>
      <vt:lpstr>Conclusions &amp;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Akash Medishetty</cp:lastModifiedBy>
  <cp:revision>2</cp:revision>
  <dcterms:created xsi:type="dcterms:W3CDTF">2013-01-27T09:14:16Z</dcterms:created>
  <dcterms:modified xsi:type="dcterms:W3CDTF">2025-06-03T00:32:26Z</dcterms:modified>
  <cp:category/>
</cp:coreProperties>
</file>