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BA78-88C2-4E94-9CD3-27E586CB2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54A16-9546-4564-A105-822151287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MEGHANI</a:t>
            </a:r>
          </a:p>
        </p:txBody>
      </p:sp>
    </p:spTree>
    <p:extLst>
      <p:ext uri="{BB962C8B-B14F-4D97-AF65-F5344CB8AC3E}">
        <p14:creationId xmlns:p14="http://schemas.microsoft.com/office/powerpoint/2010/main" val="257522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F422-9C73-4ADA-978D-A890347F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WICKET KEEPING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BEE1-9436-4637-BCEE-FAD1DC31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had to find out the list of wicket keepers because stumping can only be done by the wicket keeper.</a:t>
            </a:r>
          </a:p>
          <a:p>
            <a:r>
              <a:rPr lang="en-US" dirty="0"/>
              <a:t>Here is the list of wickets keepers.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91A16-1C09-49A2-8A14-6DB1F2CC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67742"/>
            <a:ext cx="2808849" cy="33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3612-6A48-4ED1-B0CC-697725C6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WICKET KEEPING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57DF-8276-4B54-BB0C-B15977E5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stumps done by the wicketkeeper.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60939-1877-4442-9B9A-AFDFBEF5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109" y="2630658"/>
            <a:ext cx="2306955" cy="37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E0F5-4EBB-4022-ABB0-BB368D91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WICKET KEEPING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2035-4747-4CA4-8B9F-826FB657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catches taken by the wicketkeeper:-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5FCB5-5287-4387-BFC6-54553637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2768600"/>
            <a:ext cx="2844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9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D0CC-BAA7-4D48-9BD7-891C4C4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of </a:t>
            </a:r>
            <a:r>
              <a:rPr lang="en-US" dirty="0" err="1"/>
              <a:t>BOwling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A88F-50BA-4DE3-B28E-42FE1135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48" y="2093976"/>
            <a:ext cx="10058400" cy="4050792"/>
          </a:xfrm>
        </p:spPr>
        <p:txBody>
          <a:bodyPr/>
          <a:lstStyle/>
          <a:p>
            <a:r>
              <a:rPr lang="en-US" dirty="0"/>
              <a:t>Z-score calculation:-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0CF2A-E810-4FDA-AABC-83615F98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3063874"/>
            <a:ext cx="3349625" cy="2359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0E8DD-F705-47F2-A37F-D8E78118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87" y="2586036"/>
            <a:ext cx="4211639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1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</TotalTime>
  <Words>66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IPL ANALYSIS</vt:lpstr>
      <vt:lpstr>WICKET KEEPING ANALYSIS</vt:lpstr>
      <vt:lpstr>WICKET KEEPING ANALYSIS</vt:lpstr>
      <vt:lpstr>WICKET KEEPING ANALYSIS</vt:lpstr>
      <vt:lpstr>Normalization of BOwling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ANALYSIS</dc:title>
  <dc:creator>akash.nitian@gmail.com</dc:creator>
  <cp:lastModifiedBy>akash.nitian@gmail.com</cp:lastModifiedBy>
  <cp:revision>2</cp:revision>
  <dcterms:created xsi:type="dcterms:W3CDTF">2019-03-13T03:28:39Z</dcterms:created>
  <dcterms:modified xsi:type="dcterms:W3CDTF">2019-03-13T03:41:32Z</dcterms:modified>
</cp:coreProperties>
</file>