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05DB-A0E9-42CB-AD51-40171FFC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IPL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41BDB-EC28-4CA7-BCFE-A089AD546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AKASH MEGHANI</a:t>
            </a:r>
          </a:p>
        </p:txBody>
      </p:sp>
    </p:spTree>
    <p:extLst>
      <p:ext uri="{BB962C8B-B14F-4D97-AF65-F5344CB8AC3E}">
        <p14:creationId xmlns:p14="http://schemas.microsoft.com/office/powerpoint/2010/main" val="128336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0DF6-BD24-4802-ACD5-25ED645E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Fielding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245668-B252-45A9-B77E-6448637A5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6055" y="2342001"/>
            <a:ext cx="5305816" cy="39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EC20-5FAF-482F-A62A-B0E4D9CE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8150-FE4A-4AD0-9415-E6E66AA65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catches by the fielders:-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2291F-F74D-43FC-B869-F70C4909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562" y="2644726"/>
            <a:ext cx="4924452" cy="39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9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008A-41CB-40DE-861D-658E559E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distribution for wicketkeepers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78F904-709E-429F-9FDF-1E85D326E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30" y="2421714"/>
            <a:ext cx="5496138" cy="3951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6F515C-20AB-456F-8585-B306831AE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87" y="2421714"/>
            <a:ext cx="6159309" cy="35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83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</TotalTime>
  <Words>19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IPL ANALYTICS</vt:lpstr>
      <vt:lpstr>Fielding ANALYSIS</vt:lpstr>
      <vt:lpstr>Fielding ANALYSIS</vt:lpstr>
      <vt:lpstr>frequency distribution for wicketkeepers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ANALYTICS</dc:title>
  <dc:creator>akash.nitian@gmail.com</dc:creator>
  <cp:lastModifiedBy>akash.nitian@gmail.com</cp:lastModifiedBy>
  <cp:revision>1</cp:revision>
  <dcterms:created xsi:type="dcterms:W3CDTF">2019-03-20T16:21:50Z</dcterms:created>
  <dcterms:modified xsi:type="dcterms:W3CDTF">2019-03-20T16:29:59Z</dcterms:modified>
</cp:coreProperties>
</file>