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7" r:id="rId5"/>
    <p:sldId id="265" r:id="rId6"/>
    <p:sldId id="264" r:id="rId7"/>
    <p:sldId id="263" r:id="rId8"/>
    <p:sldId id="266" r:id="rId9"/>
    <p:sldId id="269" r:id="rId10"/>
    <p:sldId id="270" r:id="rId11"/>
    <p:sldId id="279" r:id="rId12"/>
    <p:sldId id="278" r:id="rId13"/>
    <p:sldId id="280" r:id="rId14"/>
    <p:sldId id="271" r:id="rId15"/>
    <p:sldId id="272" r:id="rId16"/>
    <p:sldId id="273" r:id="rId17"/>
    <p:sldId id="281" r:id="rId18"/>
    <p:sldId id="282" r:id="rId19"/>
    <p:sldId id="274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EF9"/>
    <a:srgbClr val="361B00"/>
    <a:srgbClr val="FFFF37"/>
    <a:srgbClr val="FFB3BE"/>
    <a:srgbClr val="FFE4B3"/>
    <a:srgbClr val="EBDDE7"/>
    <a:srgbClr val="F8025A"/>
    <a:srgbClr val="234600"/>
    <a:srgbClr val="336600"/>
    <a:srgbClr val="EE00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765" autoAdjust="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1CEF2-E885-48E2-A7A6-8537DBE7565E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253FE-F08F-4D10-BC9A-0CDBD128B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895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253FE-F08F-4D10-BC9A-0CDBD128BF2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253FE-F08F-4D10-BC9A-0CDBD128BF2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2512770"/>
            <a:ext cx="7635250" cy="152705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650640"/>
            <a:ext cx="7940660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  <p:transition advClick="0" advTm="60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  <p:transition advClick="0" advTm="60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  <p:transition advClick="0" advTm="60000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  <p:transition advClick="0" advTm="60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36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50"/>
            <a:ext cx="8093365" cy="442844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  <p:transition advClick="0" advTm="60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1" y="527605"/>
            <a:ext cx="6719019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596540"/>
            <a:ext cx="6719018" cy="473385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  <p:transition advClick="0" advTm="60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  <p:transition advClick="0" advTm="60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  <p:transition advClick="0" advTm="60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374900"/>
            <a:ext cx="8398775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901950"/>
            <a:ext cx="4048424" cy="61082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8423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82908"/>
            <a:ext cx="4225160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12770"/>
            <a:ext cx="4225159" cy="331107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  <p:transition advClick="0" advTm="60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  <p:transition advClick="0" advTm="60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  <p:transition advClick="0" advTm="60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  <p:transition advClick="0" advTm="60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advClick="0" advTm="60000"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780" y="2512770"/>
            <a:ext cx="8093365" cy="152705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/>
            </a:r>
            <a:br>
              <a:rPr lang="en-US" b="1" u="sng" dirty="0" smtClean="0">
                <a:solidFill>
                  <a:srgbClr val="FFC000"/>
                </a:solidFill>
              </a:rPr>
            </a:br>
            <a:r>
              <a:rPr lang="en-US" b="1" u="sng" dirty="0" smtClean="0">
                <a:solidFill>
                  <a:srgbClr val="FFC000"/>
                </a:solidFill>
              </a:rPr>
              <a:t>MEAN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en-US" b="1" u="sng" dirty="0" smtClean="0">
                <a:solidFill>
                  <a:srgbClr val="FFC000"/>
                </a:solidFill>
              </a:rPr>
              <a:t>STACK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br>
              <a:rPr lang="en-US" dirty="0" smtClean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261461"/>
            <a:ext cx="8093365" cy="152705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is the most 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technology to build </a:t>
            </a:r>
            <a:r>
              <a:rPr lang="en-GB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 and Open Source platform today and the enhancements you visualise it will need to retain its position as No. 1 in the next three or more than three years.</a:t>
            </a:r>
            <a:endParaRPr lang="en-US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245" y="527605"/>
            <a:ext cx="5955495" cy="91623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596540"/>
            <a:ext cx="6108198" cy="473385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starts with the creating the </a:t>
            </a:r>
            <a:r>
              <a:rPr lang="en-US" sz="2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package.json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which is starting point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need to create the server.js . We can consider it as heart of application or site.</a:t>
            </a:r>
            <a:b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  we need to execute we need to describe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inside this file.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App.js is file which is use for register modules part we need to add controller and views for implementing.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appRoutes.js we need to register all controller in this file</a:t>
            </a:r>
            <a:b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help for execution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0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180" y="2970885"/>
            <a:ext cx="2901395" cy="916230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F</a:t>
            </a:r>
            <a:r>
              <a:rPr lang="en-IN" dirty="0" smtClean="0">
                <a:solidFill>
                  <a:srgbClr val="FFC000"/>
                </a:solidFill>
              </a:rPr>
              <a:t>or User :- </a:t>
            </a:r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7654959"/>
      </p:ext>
    </p:extLst>
  </p:cSld>
  <p:clrMapOvr>
    <a:masterClrMapping/>
  </p:clrMapOvr>
  <p:transition advClick="0" advTm="60000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solidFill>
                  <a:srgbClr val="FFC000"/>
                </a:solidFill>
              </a:rPr>
              <a:t>Home page</a:t>
            </a: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05000"/>
            <a:ext cx="637593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94283851"/>
      </p:ext>
    </p:extLst>
  </p:cSld>
  <p:clrMapOvr>
    <a:masterClrMapping/>
  </p:clrMapOvr>
  <p:transition advClick="0" advTm="60000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482" y="374900"/>
            <a:ext cx="6719019" cy="916230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Continued…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596540"/>
            <a:ext cx="6108199" cy="47338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need to register for booking the movie </a:t>
            </a:r>
            <a:endParaRPr lang="en-I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5925965"/>
      </p:ext>
    </p:extLst>
  </p:cSld>
  <p:clrMapOvr>
    <a:masterClrMapping/>
  </p:clrMapOvr>
  <p:transition advClick="0" advTm="60000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Booking page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39" y="1596540"/>
            <a:ext cx="6108199" cy="47338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Booking page look like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286000"/>
            <a:ext cx="5715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973" y="527605"/>
            <a:ext cx="6108200" cy="9162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Seat booking page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1" y="1596540"/>
            <a:ext cx="6413608" cy="47338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C000"/>
                </a:solidFill>
              </a:rPr>
              <a:t>Seat booking page look like:-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6096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527605"/>
            <a:ext cx="6260905" cy="9162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Payment page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596540"/>
            <a:ext cx="6260904" cy="47338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page looks like:-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438400"/>
            <a:ext cx="6286500" cy="349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6719019" cy="9162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Confirmation Booked Movie Page :-</a:t>
            </a: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09800"/>
            <a:ext cx="6400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719019" cy="9162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 Ticket :-</a:t>
            </a: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33600"/>
            <a:ext cx="70199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527605"/>
            <a:ext cx="6719019" cy="91623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 </a:t>
            </a:r>
          </a:p>
          <a:p>
            <a:pPr algn="just">
              <a:buNone/>
            </a:pPr>
            <a:endParaRPr lang="en-US" sz="2200" dirty="0">
              <a:solidFill>
                <a:srgbClr val="FFC000"/>
              </a:solidFill>
            </a:endParaRPr>
          </a:p>
          <a:p>
            <a:pPr algn="ctr">
              <a:buNone/>
            </a:pPr>
            <a:r>
              <a:rPr lang="en-US" sz="2200" dirty="0" smtClean="0">
                <a:solidFill>
                  <a:srgbClr val="FFC000"/>
                </a:solidFill>
              </a:rPr>
              <a:t>  </a:t>
            </a: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have all right or authority to control the each and every part of site or application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controls the adding movie, City , Theatre, Location of theatre , movie display In theatre,</a:t>
            </a:r>
            <a: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timing, payment options, advertisement and</a:t>
            </a:r>
            <a:b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offers</a:t>
            </a:r>
          </a:p>
        </p:txBody>
      </p:sp>
    </p:spTree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374901"/>
            <a:ext cx="7919908" cy="91623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MEAN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r>
              <a:rPr lang="en-US" sz="3200" b="1" u="sng" dirty="0" smtClean="0">
                <a:solidFill>
                  <a:srgbClr val="FFC000"/>
                </a:solidFill>
              </a:rPr>
              <a:t>STACK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49"/>
            <a:ext cx="8266821" cy="4428445"/>
          </a:xfrm>
        </p:spPr>
        <p:txBody>
          <a:bodyPr/>
          <a:lstStyle/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r>
              <a:rPr lang="en-US" sz="3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sz="3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&amp; Submitted By</a:t>
            </a:r>
            <a:r>
              <a:rPr lang="en-US" sz="3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</a:p>
          <a:p>
            <a:pPr algn="ctr">
              <a:buNone/>
            </a:pPr>
            <a:endParaRPr lang="en-US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Akash</a:t>
            </a: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Mishra</a:t>
            </a: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>
              <a:buNone/>
            </a:pP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 No.:- R171107500138</a:t>
            </a:r>
          </a:p>
          <a:p>
            <a:pPr algn="ctr">
              <a:buNone/>
            </a:pP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NIIT, DECCAN,</a:t>
            </a:r>
          </a:p>
          <a:p>
            <a:pPr algn="ctr">
              <a:buNone/>
            </a:pPr>
            <a:r>
              <a:rPr lang="en-US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8180"/>
            <a:ext cx="6719019" cy="916230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solidFill>
                  <a:srgbClr val="FFC000"/>
                </a:solidFill>
              </a:rPr>
              <a:t>Any Questions???</a:t>
            </a:r>
            <a:endParaRPr lang="en-IN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2384173"/>
      </p:ext>
    </p:extLst>
  </p:cSld>
  <p:clrMapOvr>
    <a:masterClrMapping/>
  </p:clrMapOvr>
  <p:transition advClick="0" advTm="60000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8180"/>
            <a:ext cx="6719019" cy="91623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527605"/>
            <a:ext cx="6413611" cy="91622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C000"/>
                </a:solidFill>
              </a:rPr>
              <a:t>What is MEAN STACK?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9540" y="1443834"/>
            <a:ext cx="6108200" cy="513952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STACK is latest and high end technology widely used in IT industry for developing the web application / sites</a:t>
            </a:r>
          </a:p>
          <a:p>
            <a:pPr marL="0" indent="0">
              <a:buNone/>
            </a:pPr>
            <a:endParaRPr lang="en-US" sz="2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combine technology with different different frameworks of JavaScript. </a:t>
            </a:r>
          </a:p>
          <a:p>
            <a:pPr>
              <a:buFont typeface="Wingdings" pitchFamily="2" charset="2"/>
              <a:buChar char="v"/>
            </a:pPr>
            <a:endParaRPr lang="en-US" sz="2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Meaning of MEAN is :-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M:- Mongo DB - the data base which is used.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E  :- Express JS.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A :- Angular JS- use for front-end development with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HTML-5, CSS-3, and Twitter-Bootstrap.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N :- Node JS – which is single threaded server and it is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comparatively faster than other servers.</a:t>
            </a:r>
          </a:p>
          <a:p>
            <a:pPr marL="0" indent="0">
              <a:buNone/>
            </a:pPr>
            <a:endParaRPr lang="en-US" sz="2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the end it is JavaScript only</a:t>
            </a:r>
          </a:p>
          <a:p>
            <a:pPr marL="0" indent="0">
              <a:buNone/>
            </a:pPr>
            <a:endParaRPr lang="en-US" sz="2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 smtClean="0"/>
              <a:t>   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27605"/>
            <a:ext cx="6719019" cy="9162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C000"/>
                </a:solidFill>
              </a:rPr>
              <a:t> Why </a:t>
            </a:r>
            <a:r>
              <a:rPr lang="en-US" sz="4400" dirty="0">
                <a:solidFill>
                  <a:srgbClr val="FFC000"/>
                </a:solidFill>
              </a:rPr>
              <a:t>MEAN STACK ?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443835"/>
            <a:ext cx="6108199" cy="47338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current stage of industry no one can afford the heavy and time consuming web-applications/sites.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STACK is best solution for this as it 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easy and open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technology.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applications /sites those are built in this technology are much faster than other than technology as they are light-weighted.</a:t>
            </a:r>
          </a:p>
          <a:p>
            <a:pPr marL="0" indent="0">
              <a:buNone/>
            </a:pP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of web apps /sites those are built in this technology is cheap as compare to other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63308133"/>
      </p:ext>
    </p:extLst>
  </p:cSld>
  <p:clrMapOvr>
    <a:masterClrMapping/>
  </p:clrMapOvr>
  <p:transition advClick="0" advTm="60000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5" y="222195"/>
            <a:ext cx="6871725" cy="122164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Environment 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Pre-Requisite for development: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596541"/>
            <a:ext cx="6413609" cy="4733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 </a:t>
            </a:r>
            <a:endParaRPr lang="en-IN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Computer/ laptop with Windows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7/8/10 (64 bit 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recommended) and 4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GB 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RAM.</a:t>
            </a:r>
          </a:p>
          <a:p>
            <a:pPr marL="457200" lvl="1" indent="0">
              <a:buNone/>
            </a:pPr>
            <a:endParaRPr lang="en-IN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Atom/ Sublime/ Notepad ++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 Editor</a:t>
            </a: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 DB.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Connection.</a:t>
            </a:r>
            <a:endParaRPr lang="en-IN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041" y="374900"/>
            <a:ext cx="6719019" cy="9162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  </a:t>
            </a:r>
            <a:r>
              <a:rPr lang="en-US" sz="4400" b="1" dirty="0" smtClean="0">
                <a:solidFill>
                  <a:srgbClr val="FFC000"/>
                </a:solidFill>
              </a:rPr>
              <a:t>My MEAN STACK Project:-</a:t>
            </a:r>
            <a:endParaRPr lang="en-US" sz="4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596540"/>
            <a:ext cx="6260904" cy="47338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project :-  E-Commerce : Movie Ticket booking site.</a:t>
            </a:r>
          </a:p>
          <a:p>
            <a:pPr>
              <a:buFont typeface="Wingdings" pitchFamily="2" charset="2"/>
              <a:buChar char="v"/>
            </a:pPr>
            <a:endParaRPr lang="en-US" sz="2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site</a:t>
            </a:r>
            <a: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  <a:r>
              <a:rPr lang="en-US" sz="2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Entertainment.com</a:t>
            </a:r>
            <a:endParaRPr lang="en-US" sz="2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endParaRPr lang="en-US" sz="2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used in project:-</a:t>
            </a:r>
            <a:endParaRPr lang="en-US" sz="2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Front-end: HTML 5, CSS 3 , Bootstrap, Angular JS.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Database: Mongo DB.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Server: Node Server.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Testing Frameworks: Chai, Mocha, Jasmin.</a:t>
            </a:r>
          </a:p>
        </p:txBody>
      </p:sp>
    </p:spTree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374900"/>
            <a:ext cx="5650084" cy="91623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</a:rPr>
              <a:t>Small</a:t>
            </a:r>
            <a:r>
              <a:rPr lang="en-US" sz="4000" b="1" dirty="0" smtClean="0">
                <a:solidFill>
                  <a:srgbClr val="FFC000"/>
                </a:solidFill>
              </a:rPr>
              <a:t> intro of tech…</a:t>
            </a:r>
            <a:r>
              <a:rPr lang="en-US" sz="4000" b="1" u="sng" dirty="0" smtClean="0"/>
              <a:t> 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596540"/>
            <a:ext cx="6108198" cy="47338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Angular JS: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It is JavaScript's  framework, actually it is library written in JavaScript and distributed as a </a:t>
            </a:r>
            <a:r>
              <a:rPr lang="en-US" sz="2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, can added to web or HTML page with &lt;script&gt; tag.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It extends the HTML attribute with directive and binds data to HTML with {{expression}} tag and use for front-end development</a:t>
            </a:r>
          </a:p>
          <a:p>
            <a:pPr marL="0" indent="0">
              <a:buNone/>
            </a:pPr>
            <a:endParaRPr lang="en-US" sz="2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&lt;script src =“http://ajax.googleapis.com/ </a:t>
            </a:r>
            <a:r>
              <a:rPr lang="en-US" sz="2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</a:t>
            </a: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/libs/ angular/1.4.8/angular.min.js”&gt;&lt;/script&gt;</a:t>
            </a:r>
          </a:p>
        </p:txBody>
      </p:sp>
    </p:spTree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374900"/>
            <a:ext cx="5497379" cy="91623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Continued…</a:t>
            </a:r>
            <a:endParaRPr lang="en-US" sz="4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596540"/>
            <a:ext cx="6404460" cy="47338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2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 DB:-</a:t>
            </a:r>
          </a:p>
          <a:p>
            <a:pPr marL="0" indent="0">
              <a:buNone/>
            </a:pPr>
            <a:endParaRPr lang="en-US" sz="2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IN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r>
              <a:rPr lang="en-I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an open-source document database and leading </a:t>
            </a:r>
            <a:r>
              <a:rPr lang="en-IN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</a:t>
            </a:r>
            <a:r>
              <a:rPr lang="en-I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database. </a:t>
            </a:r>
            <a:r>
              <a:rPr lang="en-IN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r>
              <a:rPr lang="en-I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written in C++. This tutorial will give you great understanding on </a:t>
            </a:r>
            <a:r>
              <a:rPr lang="en-IN" sz="2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r>
              <a:rPr lang="en-I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concepts needed to create and deploy a highly scalable and performance-oriented database.</a:t>
            </a:r>
            <a:endParaRPr lang="en-US" sz="2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Continued…</a:t>
            </a:r>
            <a:endParaRPr lang="en-US" sz="29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6835" y="1901950"/>
            <a:ext cx="6719018" cy="47338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JS or  Node </a:t>
            </a:r>
            <a:r>
              <a:rPr lang="en-US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server:-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I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Node.js is a very powerful JavaScript-based framework / platform built on Google Chrome's JavaScript V8 Engine. It is used to develop I/O intensive web applications like video streaming sites, single-page applications, and other web applications. Node.js is open source, completely free, and used by thousands of developers around the world.</a:t>
            </a: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§"/>
            </a:pPr>
            <a:endParaRPr lang="en-US" sz="2000" b="1" dirty="0" smtClean="0"/>
          </a:p>
        </p:txBody>
      </p:sp>
    </p:spTree>
  </p:cSld>
  <p:clrMapOvr>
    <a:masterClrMapping/>
  </p:clrMapOvr>
  <p:transition advClick="0" advTm="60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On-screen Show (4:3)</PresentationFormat>
  <Paragraphs>101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MEAN STACK  </vt:lpstr>
      <vt:lpstr>MEAN STACK</vt:lpstr>
      <vt:lpstr>What is MEAN STACK?</vt:lpstr>
      <vt:lpstr> Why MEAN STACK ?</vt:lpstr>
      <vt:lpstr>System and Environment Pre-Requisite for development:</vt:lpstr>
      <vt:lpstr>  My MEAN STACK Project:-</vt:lpstr>
      <vt:lpstr>Small intro of tech… </vt:lpstr>
      <vt:lpstr>Continued…</vt:lpstr>
      <vt:lpstr>Continued…</vt:lpstr>
      <vt:lpstr>Implementation</vt:lpstr>
      <vt:lpstr>For User :- </vt:lpstr>
      <vt:lpstr>Home page</vt:lpstr>
      <vt:lpstr>Continued…</vt:lpstr>
      <vt:lpstr>Booking page</vt:lpstr>
      <vt:lpstr>Seat booking page</vt:lpstr>
      <vt:lpstr>Payment page</vt:lpstr>
      <vt:lpstr>Confirmation Booked Movie Page :-</vt:lpstr>
      <vt:lpstr>Cancel Ticket :-</vt:lpstr>
      <vt:lpstr>  Admin</vt:lpstr>
      <vt:lpstr>Any Questions???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2015-04-05T09:06:01Z</dcterms:created>
  <dcterms:modified xsi:type="dcterms:W3CDTF">2017-03-08T11:14:19Z</dcterms:modified>
</cp:coreProperties>
</file>