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16/05/2024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16/05/2024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/>
          <a:lstStyle/>
          <a:p>
            <a:r>
              <a:rPr lang="en-GB" sz="1600" dirty="0"/>
              <a:t>16/05/2024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- 538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- 347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115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996BC0-5DDA-72CE-3DD0-6E1D26BB7F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0" t="3491" r="5242" b="1951"/>
          <a:stretch/>
        </p:blipFill>
        <p:spPr>
          <a:xfrm>
            <a:off x="7449090" y="1288474"/>
            <a:ext cx="4625380" cy="42329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627570-929E-6B82-7059-6CFFC77E8E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0" t="1720" r="604" b="1635"/>
          <a:stretch/>
        </p:blipFill>
        <p:spPr>
          <a:xfrm>
            <a:off x="343672" y="3844413"/>
            <a:ext cx="6499580" cy="282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Akash Mohan</cp:lastModifiedBy>
  <cp:revision>9</cp:revision>
  <cp:lastPrinted>2022-06-09T07:44:13Z</cp:lastPrinted>
  <dcterms:created xsi:type="dcterms:W3CDTF">2022-02-22T07:39:05Z</dcterms:created>
  <dcterms:modified xsi:type="dcterms:W3CDTF">2024-05-16T08:14:46Z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