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59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21-Sep-23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21-Sep-23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72" y="304801"/>
            <a:ext cx="11914909" cy="22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C66"/>
                </a:solidFill>
              </a:rPr>
              <a:t>HR Appraisal </a:t>
            </a:r>
            <a:r>
              <a:rPr lang="en-US" dirty="0">
                <a:solidFill>
                  <a:srgbClr val="FFCC66"/>
                </a:solidFill>
              </a:rPr>
              <a:t>LAUNCH PROCESS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err="1" smtClean="0"/>
              <a:t>Process</a:t>
            </a:r>
            <a:r>
              <a:rPr lang="en-US" sz="1600" dirty="0" smtClean="0"/>
              <a:t> </a:t>
            </a:r>
            <a:r>
              <a:rPr lang="en-US" sz="1600" dirty="0"/>
              <a:t>of initiating HR Appraisal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7491" y="4461164"/>
            <a:ext cx="4747491" cy="2318326"/>
          </a:xfrm>
        </p:spPr>
        <p:txBody>
          <a:bodyPr/>
          <a:lstStyle/>
          <a:p>
            <a:r>
              <a:rPr lang="en-US" b="1" u="sng" dirty="0">
                <a:solidFill>
                  <a:srgbClr val="00B050"/>
                </a:solidFill>
                <a:latin typeface="Georgia" panose="02040502050405020303" pitchFamily="18" charset="0"/>
              </a:rPr>
              <a:t>Presented By : </a:t>
            </a:r>
          </a:p>
          <a:p>
            <a:r>
              <a:rPr lang="en-US" b="1" u="sng" dirty="0" smtClean="0">
                <a:solidFill>
                  <a:srgbClr val="00B050"/>
                </a:solidFill>
                <a:latin typeface="Georgia" panose="02040502050405020303" pitchFamily="18" charset="0"/>
              </a:rPr>
              <a:t>Akash </a:t>
            </a:r>
            <a:r>
              <a:rPr lang="en-US" b="1" u="sng" dirty="0" err="1" smtClean="0">
                <a:solidFill>
                  <a:srgbClr val="00B050"/>
                </a:solidFill>
                <a:latin typeface="Georgia" panose="02040502050405020303" pitchFamily="18" charset="0"/>
              </a:rPr>
              <a:t>Nanaware</a:t>
            </a:r>
            <a:endParaRPr lang="en-US" b="1" u="sng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Georgia" panose="02040502050405020303" pitchFamily="18" charset="0"/>
              </a:rPr>
              <a:t>(Aster </a:t>
            </a:r>
            <a:r>
              <a:rPr lang="en-US" b="1" dirty="0">
                <a:solidFill>
                  <a:srgbClr val="00B050"/>
                </a:solidFill>
                <a:latin typeface="Georgia" panose="02040502050405020303" pitchFamily="18" charset="0"/>
              </a:rPr>
              <a:t>Batch)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2" y="126048"/>
            <a:ext cx="2342515" cy="357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object 51"/>
          <p:cNvSpPr txBox="1"/>
          <p:nvPr/>
        </p:nvSpPr>
        <p:spPr>
          <a:xfrm>
            <a:off x="514604" y="1343405"/>
            <a:ext cx="94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Verdana"/>
                <a:cs typeface="Verdana"/>
              </a:rPr>
              <a:t>Part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lang="en-US" sz="2400" spc="-320" dirty="0">
                <a:latin typeface="Verdana"/>
                <a:cs typeface="Verdana"/>
              </a:rPr>
              <a:t>2</a:t>
            </a:r>
            <a:r>
              <a:rPr sz="2400" spc="-320" dirty="0" smtClean="0">
                <a:latin typeface="Verdana"/>
                <a:cs typeface="Verdana"/>
              </a:rPr>
              <a:t>: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66255" y="752433"/>
            <a:ext cx="35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Project Flow Diagram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8" name="object 7"/>
          <p:cNvSpPr/>
          <p:nvPr/>
        </p:nvSpPr>
        <p:spPr>
          <a:xfrm>
            <a:off x="2953511" y="2089404"/>
            <a:ext cx="1748155" cy="934719"/>
          </a:xfrm>
          <a:custGeom>
            <a:avLst/>
            <a:gdLst/>
            <a:ahLst/>
            <a:cxnLst/>
            <a:rect l="l" t="t" r="r" b="b"/>
            <a:pathLst>
              <a:path w="1748154" h="934719">
                <a:moveTo>
                  <a:pt x="1748027" y="0"/>
                </a:moveTo>
                <a:lnTo>
                  <a:pt x="0" y="0"/>
                </a:lnTo>
                <a:lnTo>
                  <a:pt x="0" y="934212"/>
                </a:lnTo>
                <a:lnTo>
                  <a:pt x="1748027" y="934212"/>
                </a:lnTo>
                <a:lnTo>
                  <a:pt x="1748027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2" name="object 12"/>
          <p:cNvGrpSpPr/>
          <p:nvPr/>
        </p:nvGrpSpPr>
        <p:grpSpPr>
          <a:xfrm>
            <a:off x="5614071" y="1961112"/>
            <a:ext cx="2357120" cy="1171575"/>
            <a:chOff x="5615622" y="1961070"/>
            <a:chExt cx="2357120" cy="1171575"/>
          </a:xfrm>
          <a:solidFill>
            <a:srgbClr val="00B050"/>
          </a:solidFill>
        </p:grpSpPr>
        <p:sp>
          <p:nvSpPr>
            <p:cNvPr id="173" name="object 13"/>
            <p:cNvSpPr/>
            <p:nvPr/>
          </p:nvSpPr>
          <p:spPr>
            <a:xfrm>
              <a:off x="5623559" y="1969007"/>
              <a:ext cx="2341245" cy="1155700"/>
            </a:xfrm>
            <a:custGeom>
              <a:avLst/>
              <a:gdLst/>
              <a:ahLst/>
              <a:cxnLst/>
              <a:rect l="l" t="t" r="r" b="b"/>
              <a:pathLst>
                <a:path w="2341245" h="1155700">
                  <a:moveTo>
                    <a:pt x="1170432" y="0"/>
                  </a:moveTo>
                  <a:lnTo>
                    <a:pt x="0" y="577595"/>
                  </a:lnTo>
                  <a:lnTo>
                    <a:pt x="1170432" y="1155191"/>
                  </a:lnTo>
                  <a:lnTo>
                    <a:pt x="2340864" y="577595"/>
                  </a:lnTo>
                  <a:lnTo>
                    <a:pt x="117043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4"/>
            <p:cNvSpPr/>
            <p:nvPr/>
          </p:nvSpPr>
          <p:spPr>
            <a:xfrm>
              <a:off x="5623559" y="1969007"/>
              <a:ext cx="2341245" cy="1155700"/>
            </a:xfrm>
            <a:custGeom>
              <a:avLst/>
              <a:gdLst/>
              <a:ahLst/>
              <a:cxnLst/>
              <a:rect l="l" t="t" r="r" b="b"/>
              <a:pathLst>
                <a:path w="2341245" h="1155700">
                  <a:moveTo>
                    <a:pt x="0" y="577595"/>
                  </a:moveTo>
                  <a:lnTo>
                    <a:pt x="1170432" y="0"/>
                  </a:lnTo>
                  <a:lnTo>
                    <a:pt x="2340864" y="577595"/>
                  </a:lnTo>
                  <a:lnTo>
                    <a:pt x="1170432" y="1155191"/>
                  </a:lnTo>
                  <a:lnTo>
                    <a:pt x="0" y="577595"/>
                  </a:lnTo>
                  <a:close/>
                </a:path>
              </a:pathLst>
            </a:custGeom>
            <a:grpFill/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5"/>
          <p:cNvSpPr txBox="1"/>
          <p:nvPr/>
        </p:nvSpPr>
        <p:spPr>
          <a:xfrm>
            <a:off x="6307963" y="2255265"/>
            <a:ext cx="972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endParaRPr sz="18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forms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76" name="object 16"/>
          <p:cNvGrpSpPr/>
          <p:nvPr/>
        </p:nvGrpSpPr>
        <p:grpSpPr>
          <a:xfrm>
            <a:off x="8976613" y="2158244"/>
            <a:ext cx="1501140" cy="779145"/>
            <a:chOff x="8976359" y="2177795"/>
            <a:chExt cx="1501140" cy="779145"/>
          </a:xfrm>
        </p:grpSpPr>
        <p:sp>
          <p:nvSpPr>
            <p:cNvPr id="179" name="object 19"/>
            <p:cNvSpPr/>
            <p:nvPr/>
          </p:nvSpPr>
          <p:spPr>
            <a:xfrm>
              <a:off x="8976359" y="2177795"/>
              <a:ext cx="1501140" cy="779145"/>
            </a:xfrm>
            <a:custGeom>
              <a:avLst/>
              <a:gdLst/>
              <a:ahLst/>
              <a:cxnLst/>
              <a:rect l="l" t="t" r="r" b="b"/>
              <a:pathLst>
                <a:path w="1501140" h="779144">
                  <a:moveTo>
                    <a:pt x="750570" y="0"/>
                  </a:moveTo>
                  <a:lnTo>
                    <a:pt x="673828" y="670"/>
                  </a:lnTo>
                  <a:lnTo>
                    <a:pt x="599304" y="2639"/>
                  </a:lnTo>
                  <a:lnTo>
                    <a:pt x="527373" y="5840"/>
                  </a:lnTo>
                  <a:lnTo>
                    <a:pt x="458414" y="10207"/>
                  </a:lnTo>
                  <a:lnTo>
                    <a:pt x="392803" y="15676"/>
                  </a:lnTo>
                  <a:lnTo>
                    <a:pt x="330919" y="22181"/>
                  </a:lnTo>
                  <a:lnTo>
                    <a:pt x="273137" y="29656"/>
                  </a:lnTo>
                  <a:lnTo>
                    <a:pt x="219836" y="38036"/>
                  </a:lnTo>
                  <a:lnTo>
                    <a:pt x="171393" y="47255"/>
                  </a:lnTo>
                  <a:lnTo>
                    <a:pt x="128185" y="57249"/>
                  </a:lnTo>
                  <a:lnTo>
                    <a:pt x="90589" y="67950"/>
                  </a:lnTo>
                  <a:lnTo>
                    <a:pt x="33744" y="91217"/>
                  </a:lnTo>
                  <a:lnTo>
                    <a:pt x="3875" y="116532"/>
                  </a:lnTo>
                  <a:lnTo>
                    <a:pt x="0" y="129793"/>
                  </a:lnTo>
                  <a:lnTo>
                    <a:pt x="0" y="648969"/>
                  </a:lnTo>
                  <a:lnTo>
                    <a:pt x="33744" y="687546"/>
                  </a:lnTo>
                  <a:lnTo>
                    <a:pt x="90589" y="710813"/>
                  </a:lnTo>
                  <a:lnTo>
                    <a:pt x="128185" y="721514"/>
                  </a:lnTo>
                  <a:lnTo>
                    <a:pt x="171393" y="731508"/>
                  </a:lnTo>
                  <a:lnTo>
                    <a:pt x="219836" y="740727"/>
                  </a:lnTo>
                  <a:lnTo>
                    <a:pt x="273137" y="749107"/>
                  </a:lnTo>
                  <a:lnTo>
                    <a:pt x="330919" y="756582"/>
                  </a:lnTo>
                  <a:lnTo>
                    <a:pt x="392803" y="763087"/>
                  </a:lnTo>
                  <a:lnTo>
                    <a:pt x="458414" y="768556"/>
                  </a:lnTo>
                  <a:lnTo>
                    <a:pt x="527373" y="772923"/>
                  </a:lnTo>
                  <a:lnTo>
                    <a:pt x="599304" y="776124"/>
                  </a:lnTo>
                  <a:lnTo>
                    <a:pt x="673828" y="778093"/>
                  </a:lnTo>
                  <a:lnTo>
                    <a:pt x="750570" y="778763"/>
                  </a:lnTo>
                  <a:lnTo>
                    <a:pt x="827311" y="778093"/>
                  </a:lnTo>
                  <a:lnTo>
                    <a:pt x="901835" y="776124"/>
                  </a:lnTo>
                  <a:lnTo>
                    <a:pt x="973766" y="772923"/>
                  </a:lnTo>
                  <a:lnTo>
                    <a:pt x="1042725" y="768556"/>
                  </a:lnTo>
                  <a:lnTo>
                    <a:pt x="1108336" y="763087"/>
                  </a:lnTo>
                  <a:lnTo>
                    <a:pt x="1170220" y="756582"/>
                  </a:lnTo>
                  <a:lnTo>
                    <a:pt x="1228002" y="749107"/>
                  </a:lnTo>
                  <a:lnTo>
                    <a:pt x="1281303" y="740727"/>
                  </a:lnTo>
                  <a:lnTo>
                    <a:pt x="1329746" y="731508"/>
                  </a:lnTo>
                  <a:lnTo>
                    <a:pt x="1372954" y="721514"/>
                  </a:lnTo>
                  <a:lnTo>
                    <a:pt x="1410550" y="710813"/>
                  </a:lnTo>
                  <a:lnTo>
                    <a:pt x="1467395" y="687546"/>
                  </a:lnTo>
                  <a:lnTo>
                    <a:pt x="1497264" y="662231"/>
                  </a:lnTo>
                  <a:lnTo>
                    <a:pt x="1501140" y="648969"/>
                  </a:lnTo>
                  <a:lnTo>
                    <a:pt x="1501140" y="129793"/>
                  </a:lnTo>
                  <a:lnTo>
                    <a:pt x="1467395" y="91217"/>
                  </a:lnTo>
                  <a:lnTo>
                    <a:pt x="1410550" y="67950"/>
                  </a:lnTo>
                  <a:lnTo>
                    <a:pt x="1372954" y="57249"/>
                  </a:lnTo>
                  <a:lnTo>
                    <a:pt x="1329746" y="47255"/>
                  </a:lnTo>
                  <a:lnTo>
                    <a:pt x="1281303" y="38036"/>
                  </a:lnTo>
                  <a:lnTo>
                    <a:pt x="1228002" y="29656"/>
                  </a:lnTo>
                  <a:lnTo>
                    <a:pt x="1170220" y="22181"/>
                  </a:lnTo>
                  <a:lnTo>
                    <a:pt x="1108336" y="15676"/>
                  </a:lnTo>
                  <a:lnTo>
                    <a:pt x="1042725" y="10207"/>
                  </a:lnTo>
                  <a:lnTo>
                    <a:pt x="973766" y="5840"/>
                  </a:lnTo>
                  <a:lnTo>
                    <a:pt x="901835" y="2639"/>
                  </a:lnTo>
                  <a:lnTo>
                    <a:pt x="827311" y="670"/>
                  </a:lnTo>
                  <a:lnTo>
                    <a:pt x="75057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20"/>
            <p:cNvSpPr/>
            <p:nvPr/>
          </p:nvSpPr>
          <p:spPr>
            <a:xfrm>
              <a:off x="8976359" y="2177795"/>
              <a:ext cx="1501140" cy="779145"/>
            </a:xfrm>
            <a:custGeom>
              <a:avLst/>
              <a:gdLst/>
              <a:ahLst/>
              <a:cxnLst/>
              <a:rect l="l" t="t" r="r" b="b"/>
              <a:pathLst>
                <a:path w="1501140" h="779144">
                  <a:moveTo>
                    <a:pt x="1501140" y="129793"/>
                  </a:moveTo>
                  <a:lnTo>
                    <a:pt x="1467395" y="168370"/>
                  </a:lnTo>
                  <a:lnTo>
                    <a:pt x="1410550" y="191637"/>
                  </a:lnTo>
                  <a:lnTo>
                    <a:pt x="1372954" y="202338"/>
                  </a:lnTo>
                  <a:lnTo>
                    <a:pt x="1329746" y="212332"/>
                  </a:lnTo>
                  <a:lnTo>
                    <a:pt x="1281303" y="221551"/>
                  </a:lnTo>
                  <a:lnTo>
                    <a:pt x="1228002" y="229931"/>
                  </a:lnTo>
                  <a:lnTo>
                    <a:pt x="1170220" y="237406"/>
                  </a:lnTo>
                  <a:lnTo>
                    <a:pt x="1108336" y="243911"/>
                  </a:lnTo>
                  <a:lnTo>
                    <a:pt x="1042725" y="249380"/>
                  </a:lnTo>
                  <a:lnTo>
                    <a:pt x="973766" y="253747"/>
                  </a:lnTo>
                  <a:lnTo>
                    <a:pt x="901835" y="256948"/>
                  </a:lnTo>
                  <a:lnTo>
                    <a:pt x="827311" y="258917"/>
                  </a:lnTo>
                  <a:lnTo>
                    <a:pt x="750570" y="259587"/>
                  </a:lnTo>
                  <a:lnTo>
                    <a:pt x="673828" y="258917"/>
                  </a:lnTo>
                  <a:lnTo>
                    <a:pt x="599304" y="256948"/>
                  </a:lnTo>
                  <a:lnTo>
                    <a:pt x="527373" y="253747"/>
                  </a:lnTo>
                  <a:lnTo>
                    <a:pt x="458414" y="249380"/>
                  </a:lnTo>
                  <a:lnTo>
                    <a:pt x="392803" y="243911"/>
                  </a:lnTo>
                  <a:lnTo>
                    <a:pt x="330919" y="237406"/>
                  </a:lnTo>
                  <a:lnTo>
                    <a:pt x="273137" y="229931"/>
                  </a:lnTo>
                  <a:lnTo>
                    <a:pt x="219836" y="221551"/>
                  </a:lnTo>
                  <a:lnTo>
                    <a:pt x="171393" y="212332"/>
                  </a:lnTo>
                  <a:lnTo>
                    <a:pt x="128185" y="202338"/>
                  </a:lnTo>
                  <a:lnTo>
                    <a:pt x="90589" y="191637"/>
                  </a:lnTo>
                  <a:lnTo>
                    <a:pt x="33744" y="168370"/>
                  </a:lnTo>
                  <a:lnTo>
                    <a:pt x="3875" y="143055"/>
                  </a:lnTo>
                  <a:lnTo>
                    <a:pt x="0" y="129793"/>
                  </a:lnTo>
                </a:path>
                <a:path w="1501140" h="779144">
                  <a:moveTo>
                    <a:pt x="0" y="129793"/>
                  </a:moveTo>
                  <a:lnTo>
                    <a:pt x="33744" y="91217"/>
                  </a:lnTo>
                  <a:lnTo>
                    <a:pt x="90589" y="67950"/>
                  </a:lnTo>
                  <a:lnTo>
                    <a:pt x="128185" y="57249"/>
                  </a:lnTo>
                  <a:lnTo>
                    <a:pt x="171393" y="47255"/>
                  </a:lnTo>
                  <a:lnTo>
                    <a:pt x="219836" y="38036"/>
                  </a:lnTo>
                  <a:lnTo>
                    <a:pt x="273137" y="29656"/>
                  </a:lnTo>
                  <a:lnTo>
                    <a:pt x="330919" y="22181"/>
                  </a:lnTo>
                  <a:lnTo>
                    <a:pt x="392803" y="15676"/>
                  </a:lnTo>
                  <a:lnTo>
                    <a:pt x="458414" y="10207"/>
                  </a:lnTo>
                  <a:lnTo>
                    <a:pt x="527373" y="5840"/>
                  </a:lnTo>
                  <a:lnTo>
                    <a:pt x="599304" y="2639"/>
                  </a:lnTo>
                  <a:lnTo>
                    <a:pt x="673828" y="670"/>
                  </a:lnTo>
                  <a:lnTo>
                    <a:pt x="750570" y="0"/>
                  </a:lnTo>
                  <a:lnTo>
                    <a:pt x="827311" y="670"/>
                  </a:lnTo>
                  <a:lnTo>
                    <a:pt x="901835" y="2639"/>
                  </a:lnTo>
                  <a:lnTo>
                    <a:pt x="973766" y="5840"/>
                  </a:lnTo>
                  <a:lnTo>
                    <a:pt x="1042725" y="10207"/>
                  </a:lnTo>
                  <a:lnTo>
                    <a:pt x="1108336" y="15676"/>
                  </a:lnTo>
                  <a:lnTo>
                    <a:pt x="1170220" y="22181"/>
                  </a:lnTo>
                  <a:lnTo>
                    <a:pt x="1228002" y="29656"/>
                  </a:lnTo>
                  <a:lnTo>
                    <a:pt x="1281303" y="38036"/>
                  </a:lnTo>
                  <a:lnTo>
                    <a:pt x="1329746" y="47255"/>
                  </a:lnTo>
                  <a:lnTo>
                    <a:pt x="1372954" y="57249"/>
                  </a:lnTo>
                  <a:lnTo>
                    <a:pt x="1410550" y="67950"/>
                  </a:lnTo>
                  <a:lnTo>
                    <a:pt x="1467395" y="91217"/>
                  </a:lnTo>
                  <a:lnTo>
                    <a:pt x="1497264" y="116532"/>
                  </a:lnTo>
                  <a:lnTo>
                    <a:pt x="1501140" y="129793"/>
                  </a:lnTo>
                  <a:lnTo>
                    <a:pt x="1501140" y="648969"/>
                  </a:lnTo>
                  <a:lnTo>
                    <a:pt x="1467395" y="687546"/>
                  </a:lnTo>
                  <a:lnTo>
                    <a:pt x="1410550" y="710813"/>
                  </a:lnTo>
                  <a:lnTo>
                    <a:pt x="1372954" y="721514"/>
                  </a:lnTo>
                  <a:lnTo>
                    <a:pt x="1329746" y="731508"/>
                  </a:lnTo>
                  <a:lnTo>
                    <a:pt x="1281303" y="740727"/>
                  </a:lnTo>
                  <a:lnTo>
                    <a:pt x="1228002" y="749107"/>
                  </a:lnTo>
                  <a:lnTo>
                    <a:pt x="1170220" y="756582"/>
                  </a:lnTo>
                  <a:lnTo>
                    <a:pt x="1108336" y="763087"/>
                  </a:lnTo>
                  <a:lnTo>
                    <a:pt x="1042725" y="768556"/>
                  </a:lnTo>
                  <a:lnTo>
                    <a:pt x="973766" y="772923"/>
                  </a:lnTo>
                  <a:lnTo>
                    <a:pt x="901835" y="776124"/>
                  </a:lnTo>
                  <a:lnTo>
                    <a:pt x="827311" y="778093"/>
                  </a:lnTo>
                  <a:lnTo>
                    <a:pt x="750570" y="778763"/>
                  </a:lnTo>
                  <a:lnTo>
                    <a:pt x="673828" y="778093"/>
                  </a:lnTo>
                  <a:lnTo>
                    <a:pt x="599304" y="776124"/>
                  </a:lnTo>
                  <a:lnTo>
                    <a:pt x="527373" y="772923"/>
                  </a:lnTo>
                  <a:lnTo>
                    <a:pt x="458414" y="768556"/>
                  </a:lnTo>
                  <a:lnTo>
                    <a:pt x="392803" y="763087"/>
                  </a:lnTo>
                  <a:lnTo>
                    <a:pt x="330919" y="756582"/>
                  </a:lnTo>
                  <a:lnTo>
                    <a:pt x="273137" y="749107"/>
                  </a:lnTo>
                  <a:lnTo>
                    <a:pt x="219836" y="740727"/>
                  </a:lnTo>
                  <a:lnTo>
                    <a:pt x="171393" y="731508"/>
                  </a:lnTo>
                  <a:lnTo>
                    <a:pt x="128185" y="721514"/>
                  </a:lnTo>
                  <a:lnTo>
                    <a:pt x="90589" y="710813"/>
                  </a:lnTo>
                  <a:lnTo>
                    <a:pt x="33744" y="687546"/>
                  </a:lnTo>
                  <a:lnTo>
                    <a:pt x="3875" y="662231"/>
                  </a:lnTo>
                  <a:lnTo>
                    <a:pt x="0" y="648969"/>
                  </a:lnTo>
                  <a:lnTo>
                    <a:pt x="0" y="129793"/>
                  </a:lnTo>
                  <a:close/>
                </a:path>
              </a:pathLst>
            </a:custGeom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21"/>
          <p:cNvSpPr txBox="1"/>
          <p:nvPr/>
        </p:nvSpPr>
        <p:spPr>
          <a:xfrm>
            <a:off x="9110598" y="2477465"/>
            <a:ext cx="1237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87" name="object 27"/>
          <p:cNvSpPr txBox="1"/>
          <p:nvPr/>
        </p:nvSpPr>
        <p:spPr>
          <a:xfrm>
            <a:off x="8159242" y="2294585"/>
            <a:ext cx="3175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Verdana"/>
                <a:cs typeface="Verdana"/>
              </a:rPr>
              <a:t>Y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8" name="object 28"/>
          <p:cNvSpPr txBox="1"/>
          <p:nvPr/>
        </p:nvSpPr>
        <p:spPr>
          <a:xfrm>
            <a:off x="6913626" y="3351657"/>
            <a:ext cx="275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Verdana"/>
                <a:cs typeface="Verdana"/>
              </a:rPr>
              <a:t>No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9" name="object 29"/>
          <p:cNvSpPr/>
          <p:nvPr/>
        </p:nvSpPr>
        <p:spPr>
          <a:xfrm>
            <a:off x="8612123" y="3642359"/>
            <a:ext cx="2230120" cy="980440"/>
          </a:xfrm>
          <a:custGeom>
            <a:avLst/>
            <a:gdLst/>
            <a:ahLst/>
            <a:cxnLst/>
            <a:rect l="l" t="t" r="r" b="b"/>
            <a:pathLst>
              <a:path w="2230120" h="980439">
                <a:moveTo>
                  <a:pt x="2229612" y="0"/>
                </a:moveTo>
                <a:lnTo>
                  <a:pt x="0" y="0"/>
                </a:lnTo>
                <a:lnTo>
                  <a:pt x="0" y="979932"/>
                </a:lnTo>
                <a:lnTo>
                  <a:pt x="2229612" y="979932"/>
                </a:lnTo>
                <a:lnTo>
                  <a:pt x="222961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31"/>
          <p:cNvSpPr txBox="1"/>
          <p:nvPr/>
        </p:nvSpPr>
        <p:spPr>
          <a:xfrm>
            <a:off x="5766274" y="4048635"/>
            <a:ext cx="2012464" cy="633507"/>
          </a:xfrm>
          <a:prstGeom prst="rect">
            <a:avLst/>
          </a:prstGeom>
          <a:solidFill>
            <a:srgbClr val="00B050"/>
          </a:solidFill>
          <a:ln w="15875">
            <a:solidFill>
              <a:srgbClr val="430D03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728980" marR="161925" indent="-560070">
              <a:lnSpc>
                <a:spcPct val="100000"/>
              </a:lnSpc>
              <a:spcBef>
                <a:spcPts val="620"/>
              </a:spcBef>
            </a:pPr>
            <a:r>
              <a:rPr sz="1800" spc="145" dirty="0" smtClean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135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35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7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 smtClean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lang="en-US" spc="-1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spc="-75" dirty="0" smtClean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9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55" dirty="0" smtClean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75" dirty="0" smtClean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92" name="object 32"/>
          <p:cNvGrpSpPr/>
          <p:nvPr/>
        </p:nvGrpSpPr>
        <p:grpSpPr>
          <a:xfrm>
            <a:off x="469391" y="2263139"/>
            <a:ext cx="1214755" cy="607060"/>
            <a:chOff x="469391" y="2263139"/>
            <a:chExt cx="1214755" cy="607060"/>
          </a:xfrm>
        </p:grpSpPr>
        <p:sp>
          <p:nvSpPr>
            <p:cNvPr id="195" name="object 35"/>
            <p:cNvSpPr/>
            <p:nvPr/>
          </p:nvSpPr>
          <p:spPr>
            <a:xfrm>
              <a:off x="469391" y="2263139"/>
              <a:ext cx="1214755" cy="607060"/>
            </a:xfrm>
            <a:custGeom>
              <a:avLst/>
              <a:gdLst/>
              <a:ahLst/>
              <a:cxnLst/>
              <a:rect l="l" t="t" r="r" b="b"/>
              <a:pathLst>
                <a:path w="1214755" h="607060">
                  <a:moveTo>
                    <a:pt x="607314" y="0"/>
                  </a:moveTo>
                  <a:lnTo>
                    <a:pt x="545220" y="1565"/>
                  </a:lnTo>
                  <a:lnTo>
                    <a:pt x="484919" y="6160"/>
                  </a:lnTo>
                  <a:lnTo>
                    <a:pt x="426718" y="13633"/>
                  </a:lnTo>
                  <a:lnTo>
                    <a:pt x="370921" y="23830"/>
                  </a:lnTo>
                  <a:lnTo>
                    <a:pt x="317833" y="36600"/>
                  </a:lnTo>
                  <a:lnTo>
                    <a:pt x="267760" y="51789"/>
                  </a:lnTo>
                  <a:lnTo>
                    <a:pt x="221007" y="69247"/>
                  </a:lnTo>
                  <a:lnTo>
                    <a:pt x="177879" y="88820"/>
                  </a:lnTo>
                  <a:lnTo>
                    <a:pt x="138682" y="110356"/>
                  </a:lnTo>
                  <a:lnTo>
                    <a:pt x="103720" y="133703"/>
                  </a:lnTo>
                  <a:lnTo>
                    <a:pt x="73300" y="158708"/>
                  </a:lnTo>
                  <a:lnTo>
                    <a:pt x="27303" y="213084"/>
                  </a:lnTo>
                  <a:lnTo>
                    <a:pt x="3135" y="272264"/>
                  </a:lnTo>
                  <a:lnTo>
                    <a:pt x="0" y="303275"/>
                  </a:lnTo>
                  <a:lnTo>
                    <a:pt x="3135" y="334287"/>
                  </a:lnTo>
                  <a:lnTo>
                    <a:pt x="27303" y="393467"/>
                  </a:lnTo>
                  <a:lnTo>
                    <a:pt x="73300" y="447843"/>
                  </a:lnTo>
                  <a:lnTo>
                    <a:pt x="103720" y="472848"/>
                  </a:lnTo>
                  <a:lnTo>
                    <a:pt x="138682" y="496195"/>
                  </a:lnTo>
                  <a:lnTo>
                    <a:pt x="177879" y="517731"/>
                  </a:lnTo>
                  <a:lnTo>
                    <a:pt x="221007" y="537304"/>
                  </a:lnTo>
                  <a:lnTo>
                    <a:pt x="267760" y="554762"/>
                  </a:lnTo>
                  <a:lnTo>
                    <a:pt x="317833" y="569951"/>
                  </a:lnTo>
                  <a:lnTo>
                    <a:pt x="370921" y="582721"/>
                  </a:lnTo>
                  <a:lnTo>
                    <a:pt x="426718" y="592918"/>
                  </a:lnTo>
                  <a:lnTo>
                    <a:pt x="484919" y="600391"/>
                  </a:lnTo>
                  <a:lnTo>
                    <a:pt x="545220" y="604986"/>
                  </a:lnTo>
                  <a:lnTo>
                    <a:pt x="607314" y="606551"/>
                  </a:lnTo>
                  <a:lnTo>
                    <a:pt x="669407" y="604986"/>
                  </a:lnTo>
                  <a:lnTo>
                    <a:pt x="729708" y="600391"/>
                  </a:lnTo>
                  <a:lnTo>
                    <a:pt x="787909" y="592918"/>
                  </a:lnTo>
                  <a:lnTo>
                    <a:pt x="843706" y="582721"/>
                  </a:lnTo>
                  <a:lnTo>
                    <a:pt x="896794" y="569951"/>
                  </a:lnTo>
                  <a:lnTo>
                    <a:pt x="946867" y="554762"/>
                  </a:lnTo>
                  <a:lnTo>
                    <a:pt x="993620" y="537304"/>
                  </a:lnTo>
                  <a:lnTo>
                    <a:pt x="1036748" y="517731"/>
                  </a:lnTo>
                  <a:lnTo>
                    <a:pt x="1075945" y="496195"/>
                  </a:lnTo>
                  <a:lnTo>
                    <a:pt x="1110907" y="472848"/>
                  </a:lnTo>
                  <a:lnTo>
                    <a:pt x="1141327" y="447843"/>
                  </a:lnTo>
                  <a:lnTo>
                    <a:pt x="1187324" y="393467"/>
                  </a:lnTo>
                  <a:lnTo>
                    <a:pt x="1211492" y="334287"/>
                  </a:lnTo>
                  <a:lnTo>
                    <a:pt x="1214627" y="303275"/>
                  </a:lnTo>
                  <a:lnTo>
                    <a:pt x="1211492" y="272264"/>
                  </a:lnTo>
                  <a:lnTo>
                    <a:pt x="1187324" y="213084"/>
                  </a:lnTo>
                  <a:lnTo>
                    <a:pt x="1141327" y="158708"/>
                  </a:lnTo>
                  <a:lnTo>
                    <a:pt x="1110907" y="133703"/>
                  </a:lnTo>
                  <a:lnTo>
                    <a:pt x="1075945" y="110356"/>
                  </a:lnTo>
                  <a:lnTo>
                    <a:pt x="1036748" y="88820"/>
                  </a:lnTo>
                  <a:lnTo>
                    <a:pt x="993620" y="69247"/>
                  </a:lnTo>
                  <a:lnTo>
                    <a:pt x="946867" y="51789"/>
                  </a:lnTo>
                  <a:lnTo>
                    <a:pt x="896794" y="36600"/>
                  </a:lnTo>
                  <a:lnTo>
                    <a:pt x="843706" y="23830"/>
                  </a:lnTo>
                  <a:lnTo>
                    <a:pt x="787909" y="13633"/>
                  </a:lnTo>
                  <a:lnTo>
                    <a:pt x="729708" y="6160"/>
                  </a:lnTo>
                  <a:lnTo>
                    <a:pt x="669407" y="1565"/>
                  </a:lnTo>
                  <a:lnTo>
                    <a:pt x="607314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36"/>
            <p:cNvSpPr/>
            <p:nvPr/>
          </p:nvSpPr>
          <p:spPr>
            <a:xfrm>
              <a:off x="469391" y="2263139"/>
              <a:ext cx="1214755" cy="607060"/>
            </a:xfrm>
            <a:custGeom>
              <a:avLst/>
              <a:gdLst/>
              <a:ahLst/>
              <a:cxnLst/>
              <a:rect l="l" t="t" r="r" b="b"/>
              <a:pathLst>
                <a:path w="1214755" h="607060">
                  <a:moveTo>
                    <a:pt x="0" y="303275"/>
                  </a:moveTo>
                  <a:lnTo>
                    <a:pt x="12338" y="242150"/>
                  </a:lnTo>
                  <a:lnTo>
                    <a:pt x="47726" y="185219"/>
                  </a:lnTo>
                  <a:lnTo>
                    <a:pt x="103720" y="133703"/>
                  </a:lnTo>
                  <a:lnTo>
                    <a:pt x="138682" y="110356"/>
                  </a:lnTo>
                  <a:lnTo>
                    <a:pt x="177879" y="88820"/>
                  </a:lnTo>
                  <a:lnTo>
                    <a:pt x="221007" y="69247"/>
                  </a:lnTo>
                  <a:lnTo>
                    <a:pt x="267760" y="51789"/>
                  </a:lnTo>
                  <a:lnTo>
                    <a:pt x="317833" y="36600"/>
                  </a:lnTo>
                  <a:lnTo>
                    <a:pt x="370921" y="23830"/>
                  </a:lnTo>
                  <a:lnTo>
                    <a:pt x="426718" y="13633"/>
                  </a:lnTo>
                  <a:lnTo>
                    <a:pt x="484919" y="6160"/>
                  </a:lnTo>
                  <a:lnTo>
                    <a:pt x="545220" y="1565"/>
                  </a:lnTo>
                  <a:lnTo>
                    <a:pt x="607314" y="0"/>
                  </a:lnTo>
                  <a:lnTo>
                    <a:pt x="669407" y="1565"/>
                  </a:lnTo>
                  <a:lnTo>
                    <a:pt x="729708" y="6160"/>
                  </a:lnTo>
                  <a:lnTo>
                    <a:pt x="787909" y="13633"/>
                  </a:lnTo>
                  <a:lnTo>
                    <a:pt x="843706" y="23830"/>
                  </a:lnTo>
                  <a:lnTo>
                    <a:pt x="896794" y="36600"/>
                  </a:lnTo>
                  <a:lnTo>
                    <a:pt x="946867" y="51789"/>
                  </a:lnTo>
                  <a:lnTo>
                    <a:pt x="993620" y="69247"/>
                  </a:lnTo>
                  <a:lnTo>
                    <a:pt x="1036748" y="88820"/>
                  </a:lnTo>
                  <a:lnTo>
                    <a:pt x="1075945" y="110356"/>
                  </a:lnTo>
                  <a:lnTo>
                    <a:pt x="1110907" y="133703"/>
                  </a:lnTo>
                  <a:lnTo>
                    <a:pt x="1141327" y="158708"/>
                  </a:lnTo>
                  <a:lnTo>
                    <a:pt x="1187324" y="213084"/>
                  </a:lnTo>
                  <a:lnTo>
                    <a:pt x="1211492" y="272264"/>
                  </a:lnTo>
                  <a:lnTo>
                    <a:pt x="1214627" y="303275"/>
                  </a:lnTo>
                  <a:lnTo>
                    <a:pt x="1211492" y="334287"/>
                  </a:lnTo>
                  <a:lnTo>
                    <a:pt x="1187324" y="393467"/>
                  </a:lnTo>
                  <a:lnTo>
                    <a:pt x="1141327" y="447843"/>
                  </a:lnTo>
                  <a:lnTo>
                    <a:pt x="1110907" y="472848"/>
                  </a:lnTo>
                  <a:lnTo>
                    <a:pt x="1075945" y="496195"/>
                  </a:lnTo>
                  <a:lnTo>
                    <a:pt x="1036748" y="517731"/>
                  </a:lnTo>
                  <a:lnTo>
                    <a:pt x="993620" y="537304"/>
                  </a:lnTo>
                  <a:lnTo>
                    <a:pt x="946867" y="554762"/>
                  </a:lnTo>
                  <a:lnTo>
                    <a:pt x="896794" y="569951"/>
                  </a:lnTo>
                  <a:lnTo>
                    <a:pt x="843706" y="582721"/>
                  </a:lnTo>
                  <a:lnTo>
                    <a:pt x="787909" y="592918"/>
                  </a:lnTo>
                  <a:lnTo>
                    <a:pt x="729708" y="600391"/>
                  </a:lnTo>
                  <a:lnTo>
                    <a:pt x="669407" y="604986"/>
                  </a:lnTo>
                  <a:lnTo>
                    <a:pt x="607314" y="606551"/>
                  </a:lnTo>
                  <a:lnTo>
                    <a:pt x="545220" y="604986"/>
                  </a:lnTo>
                  <a:lnTo>
                    <a:pt x="484919" y="600391"/>
                  </a:lnTo>
                  <a:lnTo>
                    <a:pt x="426718" y="592918"/>
                  </a:lnTo>
                  <a:lnTo>
                    <a:pt x="370921" y="582721"/>
                  </a:lnTo>
                  <a:lnTo>
                    <a:pt x="317833" y="569951"/>
                  </a:lnTo>
                  <a:lnTo>
                    <a:pt x="267760" y="554762"/>
                  </a:lnTo>
                  <a:lnTo>
                    <a:pt x="221007" y="537304"/>
                  </a:lnTo>
                  <a:lnTo>
                    <a:pt x="177879" y="517731"/>
                  </a:lnTo>
                  <a:lnTo>
                    <a:pt x="138682" y="496195"/>
                  </a:lnTo>
                  <a:lnTo>
                    <a:pt x="103720" y="472848"/>
                  </a:lnTo>
                  <a:lnTo>
                    <a:pt x="73300" y="447843"/>
                  </a:lnTo>
                  <a:lnTo>
                    <a:pt x="27303" y="393467"/>
                  </a:lnTo>
                  <a:lnTo>
                    <a:pt x="3135" y="334287"/>
                  </a:lnTo>
                  <a:lnTo>
                    <a:pt x="0" y="303275"/>
                  </a:lnTo>
                  <a:close/>
                </a:path>
              </a:pathLst>
            </a:custGeom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8" name="object 38"/>
          <p:cNvGrpSpPr/>
          <p:nvPr/>
        </p:nvGrpSpPr>
        <p:grpSpPr>
          <a:xfrm>
            <a:off x="9127092" y="5253337"/>
            <a:ext cx="1230630" cy="622935"/>
            <a:chOff x="9111678" y="5277294"/>
            <a:chExt cx="1230630" cy="622935"/>
          </a:xfrm>
          <a:solidFill>
            <a:srgbClr val="00B050"/>
          </a:solidFill>
        </p:grpSpPr>
        <p:sp>
          <p:nvSpPr>
            <p:cNvPr id="199" name="object 39"/>
            <p:cNvSpPr/>
            <p:nvPr/>
          </p:nvSpPr>
          <p:spPr>
            <a:xfrm>
              <a:off x="9119616" y="5285232"/>
              <a:ext cx="1214755" cy="607060"/>
            </a:xfrm>
            <a:custGeom>
              <a:avLst/>
              <a:gdLst/>
              <a:ahLst/>
              <a:cxnLst/>
              <a:rect l="l" t="t" r="r" b="b"/>
              <a:pathLst>
                <a:path w="1214754" h="607060">
                  <a:moveTo>
                    <a:pt x="607313" y="0"/>
                  </a:moveTo>
                  <a:lnTo>
                    <a:pt x="545220" y="1565"/>
                  </a:lnTo>
                  <a:lnTo>
                    <a:pt x="484919" y="6160"/>
                  </a:lnTo>
                  <a:lnTo>
                    <a:pt x="426718" y="13633"/>
                  </a:lnTo>
                  <a:lnTo>
                    <a:pt x="370921" y="23830"/>
                  </a:lnTo>
                  <a:lnTo>
                    <a:pt x="317833" y="36600"/>
                  </a:lnTo>
                  <a:lnTo>
                    <a:pt x="267760" y="51789"/>
                  </a:lnTo>
                  <a:lnTo>
                    <a:pt x="221007" y="69247"/>
                  </a:lnTo>
                  <a:lnTo>
                    <a:pt x="177879" y="88820"/>
                  </a:lnTo>
                  <a:lnTo>
                    <a:pt x="138682" y="110356"/>
                  </a:lnTo>
                  <a:lnTo>
                    <a:pt x="103720" y="133703"/>
                  </a:lnTo>
                  <a:lnTo>
                    <a:pt x="73300" y="158708"/>
                  </a:lnTo>
                  <a:lnTo>
                    <a:pt x="27303" y="213084"/>
                  </a:lnTo>
                  <a:lnTo>
                    <a:pt x="3135" y="272264"/>
                  </a:lnTo>
                  <a:lnTo>
                    <a:pt x="0" y="303276"/>
                  </a:lnTo>
                  <a:lnTo>
                    <a:pt x="3135" y="334285"/>
                  </a:lnTo>
                  <a:lnTo>
                    <a:pt x="27303" y="393463"/>
                  </a:lnTo>
                  <a:lnTo>
                    <a:pt x="73300" y="447837"/>
                  </a:lnTo>
                  <a:lnTo>
                    <a:pt x="103720" y="472842"/>
                  </a:lnTo>
                  <a:lnTo>
                    <a:pt x="138682" y="496190"/>
                  </a:lnTo>
                  <a:lnTo>
                    <a:pt x="177879" y="517726"/>
                  </a:lnTo>
                  <a:lnTo>
                    <a:pt x="221007" y="537300"/>
                  </a:lnTo>
                  <a:lnTo>
                    <a:pt x="267760" y="554758"/>
                  </a:lnTo>
                  <a:lnTo>
                    <a:pt x="317833" y="569949"/>
                  </a:lnTo>
                  <a:lnTo>
                    <a:pt x="370921" y="582719"/>
                  </a:lnTo>
                  <a:lnTo>
                    <a:pt x="426718" y="592917"/>
                  </a:lnTo>
                  <a:lnTo>
                    <a:pt x="484919" y="600390"/>
                  </a:lnTo>
                  <a:lnTo>
                    <a:pt x="545220" y="604986"/>
                  </a:lnTo>
                  <a:lnTo>
                    <a:pt x="607313" y="606552"/>
                  </a:lnTo>
                  <a:lnTo>
                    <a:pt x="669407" y="604986"/>
                  </a:lnTo>
                  <a:lnTo>
                    <a:pt x="729708" y="600390"/>
                  </a:lnTo>
                  <a:lnTo>
                    <a:pt x="787909" y="592917"/>
                  </a:lnTo>
                  <a:lnTo>
                    <a:pt x="843706" y="582719"/>
                  </a:lnTo>
                  <a:lnTo>
                    <a:pt x="896794" y="569949"/>
                  </a:lnTo>
                  <a:lnTo>
                    <a:pt x="946867" y="554758"/>
                  </a:lnTo>
                  <a:lnTo>
                    <a:pt x="993620" y="537300"/>
                  </a:lnTo>
                  <a:lnTo>
                    <a:pt x="1036748" y="517726"/>
                  </a:lnTo>
                  <a:lnTo>
                    <a:pt x="1075945" y="496190"/>
                  </a:lnTo>
                  <a:lnTo>
                    <a:pt x="1110907" y="472842"/>
                  </a:lnTo>
                  <a:lnTo>
                    <a:pt x="1141327" y="447837"/>
                  </a:lnTo>
                  <a:lnTo>
                    <a:pt x="1187324" y="393463"/>
                  </a:lnTo>
                  <a:lnTo>
                    <a:pt x="1211492" y="334285"/>
                  </a:lnTo>
                  <a:lnTo>
                    <a:pt x="1214627" y="303276"/>
                  </a:lnTo>
                  <a:lnTo>
                    <a:pt x="1211492" y="272264"/>
                  </a:lnTo>
                  <a:lnTo>
                    <a:pt x="1187324" y="213084"/>
                  </a:lnTo>
                  <a:lnTo>
                    <a:pt x="1141327" y="158708"/>
                  </a:lnTo>
                  <a:lnTo>
                    <a:pt x="1110907" y="133703"/>
                  </a:lnTo>
                  <a:lnTo>
                    <a:pt x="1075945" y="110356"/>
                  </a:lnTo>
                  <a:lnTo>
                    <a:pt x="1036748" y="88820"/>
                  </a:lnTo>
                  <a:lnTo>
                    <a:pt x="993620" y="69247"/>
                  </a:lnTo>
                  <a:lnTo>
                    <a:pt x="946867" y="51789"/>
                  </a:lnTo>
                  <a:lnTo>
                    <a:pt x="896794" y="36600"/>
                  </a:lnTo>
                  <a:lnTo>
                    <a:pt x="843706" y="23830"/>
                  </a:lnTo>
                  <a:lnTo>
                    <a:pt x="787909" y="13633"/>
                  </a:lnTo>
                  <a:lnTo>
                    <a:pt x="729708" y="6160"/>
                  </a:lnTo>
                  <a:lnTo>
                    <a:pt x="669407" y="1565"/>
                  </a:lnTo>
                  <a:lnTo>
                    <a:pt x="60731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40"/>
            <p:cNvSpPr/>
            <p:nvPr/>
          </p:nvSpPr>
          <p:spPr>
            <a:xfrm>
              <a:off x="9119616" y="5285232"/>
              <a:ext cx="1214755" cy="607060"/>
            </a:xfrm>
            <a:custGeom>
              <a:avLst/>
              <a:gdLst/>
              <a:ahLst/>
              <a:cxnLst/>
              <a:rect l="l" t="t" r="r" b="b"/>
              <a:pathLst>
                <a:path w="1214754" h="607060">
                  <a:moveTo>
                    <a:pt x="0" y="303276"/>
                  </a:moveTo>
                  <a:lnTo>
                    <a:pt x="12338" y="242150"/>
                  </a:lnTo>
                  <a:lnTo>
                    <a:pt x="47726" y="185219"/>
                  </a:lnTo>
                  <a:lnTo>
                    <a:pt x="103720" y="133703"/>
                  </a:lnTo>
                  <a:lnTo>
                    <a:pt x="138682" y="110356"/>
                  </a:lnTo>
                  <a:lnTo>
                    <a:pt x="177879" y="88820"/>
                  </a:lnTo>
                  <a:lnTo>
                    <a:pt x="221007" y="69247"/>
                  </a:lnTo>
                  <a:lnTo>
                    <a:pt x="267760" y="51789"/>
                  </a:lnTo>
                  <a:lnTo>
                    <a:pt x="317833" y="36600"/>
                  </a:lnTo>
                  <a:lnTo>
                    <a:pt x="370921" y="23830"/>
                  </a:lnTo>
                  <a:lnTo>
                    <a:pt x="426718" y="13633"/>
                  </a:lnTo>
                  <a:lnTo>
                    <a:pt x="484919" y="6160"/>
                  </a:lnTo>
                  <a:lnTo>
                    <a:pt x="545220" y="1565"/>
                  </a:lnTo>
                  <a:lnTo>
                    <a:pt x="607313" y="0"/>
                  </a:lnTo>
                  <a:lnTo>
                    <a:pt x="669407" y="1565"/>
                  </a:lnTo>
                  <a:lnTo>
                    <a:pt x="729708" y="6160"/>
                  </a:lnTo>
                  <a:lnTo>
                    <a:pt x="787909" y="13633"/>
                  </a:lnTo>
                  <a:lnTo>
                    <a:pt x="843706" y="23830"/>
                  </a:lnTo>
                  <a:lnTo>
                    <a:pt x="896794" y="36600"/>
                  </a:lnTo>
                  <a:lnTo>
                    <a:pt x="946867" y="51789"/>
                  </a:lnTo>
                  <a:lnTo>
                    <a:pt x="993620" y="69247"/>
                  </a:lnTo>
                  <a:lnTo>
                    <a:pt x="1036748" y="88820"/>
                  </a:lnTo>
                  <a:lnTo>
                    <a:pt x="1075945" y="110356"/>
                  </a:lnTo>
                  <a:lnTo>
                    <a:pt x="1110907" y="133703"/>
                  </a:lnTo>
                  <a:lnTo>
                    <a:pt x="1141327" y="158708"/>
                  </a:lnTo>
                  <a:lnTo>
                    <a:pt x="1187324" y="213084"/>
                  </a:lnTo>
                  <a:lnTo>
                    <a:pt x="1211492" y="272264"/>
                  </a:lnTo>
                  <a:lnTo>
                    <a:pt x="1214627" y="303276"/>
                  </a:lnTo>
                  <a:lnTo>
                    <a:pt x="1211492" y="334285"/>
                  </a:lnTo>
                  <a:lnTo>
                    <a:pt x="1187324" y="393463"/>
                  </a:lnTo>
                  <a:lnTo>
                    <a:pt x="1141327" y="447837"/>
                  </a:lnTo>
                  <a:lnTo>
                    <a:pt x="1110907" y="472842"/>
                  </a:lnTo>
                  <a:lnTo>
                    <a:pt x="1075945" y="496190"/>
                  </a:lnTo>
                  <a:lnTo>
                    <a:pt x="1036748" y="517726"/>
                  </a:lnTo>
                  <a:lnTo>
                    <a:pt x="993620" y="537300"/>
                  </a:lnTo>
                  <a:lnTo>
                    <a:pt x="946867" y="554758"/>
                  </a:lnTo>
                  <a:lnTo>
                    <a:pt x="896794" y="569949"/>
                  </a:lnTo>
                  <a:lnTo>
                    <a:pt x="843706" y="582719"/>
                  </a:lnTo>
                  <a:lnTo>
                    <a:pt x="787909" y="592917"/>
                  </a:lnTo>
                  <a:lnTo>
                    <a:pt x="729708" y="600390"/>
                  </a:lnTo>
                  <a:lnTo>
                    <a:pt x="669407" y="604986"/>
                  </a:lnTo>
                  <a:lnTo>
                    <a:pt x="607313" y="606552"/>
                  </a:lnTo>
                  <a:lnTo>
                    <a:pt x="545220" y="604986"/>
                  </a:lnTo>
                  <a:lnTo>
                    <a:pt x="484919" y="600390"/>
                  </a:lnTo>
                  <a:lnTo>
                    <a:pt x="426718" y="592917"/>
                  </a:lnTo>
                  <a:lnTo>
                    <a:pt x="370921" y="582719"/>
                  </a:lnTo>
                  <a:lnTo>
                    <a:pt x="317833" y="569949"/>
                  </a:lnTo>
                  <a:lnTo>
                    <a:pt x="267760" y="554758"/>
                  </a:lnTo>
                  <a:lnTo>
                    <a:pt x="221007" y="537300"/>
                  </a:lnTo>
                  <a:lnTo>
                    <a:pt x="177879" y="517726"/>
                  </a:lnTo>
                  <a:lnTo>
                    <a:pt x="138682" y="496190"/>
                  </a:lnTo>
                  <a:lnTo>
                    <a:pt x="103720" y="472842"/>
                  </a:lnTo>
                  <a:lnTo>
                    <a:pt x="73300" y="447837"/>
                  </a:lnTo>
                  <a:lnTo>
                    <a:pt x="27303" y="393463"/>
                  </a:lnTo>
                  <a:lnTo>
                    <a:pt x="3135" y="334285"/>
                  </a:lnTo>
                  <a:lnTo>
                    <a:pt x="0" y="303276"/>
                  </a:lnTo>
                  <a:close/>
                </a:path>
              </a:pathLst>
            </a:custGeom>
            <a:grpFill/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1" name="object 41"/>
          <p:cNvSpPr txBox="1"/>
          <p:nvPr/>
        </p:nvSpPr>
        <p:spPr>
          <a:xfrm>
            <a:off x="9506204" y="5435295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311" y="2376860"/>
            <a:ext cx="105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Start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33382" y="2556764"/>
            <a:ext cx="1170893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4712367" y="2498057"/>
            <a:ext cx="915645" cy="1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7964552" y="2552001"/>
            <a:ext cx="1006715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91" idx="0"/>
          </p:cNvCxnSpPr>
          <p:nvPr/>
        </p:nvCxnSpPr>
        <p:spPr>
          <a:xfrm flipH="1">
            <a:off x="6772506" y="3140839"/>
            <a:ext cx="4250" cy="907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H="1">
            <a:off x="9742407" y="2927883"/>
            <a:ext cx="5801" cy="738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9742407" y="4648883"/>
            <a:ext cx="21336" cy="63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33407" y="3674464"/>
            <a:ext cx="210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0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lang="en-US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lang="en-US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pc="-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pc="-25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lang="en-US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pc="-10" dirty="0">
                <a:solidFill>
                  <a:srgbClr val="FFFFFF"/>
                </a:solidFill>
                <a:latin typeface="Verdana"/>
                <a:cs typeface="Verdana"/>
              </a:rPr>
              <a:t>der  </a:t>
            </a:r>
            <a:r>
              <a:rPr lang="en-US" spc="-25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lang="en-US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US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lang="en-US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-105" dirty="0">
                <a:solidFill>
                  <a:srgbClr val="FFFFFF"/>
                </a:solidFill>
                <a:latin typeface="Verdana"/>
                <a:cs typeface="Verdana"/>
              </a:rPr>
              <a:t>status</a:t>
            </a:r>
            <a:r>
              <a:rPr lang="en-US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-114" dirty="0" smtClean="0">
                <a:solidFill>
                  <a:srgbClr val="FFFFFF"/>
                </a:solidFill>
                <a:latin typeface="Verdana"/>
                <a:cs typeface="Verdana"/>
              </a:rPr>
              <a:t>is pending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04276" y="2239581"/>
            <a:ext cx="192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395" marR="105410" indent="461645">
              <a:lnSpc>
                <a:spcPct val="100000"/>
              </a:lnSpc>
              <a:spcBef>
                <a:spcPts val="1480"/>
              </a:spcBef>
            </a:pPr>
            <a:r>
              <a:rPr lang="en-US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lang="en-US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pc="-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lang="en-US" spc="1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lang="en-US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lang="en-US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lang="en-US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lang="en-US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19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BA0D1-8C5C-0C0C-4493-FCCED665D7E8}"/>
              </a:ext>
            </a:extLst>
          </p:cNvPr>
          <p:cNvSpPr txBox="1"/>
          <p:nvPr/>
        </p:nvSpPr>
        <p:spPr>
          <a:xfrm>
            <a:off x="3345674" y="19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FF00"/>
                </a:solidFill>
                <a:latin typeface="Georgia" panose="02040502050405020303" pitchFamily="18" charset="0"/>
              </a:rPr>
              <a:t>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2FE20-0B90-A9F7-ABDC-A3FCB4206B4C}"/>
              </a:ext>
            </a:extLst>
          </p:cNvPr>
          <p:cNvSpPr/>
          <p:nvPr/>
        </p:nvSpPr>
        <p:spPr>
          <a:xfrm>
            <a:off x="1096810" y="2491409"/>
            <a:ext cx="2120348" cy="821635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FE24D-C59D-2070-ED97-667717B09269}"/>
              </a:ext>
            </a:extLst>
          </p:cNvPr>
          <p:cNvSpPr/>
          <p:nvPr/>
        </p:nvSpPr>
        <p:spPr>
          <a:xfrm>
            <a:off x="5320249" y="1962978"/>
            <a:ext cx="1948068" cy="187849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38A5E5-2C85-B88B-98F9-AF59249FB450}"/>
              </a:ext>
            </a:extLst>
          </p:cNvPr>
          <p:cNvCxnSpPr/>
          <p:nvPr/>
        </p:nvCxnSpPr>
        <p:spPr>
          <a:xfrm>
            <a:off x="3217158" y="2663687"/>
            <a:ext cx="2103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5DF3B4-133F-CF1D-CAFE-DB13B2B9AF14}"/>
              </a:ext>
            </a:extLst>
          </p:cNvPr>
          <p:cNvSpPr txBox="1"/>
          <p:nvPr/>
        </p:nvSpPr>
        <p:spPr>
          <a:xfrm>
            <a:off x="3822753" y="2306743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42E0F5-6D20-CCF6-5307-8200014A7502}"/>
              </a:ext>
            </a:extLst>
          </p:cNvPr>
          <p:cNvCxnSpPr/>
          <p:nvPr/>
        </p:nvCxnSpPr>
        <p:spPr>
          <a:xfrm flipH="1">
            <a:off x="3292665" y="3140765"/>
            <a:ext cx="2027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2DADA0-4580-90AE-FAD6-E604CB5B5CE1}"/>
              </a:ext>
            </a:extLst>
          </p:cNvPr>
          <p:cNvSpPr txBox="1"/>
          <p:nvPr/>
        </p:nvSpPr>
        <p:spPr>
          <a:xfrm>
            <a:off x="3472069" y="3313044"/>
            <a:ext cx="1577009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E55793-A0F2-0899-F5BA-9DCC1373C0F5}"/>
              </a:ext>
            </a:extLst>
          </p:cNvPr>
          <p:cNvSpPr/>
          <p:nvPr/>
        </p:nvSpPr>
        <p:spPr>
          <a:xfrm>
            <a:off x="9295901" y="2491408"/>
            <a:ext cx="2120348" cy="821635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3150F-F98F-81E2-A131-97D93ED0840D}"/>
              </a:ext>
            </a:extLst>
          </p:cNvPr>
          <p:cNvCxnSpPr/>
          <p:nvPr/>
        </p:nvCxnSpPr>
        <p:spPr>
          <a:xfrm>
            <a:off x="7192810" y="2682701"/>
            <a:ext cx="21030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FBEBA1-CA64-3CEF-0768-064105E00AE3}"/>
              </a:ext>
            </a:extLst>
          </p:cNvPr>
          <p:cNvCxnSpPr/>
          <p:nvPr/>
        </p:nvCxnSpPr>
        <p:spPr>
          <a:xfrm flipH="1">
            <a:off x="7230563" y="3114260"/>
            <a:ext cx="2027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3BFC45-5C54-1897-CDCE-1DCDC4718A61}"/>
              </a:ext>
            </a:extLst>
          </p:cNvPr>
          <p:cNvSpPr txBox="1"/>
          <p:nvPr/>
        </p:nvSpPr>
        <p:spPr>
          <a:xfrm>
            <a:off x="7539488" y="3176505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Appraisal Review Form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950DF-7FFE-EB90-1EB3-187F81C05E6B}"/>
              </a:ext>
            </a:extLst>
          </p:cNvPr>
          <p:cNvSpPr txBox="1"/>
          <p:nvPr/>
        </p:nvSpPr>
        <p:spPr>
          <a:xfrm>
            <a:off x="7400839" y="2282247"/>
            <a:ext cx="176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Email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5F43D3-DC56-3977-5001-A7384A8F6935}"/>
              </a:ext>
            </a:extLst>
          </p:cNvPr>
          <p:cNvSpPr/>
          <p:nvPr/>
        </p:nvSpPr>
        <p:spPr>
          <a:xfrm>
            <a:off x="4985382" y="5035831"/>
            <a:ext cx="2617801" cy="9143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Database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2B3BEE-E9AB-B443-BE62-940B80B0C3D9}"/>
              </a:ext>
            </a:extLst>
          </p:cNvPr>
          <p:cNvCxnSpPr>
            <a:cxnSpLocks/>
          </p:cNvCxnSpPr>
          <p:nvPr/>
        </p:nvCxnSpPr>
        <p:spPr>
          <a:xfrm>
            <a:off x="6068996" y="3841474"/>
            <a:ext cx="0" cy="1194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BD0B02-CC26-9A6C-225B-E83A53C216F1}"/>
              </a:ext>
            </a:extLst>
          </p:cNvPr>
          <p:cNvSpPr txBox="1"/>
          <p:nvPr/>
        </p:nvSpPr>
        <p:spPr>
          <a:xfrm>
            <a:off x="4306457" y="4125536"/>
            <a:ext cx="177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&amp; update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9B1C9D-972C-CE8B-6B9D-27D64B5FFF93}"/>
              </a:ext>
            </a:extLst>
          </p:cNvPr>
          <p:cNvCxnSpPr/>
          <p:nvPr/>
        </p:nvCxnSpPr>
        <p:spPr>
          <a:xfrm flipV="1">
            <a:off x="6506818" y="3841474"/>
            <a:ext cx="0" cy="1194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8DD11E-5E58-38B9-4244-13C5CB01D3FA}"/>
              </a:ext>
            </a:extLst>
          </p:cNvPr>
          <p:cNvSpPr txBox="1"/>
          <p:nvPr/>
        </p:nvSpPr>
        <p:spPr>
          <a:xfrm>
            <a:off x="6573078" y="4125536"/>
            <a:ext cx="125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data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1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5"/>
          <p:cNvSpPr/>
          <p:nvPr/>
        </p:nvSpPr>
        <p:spPr>
          <a:xfrm>
            <a:off x="996497" y="1351272"/>
            <a:ext cx="527240" cy="442767"/>
          </a:xfrm>
          <a:custGeom>
            <a:avLst/>
            <a:gdLst/>
            <a:ahLst/>
            <a:cxnLst/>
            <a:rect l="l" t="t" r="r" b="b"/>
            <a:pathLst>
              <a:path w="365759" h="345439">
                <a:moveTo>
                  <a:pt x="301356" y="150761"/>
                </a:moveTo>
                <a:lnTo>
                  <a:pt x="113008" y="150761"/>
                </a:lnTo>
                <a:lnTo>
                  <a:pt x="113008" y="345309"/>
                </a:lnTo>
                <a:lnTo>
                  <a:pt x="301356" y="156964"/>
                </a:lnTo>
                <a:lnTo>
                  <a:pt x="301356" y="150761"/>
                </a:lnTo>
                <a:close/>
              </a:path>
              <a:path w="365759" h="345439">
                <a:moveTo>
                  <a:pt x="207182" y="0"/>
                </a:moveTo>
                <a:lnTo>
                  <a:pt x="160566" y="5565"/>
                </a:lnTo>
                <a:lnTo>
                  <a:pt x="123132" y="16430"/>
                </a:lnTo>
                <a:lnTo>
                  <a:pt x="83579" y="37513"/>
                </a:lnTo>
                <a:lnTo>
                  <a:pt x="54620" y="71611"/>
                </a:lnTo>
                <a:lnTo>
                  <a:pt x="1883" y="295869"/>
                </a:lnTo>
                <a:lnTo>
                  <a:pt x="1883" y="297753"/>
                </a:lnTo>
                <a:lnTo>
                  <a:pt x="0" y="301522"/>
                </a:lnTo>
                <a:lnTo>
                  <a:pt x="23043" y="340008"/>
                </a:lnTo>
                <a:lnTo>
                  <a:pt x="37669" y="342982"/>
                </a:lnTo>
                <a:lnTo>
                  <a:pt x="49882" y="340685"/>
                </a:lnTo>
                <a:lnTo>
                  <a:pt x="60506" y="334501"/>
                </a:lnTo>
                <a:lnTo>
                  <a:pt x="68658" y="325491"/>
                </a:lnTo>
                <a:lnTo>
                  <a:pt x="73455" y="314714"/>
                </a:lnTo>
                <a:lnTo>
                  <a:pt x="113008" y="150761"/>
                </a:lnTo>
                <a:lnTo>
                  <a:pt x="301356" y="150761"/>
                </a:lnTo>
                <a:lnTo>
                  <a:pt x="301356" y="148876"/>
                </a:lnTo>
                <a:lnTo>
                  <a:pt x="309444" y="148876"/>
                </a:lnTo>
                <a:lnTo>
                  <a:pt x="365237" y="93085"/>
                </a:lnTo>
                <a:lnTo>
                  <a:pt x="354094" y="54651"/>
                </a:lnTo>
                <a:lnTo>
                  <a:pt x="311716" y="24734"/>
                </a:lnTo>
                <a:lnTo>
                  <a:pt x="269337" y="7538"/>
                </a:lnTo>
                <a:lnTo>
                  <a:pt x="222721" y="647"/>
                </a:lnTo>
                <a:lnTo>
                  <a:pt x="207182" y="0"/>
                </a:lnTo>
                <a:close/>
              </a:path>
              <a:path w="365759" h="345439">
                <a:moveTo>
                  <a:pt x="309444" y="148876"/>
                </a:moveTo>
                <a:lnTo>
                  <a:pt x="301356" y="148876"/>
                </a:lnTo>
                <a:lnTo>
                  <a:pt x="302928" y="155392"/>
                </a:lnTo>
                <a:lnTo>
                  <a:pt x="309444" y="14887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8"/>
          <p:cNvSpPr/>
          <p:nvPr/>
        </p:nvSpPr>
        <p:spPr>
          <a:xfrm>
            <a:off x="1069085" y="3763437"/>
            <a:ext cx="501459" cy="549815"/>
          </a:xfrm>
          <a:custGeom>
            <a:avLst/>
            <a:gdLst/>
            <a:ahLst/>
            <a:cxnLst/>
            <a:rect l="l" t="t" r="r" b="b"/>
            <a:pathLst>
              <a:path w="365759" h="345439">
                <a:moveTo>
                  <a:pt x="301356" y="150761"/>
                </a:moveTo>
                <a:lnTo>
                  <a:pt x="113008" y="150761"/>
                </a:lnTo>
                <a:lnTo>
                  <a:pt x="113008" y="345309"/>
                </a:lnTo>
                <a:lnTo>
                  <a:pt x="301356" y="156964"/>
                </a:lnTo>
                <a:lnTo>
                  <a:pt x="301356" y="150761"/>
                </a:lnTo>
                <a:close/>
              </a:path>
              <a:path w="365759" h="345439">
                <a:moveTo>
                  <a:pt x="207182" y="0"/>
                </a:moveTo>
                <a:lnTo>
                  <a:pt x="160566" y="5565"/>
                </a:lnTo>
                <a:lnTo>
                  <a:pt x="123132" y="16430"/>
                </a:lnTo>
                <a:lnTo>
                  <a:pt x="83579" y="37513"/>
                </a:lnTo>
                <a:lnTo>
                  <a:pt x="54620" y="71611"/>
                </a:lnTo>
                <a:lnTo>
                  <a:pt x="1883" y="295869"/>
                </a:lnTo>
                <a:lnTo>
                  <a:pt x="1883" y="297753"/>
                </a:lnTo>
                <a:lnTo>
                  <a:pt x="0" y="301522"/>
                </a:lnTo>
                <a:lnTo>
                  <a:pt x="23043" y="340008"/>
                </a:lnTo>
                <a:lnTo>
                  <a:pt x="37669" y="342982"/>
                </a:lnTo>
                <a:lnTo>
                  <a:pt x="49882" y="340685"/>
                </a:lnTo>
                <a:lnTo>
                  <a:pt x="60506" y="334501"/>
                </a:lnTo>
                <a:lnTo>
                  <a:pt x="68658" y="325491"/>
                </a:lnTo>
                <a:lnTo>
                  <a:pt x="73455" y="314714"/>
                </a:lnTo>
                <a:lnTo>
                  <a:pt x="113008" y="150761"/>
                </a:lnTo>
                <a:lnTo>
                  <a:pt x="301356" y="150761"/>
                </a:lnTo>
                <a:lnTo>
                  <a:pt x="301356" y="148876"/>
                </a:lnTo>
                <a:lnTo>
                  <a:pt x="309444" y="148876"/>
                </a:lnTo>
                <a:lnTo>
                  <a:pt x="365237" y="93084"/>
                </a:lnTo>
                <a:lnTo>
                  <a:pt x="354094" y="54651"/>
                </a:lnTo>
                <a:lnTo>
                  <a:pt x="311716" y="24734"/>
                </a:lnTo>
                <a:lnTo>
                  <a:pt x="269337" y="7538"/>
                </a:lnTo>
                <a:lnTo>
                  <a:pt x="222721" y="647"/>
                </a:lnTo>
                <a:lnTo>
                  <a:pt x="207182" y="0"/>
                </a:lnTo>
                <a:close/>
              </a:path>
              <a:path w="365759" h="345439">
                <a:moveTo>
                  <a:pt x="309444" y="148876"/>
                </a:moveTo>
                <a:lnTo>
                  <a:pt x="301356" y="148876"/>
                </a:lnTo>
                <a:lnTo>
                  <a:pt x="302928" y="155392"/>
                </a:lnTo>
                <a:lnTo>
                  <a:pt x="309444" y="14887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10"/>
          <p:cNvGrpSpPr/>
          <p:nvPr/>
        </p:nvGrpSpPr>
        <p:grpSpPr>
          <a:xfrm>
            <a:off x="7384561" y="538931"/>
            <a:ext cx="3264021" cy="1963321"/>
            <a:chOff x="7413411" y="581793"/>
            <a:chExt cx="3264021" cy="1963321"/>
          </a:xfrm>
        </p:grpSpPr>
        <p:sp>
          <p:nvSpPr>
            <p:cNvPr id="73" name="object 11"/>
            <p:cNvSpPr/>
            <p:nvPr/>
          </p:nvSpPr>
          <p:spPr>
            <a:xfrm>
              <a:off x="7413411" y="581793"/>
              <a:ext cx="3053080" cy="741045"/>
            </a:xfrm>
            <a:custGeom>
              <a:avLst/>
              <a:gdLst/>
              <a:ahLst/>
              <a:cxnLst/>
              <a:rect l="l" t="t" r="r" b="b"/>
              <a:pathLst>
                <a:path w="3053079" h="741044">
                  <a:moveTo>
                    <a:pt x="1526285" y="0"/>
                  </a:moveTo>
                  <a:lnTo>
                    <a:pt x="1452339" y="427"/>
                  </a:lnTo>
                  <a:lnTo>
                    <a:pt x="1379301" y="1695"/>
                  </a:lnTo>
                  <a:lnTo>
                    <a:pt x="1307251" y="3786"/>
                  </a:lnTo>
                  <a:lnTo>
                    <a:pt x="1236268" y="6679"/>
                  </a:lnTo>
                  <a:lnTo>
                    <a:pt x="1166433" y="10356"/>
                  </a:lnTo>
                  <a:lnTo>
                    <a:pt x="1097826" y="14796"/>
                  </a:lnTo>
                  <a:lnTo>
                    <a:pt x="1030527" y="19980"/>
                  </a:lnTo>
                  <a:lnTo>
                    <a:pt x="964616" y="25890"/>
                  </a:lnTo>
                  <a:lnTo>
                    <a:pt x="900172" y="32505"/>
                  </a:lnTo>
                  <a:lnTo>
                    <a:pt x="837276" y="39806"/>
                  </a:lnTo>
                  <a:lnTo>
                    <a:pt x="776007" y="47773"/>
                  </a:lnTo>
                  <a:lnTo>
                    <a:pt x="716446" y="56388"/>
                  </a:lnTo>
                  <a:lnTo>
                    <a:pt x="658673" y="65630"/>
                  </a:lnTo>
                  <a:lnTo>
                    <a:pt x="602767" y="75481"/>
                  </a:lnTo>
                  <a:lnTo>
                    <a:pt x="548809" y="85921"/>
                  </a:lnTo>
                  <a:lnTo>
                    <a:pt x="496879" y="96930"/>
                  </a:lnTo>
                  <a:lnTo>
                    <a:pt x="447055" y="108489"/>
                  </a:lnTo>
                  <a:lnTo>
                    <a:pt x="399420" y="120579"/>
                  </a:lnTo>
                  <a:lnTo>
                    <a:pt x="354051" y="133180"/>
                  </a:lnTo>
                  <a:lnTo>
                    <a:pt x="311030" y="146273"/>
                  </a:lnTo>
                  <a:lnTo>
                    <a:pt x="270437" y="159838"/>
                  </a:lnTo>
                  <a:lnTo>
                    <a:pt x="232351" y="173856"/>
                  </a:lnTo>
                  <a:lnTo>
                    <a:pt x="196852" y="188308"/>
                  </a:lnTo>
                  <a:lnTo>
                    <a:pt x="133936" y="218434"/>
                  </a:lnTo>
                  <a:lnTo>
                    <a:pt x="82329" y="250061"/>
                  </a:lnTo>
                  <a:lnTo>
                    <a:pt x="42671" y="283034"/>
                  </a:lnTo>
                  <a:lnTo>
                    <a:pt x="15601" y="317196"/>
                  </a:lnTo>
                  <a:lnTo>
                    <a:pt x="0" y="370332"/>
                  </a:lnTo>
                  <a:lnTo>
                    <a:pt x="1760" y="388270"/>
                  </a:lnTo>
                  <a:lnTo>
                    <a:pt x="27522" y="440687"/>
                  </a:lnTo>
                  <a:lnTo>
                    <a:pt x="60966" y="474274"/>
                  </a:lnTo>
                  <a:lnTo>
                    <a:pt x="106679" y="506593"/>
                  </a:lnTo>
                  <a:lnTo>
                    <a:pt x="164020" y="537489"/>
                  </a:lnTo>
                  <a:lnTo>
                    <a:pt x="232351" y="566807"/>
                  </a:lnTo>
                  <a:lnTo>
                    <a:pt x="270437" y="580825"/>
                  </a:lnTo>
                  <a:lnTo>
                    <a:pt x="311030" y="594390"/>
                  </a:lnTo>
                  <a:lnTo>
                    <a:pt x="354051" y="607483"/>
                  </a:lnTo>
                  <a:lnTo>
                    <a:pt x="399420" y="620084"/>
                  </a:lnTo>
                  <a:lnTo>
                    <a:pt x="447055" y="632174"/>
                  </a:lnTo>
                  <a:lnTo>
                    <a:pt x="496879" y="643733"/>
                  </a:lnTo>
                  <a:lnTo>
                    <a:pt x="548809" y="654742"/>
                  </a:lnTo>
                  <a:lnTo>
                    <a:pt x="602767" y="665182"/>
                  </a:lnTo>
                  <a:lnTo>
                    <a:pt x="658673" y="675033"/>
                  </a:lnTo>
                  <a:lnTo>
                    <a:pt x="716446" y="684275"/>
                  </a:lnTo>
                  <a:lnTo>
                    <a:pt x="776007" y="692890"/>
                  </a:lnTo>
                  <a:lnTo>
                    <a:pt x="837276" y="700857"/>
                  </a:lnTo>
                  <a:lnTo>
                    <a:pt x="900172" y="708158"/>
                  </a:lnTo>
                  <a:lnTo>
                    <a:pt x="964616" y="714773"/>
                  </a:lnTo>
                  <a:lnTo>
                    <a:pt x="1030527" y="720683"/>
                  </a:lnTo>
                  <a:lnTo>
                    <a:pt x="1097826" y="725867"/>
                  </a:lnTo>
                  <a:lnTo>
                    <a:pt x="1166433" y="730307"/>
                  </a:lnTo>
                  <a:lnTo>
                    <a:pt x="1236268" y="733984"/>
                  </a:lnTo>
                  <a:lnTo>
                    <a:pt x="1307251" y="736877"/>
                  </a:lnTo>
                  <a:lnTo>
                    <a:pt x="1379301" y="738968"/>
                  </a:lnTo>
                  <a:lnTo>
                    <a:pt x="1452339" y="740236"/>
                  </a:lnTo>
                  <a:lnTo>
                    <a:pt x="1526285" y="740663"/>
                  </a:lnTo>
                  <a:lnTo>
                    <a:pt x="1600232" y="740236"/>
                  </a:lnTo>
                  <a:lnTo>
                    <a:pt x="1673270" y="738968"/>
                  </a:lnTo>
                  <a:lnTo>
                    <a:pt x="1745320" y="736877"/>
                  </a:lnTo>
                  <a:lnTo>
                    <a:pt x="1816303" y="733984"/>
                  </a:lnTo>
                  <a:lnTo>
                    <a:pt x="1886138" y="730307"/>
                  </a:lnTo>
                  <a:lnTo>
                    <a:pt x="1954745" y="725867"/>
                  </a:lnTo>
                  <a:lnTo>
                    <a:pt x="2022044" y="720683"/>
                  </a:lnTo>
                  <a:lnTo>
                    <a:pt x="2087955" y="714773"/>
                  </a:lnTo>
                  <a:lnTo>
                    <a:pt x="2152399" y="708158"/>
                  </a:lnTo>
                  <a:lnTo>
                    <a:pt x="2215295" y="700857"/>
                  </a:lnTo>
                  <a:lnTo>
                    <a:pt x="2276564" y="692890"/>
                  </a:lnTo>
                  <a:lnTo>
                    <a:pt x="2336125" y="684275"/>
                  </a:lnTo>
                  <a:lnTo>
                    <a:pt x="2393898" y="675033"/>
                  </a:lnTo>
                  <a:lnTo>
                    <a:pt x="2449804" y="665182"/>
                  </a:lnTo>
                  <a:lnTo>
                    <a:pt x="2503762" y="654742"/>
                  </a:lnTo>
                  <a:lnTo>
                    <a:pt x="2555692" y="643733"/>
                  </a:lnTo>
                  <a:lnTo>
                    <a:pt x="2605516" y="632174"/>
                  </a:lnTo>
                  <a:lnTo>
                    <a:pt x="2653151" y="620084"/>
                  </a:lnTo>
                  <a:lnTo>
                    <a:pt x="2698520" y="607483"/>
                  </a:lnTo>
                  <a:lnTo>
                    <a:pt x="2741541" y="594390"/>
                  </a:lnTo>
                  <a:lnTo>
                    <a:pt x="2782134" y="580825"/>
                  </a:lnTo>
                  <a:lnTo>
                    <a:pt x="2820220" y="566807"/>
                  </a:lnTo>
                  <a:lnTo>
                    <a:pt x="2855719" y="552355"/>
                  </a:lnTo>
                  <a:lnTo>
                    <a:pt x="2918635" y="522229"/>
                  </a:lnTo>
                  <a:lnTo>
                    <a:pt x="2970242" y="490602"/>
                  </a:lnTo>
                  <a:lnTo>
                    <a:pt x="3009900" y="457629"/>
                  </a:lnTo>
                  <a:lnTo>
                    <a:pt x="3036970" y="423467"/>
                  </a:lnTo>
                  <a:lnTo>
                    <a:pt x="3052572" y="370332"/>
                  </a:lnTo>
                  <a:lnTo>
                    <a:pt x="3050811" y="352393"/>
                  </a:lnTo>
                  <a:lnTo>
                    <a:pt x="3025049" y="299976"/>
                  </a:lnTo>
                  <a:lnTo>
                    <a:pt x="2991605" y="266389"/>
                  </a:lnTo>
                  <a:lnTo>
                    <a:pt x="2945892" y="234070"/>
                  </a:lnTo>
                  <a:lnTo>
                    <a:pt x="2888551" y="203174"/>
                  </a:lnTo>
                  <a:lnTo>
                    <a:pt x="2820220" y="173856"/>
                  </a:lnTo>
                  <a:lnTo>
                    <a:pt x="2782134" y="159838"/>
                  </a:lnTo>
                  <a:lnTo>
                    <a:pt x="2741541" y="146273"/>
                  </a:lnTo>
                  <a:lnTo>
                    <a:pt x="2698520" y="133180"/>
                  </a:lnTo>
                  <a:lnTo>
                    <a:pt x="2653151" y="120579"/>
                  </a:lnTo>
                  <a:lnTo>
                    <a:pt x="2605516" y="108489"/>
                  </a:lnTo>
                  <a:lnTo>
                    <a:pt x="2555692" y="96930"/>
                  </a:lnTo>
                  <a:lnTo>
                    <a:pt x="2503762" y="85921"/>
                  </a:lnTo>
                  <a:lnTo>
                    <a:pt x="2449804" y="75481"/>
                  </a:lnTo>
                  <a:lnTo>
                    <a:pt x="2393898" y="65630"/>
                  </a:lnTo>
                  <a:lnTo>
                    <a:pt x="2336125" y="56388"/>
                  </a:lnTo>
                  <a:lnTo>
                    <a:pt x="2276564" y="47773"/>
                  </a:lnTo>
                  <a:lnTo>
                    <a:pt x="2215295" y="39806"/>
                  </a:lnTo>
                  <a:lnTo>
                    <a:pt x="2152399" y="32505"/>
                  </a:lnTo>
                  <a:lnTo>
                    <a:pt x="2087955" y="25890"/>
                  </a:lnTo>
                  <a:lnTo>
                    <a:pt x="2022044" y="19980"/>
                  </a:lnTo>
                  <a:lnTo>
                    <a:pt x="1954745" y="14796"/>
                  </a:lnTo>
                  <a:lnTo>
                    <a:pt x="1886138" y="10356"/>
                  </a:lnTo>
                  <a:lnTo>
                    <a:pt x="1816303" y="6679"/>
                  </a:lnTo>
                  <a:lnTo>
                    <a:pt x="1745320" y="3786"/>
                  </a:lnTo>
                  <a:lnTo>
                    <a:pt x="1673270" y="1695"/>
                  </a:lnTo>
                  <a:lnTo>
                    <a:pt x="1600232" y="427"/>
                  </a:lnTo>
                  <a:lnTo>
                    <a:pt x="1526285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5"/>
            <p:cNvSpPr/>
            <p:nvPr/>
          </p:nvSpPr>
          <p:spPr>
            <a:xfrm>
              <a:off x="7540532" y="1804069"/>
              <a:ext cx="3136900" cy="741045"/>
            </a:xfrm>
            <a:custGeom>
              <a:avLst/>
              <a:gdLst/>
              <a:ahLst/>
              <a:cxnLst/>
              <a:rect l="l" t="t" r="r" b="b"/>
              <a:pathLst>
                <a:path w="3136900" h="741044">
                  <a:moveTo>
                    <a:pt x="1568196" y="0"/>
                  </a:moveTo>
                  <a:lnTo>
                    <a:pt x="1494369" y="403"/>
                  </a:lnTo>
                  <a:lnTo>
                    <a:pt x="1421422" y="1601"/>
                  </a:lnTo>
                  <a:lnTo>
                    <a:pt x="1349429" y="3575"/>
                  </a:lnTo>
                  <a:lnTo>
                    <a:pt x="1278466" y="6309"/>
                  </a:lnTo>
                  <a:lnTo>
                    <a:pt x="1208607" y="9783"/>
                  </a:lnTo>
                  <a:lnTo>
                    <a:pt x="1139929" y="13981"/>
                  </a:lnTo>
                  <a:lnTo>
                    <a:pt x="1072505" y="18885"/>
                  </a:lnTo>
                  <a:lnTo>
                    <a:pt x="1006413" y="24476"/>
                  </a:lnTo>
                  <a:lnTo>
                    <a:pt x="941726" y="30737"/>
                  </a:lnTo>
                  <a:lnTo>
                    <a:pt x="878521" y="37651"/>
                  </a:lnTo>
                  <a:lnTo>
                    <a:pt x="816872" y="45198"/>
                  </a:lnTo>
                  <a:lnTo>
                    <a:pt x="756855" y="53362"/>
                  </a:lnTo>
                  <a:lnTo>
                    <a:pt x="698546" y="62125"/>
                  </a:lnTo>
                  <a:lnTo>
                    <a:pt x="642018" y="71469"/>
                  </a:lnTo>
                  <a:lnTo>
                    <a:pt x="587348" y="81376"/>
                  </a:lnTo>
                  <a:lnTo>
                    <a:pt x="534611" y="91828"/>
                  </a:lnTo>
                  <a:lnTo>
                    <a:pt x="483883" y="102807"/>
                  </a:lnTo>
                  <a:lnTo>
                    <a:pt x="435238" y="114296"/>
                  </a:lnTo>
                  <a:lnTo>
                    <a:pt x="388751" y="126277"/>
                  </a:lnTo>
                  <a:lnTo>
                    <a:pt x="344499" y="138732"/>
                  </a:lnTo>
                  <a:lnTo>
                    <a:pt x="302556" y="151644"/>
                  </a:lnTo>
                  <a:lnTo>
                    <a:pt x="262998" y="164993"/>
                  </a:lnTo>
                  <a:lnTo>
                    <a:pt x="225900" y="178763"/>
                  </a:lnTo>
                  <a:lnTo>
                    <a:pt x="159384" y="207495"/>
                  </a:lnTo>
                  <a:lnTo>
                    <a:pt x="103612" y="237694"/>
                  </a:lnTo>
                  <a:lnTo>
                    <a:pt x="59185" y="269220"/>
                  </a:lnTo>
                  <a:lnTo>
                    <a:pt x="26706" y="301930"/>
                  </a:lnTo>
                  <a:lnTo>
                    <a:pt x="6776" y="335681"/>
                  </a:lnTo>
                  <a:lnTo>
                    <a:pt x="0" y="370332"/>
                  </a:lnTo>
                  <a:lnTo>
                    <a:pt x="1706" y="387760"/>
                  </a:lnTo>
                  <a:lnTo>
                    <a:pt x="26706" y="438733"/>
                  </a:lnTo>
                  <a:lnTo>
                    <a:pt x="59185" y="471443"/>
                  </a:lnTo>
                  <a:lnTo>
                    <a:pt x="103612" y="502969"/>
                  </a:lnTo>
                  <a:lnTo>
                    <a:pt x="159384" y="533168"/>
                  </a:lnTo>
                  <a:lnTo>
                    <a:pt x="225900" y="561900"/>
                  </a:lnTo>
                  <a:lnTo>
                    <a:pt x="262998" y="575670"/>
                  </a:lnTo>
                  <a:lnTo>
                    <a:pt x="302556" y="589019"/>
                  </a:lnTo>
                  <a:lnTo>
                    <a:pt x="344499" y="601931"/>
                  </a:lnTo>
                  <a:lnTo>
                    <a:pt x="388751" y="614386"/>
                  </a:lnTo>
                  <a:lnTo>
                    <a:pt x="435238" y="626367"/>
                  </a:lnTo>
                  <a:lnTo>
                    <a:pt x="483883" y="637856"/>
                  </a:lnTo>
                  <a:lnTo>
                    <a:pt x="534611" y="648835"/>
                  </a:lnTo>
                  <a:lnTo>
                    <a:pt x="587348" y="659287"/>
                  </a:lnTo>
                  <a:lnTo>
                    <a:pt x="642018" y="669194"/>
                  </a:lnTo>
                  <a:lnTo>
                    <a:pt x="698546" y="678538"/>
                  </a:lnTo>
                  <a:lnTo>
                    <a:pt x="756855" y="687301"/>
                  </a:lnTo>
                  <a:lnTo>
                    <a:pt x="816872" y="695465"/>
                  </a:lnTo>
                  <a:lnTo>
                    <a:pt x="878521" y="703012"/>
                  </a:lnTo>
                  <a:lnTo>
                    <a:pt x="941726" y="709926"/>
                  </a:lnTo>
                  <a:lnTo>
                    <a:pt x="1006413" y="716187"/>
                  </a:lnTo>
                  <a:lnTo>
                    <a:pt x="1072505" y="721778"/>
                  </a:lnTo>
                  <a:lnTo>
                    <a:pt x="1139929" y="726682"/>
                  </a:lnTo>
                  <a:lnTo>
                    <a:pt x="1208607" y="730880"/>
                  </a:lnTo>
                  <a:lnTo>
                    <a:pt x="1278466" y="734354"/>
                  </a:lnTo>
                  <a:lnTo>
                    <a:pt x="1349429" y="737088"/>
                  </a:lnTo>
                  <a:lnTo>
                    <a:pt x="1421422" y="739062"/>
                  </a:lnTo>
                  <a:lnTo>
                    <a:pt x="1494369" y="740260"/>
                  </a:lnTo>
                  <a:lnTo>
                    <a:pt x="1568196" y="740664"/>
                  </a:lnTo>
                  <a:lnTo>
                    <a:pt x="1642022" y="740260"/>
                  </a:lnTo>
                  <a:lnTo>
                    <a:pt x="1714969" y="739062"/>
                  </a:lnTo>
                  <a:lnTo>
                    <a:pt x="1786962" y="737088"/>
                  </a:lnTo>
                  <a:lnTo>
                    <a:pt x="1857925" y="734354"/>
                  </a:lnTo>
                  <a:lnTo>
                    <a:pt x="1927784" y="730880"/>
                  </a:lnTo>
                  <a:lnTo>
                    <a:pt x="1996462" y="726682"/>
                  </a:lnTo>
                  <a:lnTo>
                    <a:pt x="2063886" y="721778"/>
                  </a:lnTo>
                  <a:lnTo>
                    <a:pt x="2129978" y="716187"/>
                  </a:lnTo>
                  <a:lnTo>
                    <a:pt x="2194665" y="709926"/>
                  </a:lnTo>
                  <a:lnTo>
                    <a:pt x="2257870" y="703012"/>
                  </a:lnTo>
                  <a:lnTo>
                    <a:pt x="2319519" y="695465"/>
                  </a:lnTo>
                  <a:lnTo>
                    <a:pt x="2379536" y="687301"/>
                  </a:lnTo>
                  <a:lnTo>
                    <a:pt x="2437845" y="678538"/>
                  </a:lnTo>
                  <a:lnTo>
                    <a:pt x="2494373" y="669194"/>
                  </a:lnTo>
                  <a:lnTo>
                    <a:pt x="2549043" y="659287"/>
                  </a:lnTo>
                  <a:lnTo>
                    <a:pt x="2601780" y="648835"/>
                  </a:lnTo>
                  <a:lnTo>
                    <a:pt x="2652508" y="637856"/>
                  </a:lnTo>
                  <a:lnTo>
                    <a:pt x="2701153" y="626367"/>
                  </a:lnTo>
                  <a:lnTo>
                    <a:pt x="2747640" y="614386"/>
                  </a:lnTo>
                  <a:lnTo>
                    <a:pt x="2791892" y="601931"/>
                  </a:lnTo>
                  <a:lnTo>
                    <a:pt x="2833835" y="589019"/>
                  </a:lnTo>
                  <a:lnTo>
                    <a:pt x="2873393" y="575670"/>
                  </a:lnTo>
                  <a:lnTo>
                    <a:pt x="2910491" y="561900"/>
                  </a:lnTo>
                  <a:lnTo>
                    <a:pt x="2977007" y="533168"/>
                  </a:lnTo>
                  <a:lnTo>
                    <a:pt x="3032779" y="502969"/>
                  </a:lnTo>
                  <a:lnTo>
                    <a:pt x="3077206" y="471443"/>
                  </a:lnTo>
                  <a:lnTo>
                    <a:pt x="3109685" y="438733"/>
                  </a:lnTo>
                  <a:lnTo>
                    <a:pt x="3129615" y="404982"/>
                  </a:lnTo>
                  <a:lnTo>
                    <a:pt x="3136392" y="370332"/>
                  </a:lnTo>
                  <a:lnTo>
                    <a:pt x="3134685" y="352903"/>
                  </a:lnTo>
                  <a:lnTo>
                    <a:pt x="3109685" y="301930"/>
                  </a:lnTo>
                  <a:lnTo>
                    <a:pt x="3077206" y="269220"/>
                  </a:lnTo>
                  <a:lnTo>
                    <a:pt x="3032779" y="237694"/>
                  </a:lnTo>
                  <a:lnTo>
                    <a:pt x="2977007" y="207495"/>
                  </a:lnTo>
                  <a:lnTo>
                    <a:pt x="2910491" y="178763"/>
                  </a:lnTo>
                  <a:lnTo>
                    <a:pt x="2873393" y="164993"/>
                  </a:lnTo>
                  <a:lnTo>
                    <a:pt x="2833835" y="151644"/>
                  </a:lnTo>
                  <a:lnTo>
                    <a:pt x="2791892" y="138732"/>
                  </a:lnTo>
                  <a:lnTo>
                    <a:pt x="2747640" y="126277"/>
                  </a:lnTo>
                  <a:lnTo>
                    <a:pt x="2701153" y="114296"/>
                  </a:lnTo>
                  <a:lnTo>
                    <a:pt x="2652508" y="102807"/>
                  </a:lnTo>
                  <a:lnTo>
                    <a:pt x="2601780" y="91828"/>
                  </a:lnTo>
                  <a:lnTo>
                    <a:pt x="2549043" y="81376"/>
                  </a:lnTo>
                  <a:lnTo>
                    <a:pt x="2494373" y="71469"/>
                  </a:lnTo>
                  <a:lnTo>
                    <a:pt x="2437845" y="62125"/>
                  </a:lnTo>
                  <a:lnTo>
                    <a:pt x="2379536" y="53362"/>
                  </a:lnTo>
                  <a:lnTo>
                    <a:pt x="2319519" y="45198"/>
                  </a:lnTo>
                  <a:lnTo>
                    <a:pt x="2257870" y="37651"/>
                  </a:lnTo>
                  <a:lnTo>
                    <a:pt x="2194665" y="30737"/>
                  </a:lnTo>
                  <a:lnTo>
                    <a:pt x="2129978" y="24476"/>
                  </a:lnTo>
                  <a:lnTo>
                    <a:pt x="2063886" y="18885"/>
                  </a:lnTo>
                  <a:lnTo>
                    <a:pt x="1996462" y="13981"/>
                  </a:lnTo>
                  <a:lnTo>
                    <a:pt x="1927784" y="9783"/>
                  </a:lnTo>
                  <a:lnTo>
                    <a:pt x="1857925" y="6309"/>
                  </a:lnTo>
                  <a:lnTo>
                    <a:pt x="1786962" y="3575"/>
                  </a:lnTo>
                  <a:lnTo>
                    <a:pt x="1714969" y="1601"/>
                  </a:lnTo>
                  <a:lnTo>
                    <a:pt x="1642022" y="403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17"/>
          <p:cNvSpPr txBox="1"/>
          <p:nvPr/>
        </p:nvSpPr>
        <p:spPr>
          <a:xfrm>
            <a:off x="1021675" y="1937725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Verdana"/>
                <a:cs typeface="Verdana"/>
              </a:rPr>
              <a:t>U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0" name="object 18"/>
          <p:cNvSpPr txBox="1"/>
          <p:nvPr/>
        </p:nvSpPr>
        <p:spPr>
          <a:xfrm>
            <a:off x="1176324" y="4456938"/>
            <a:ext cx="38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Verdana"/>
                <a:cs typeface="Verdana"/>
              </a:rPr>
              <a:t>Bot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1" name="object 19"/>
          <p:cNvSpPr txBox="1"/>
          <p:nvPr/>
        </p:nvSpPr>
        <p:spPr>
          <a:xfrm>
            <a:off x="8139430" y="1507363"/>
            <a:ext cx="1944370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Check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endParaRPr sz="18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82" name="object 20"/>
          <p:cNvGrpSpPr/>
          <p:nvPr/>
        </p:nvGrpSpPr>
        <p:grpSpPr>
          <a:xfrm>
            <a:off x="7584185" y="2539089"/>
            <a:ext cx="3136900" cy="718185"/>
            <a:chOff x="7449311" y="3162300"/>
            <a:chExt cx="3136900" cy="718185"/>
          </a:xfrm>
        </p:grpSpPr>
        <p:sp>
          <p:nvSpPr>
            <p:cNvPr id="85" name="object 23"/>
            <p:cNvSpPr/>
            <p:nvPr/>
          </p:nvSpPr>
          <p:spPr>
            <a:xfrm>
              <a:off x="7449311" y="3162300"/>
              <a:ext cx="3136900" cy="718185"/>
            </a:xfrm>
            <a:custGeom>
              <a:avLst/>
              <a:gdLst/>
              <a:ahLst/>
              <a:cxnLst/>
              <a:rect l="l" t="t" r="r" b="b"/>
              <a:pathLst>
                <a:path w="3136900" h="718185">
                  <a:moveTo>
                    <a:pt x="1568196" y="0"/>
                  </a:moveTo>
                  <a:lnTo>
                    <a:pt x="1494369" y="390"/>
                  </a:lnTo>
                  <a:lnTo>
                    <a:pt x="1421422" y="1550"/>
                  </a:lnTo>
                  <a:lnTo>
                    <a:pt x="1349429" y="3463"/>
                  </a:lnTo>
                  <a:lnTo>
                    <a:pt x="1278466" y="6111"/>
                  </a:lnTo>
                  <a:lnTo>
                    <a:pt x="1208607" y="9477"/>
                  </a:lnTo>
                  <a:lnTo>
                    <a:pt x="1139929" y="13543"/>
                  </a:lnTo>
                  <a:lnTo>
                    <a:pt x="1072505" y="18294"/>
                  </a:lnTo>
                  <a:lnTo>
                    <a:pt x="1006413" y="23710"/>
                  </a:lnTo>
                  <a:lnTo>
                    <a:pt x="941726" y="29776"/>
                  </a:lnTo>
                  <a:lnTo>
                    <a:pt x="878521" y="36473"/>
                  </a:lnTo>
                  <a:lnTo>
                    <a:pt x="816872" y="43786"/>
                  </a:lnTo>
                  <a:lnTo>
                    <a:pt x="756855" y="51695"/>
                  </a:lnTo>
                  <a:lnTo>
                    <a:pt x="698546" y="60185"/>
                  </a:lnTo>
                  <a:lnTo>
                    <a:pt x="642018" y="69238"/>
                  </a:lnTo>
                  <a:lnTo>
                    <a:pt x="587348" y="78837"/>
                  </a:lnTo>
                  <a:lnTo>
                    <a:pt x="534611" y="88964"/>
                  </a:lnTo>
                  <a:lnTo>
                    <a:pt x="483883" y="99602"/>
                  </a:lnTo>
                  <a:lnTo>
                    <a:pt x="435238" y="110735"/>
                  </a:lnTo>
                  <a:lnTo>
                    <a:pt x="388751" y="122344"/>
                  </a:lnTo>
                  <a:lnTo>
                    <a:pt x="344499" y="134414"/>
                  </a:lnTo>
                  <a:lnTo>
                    <a:pt x="302556" y="146925"/>
                  </a:lnTo>
                  <a:lnTo>
                    <a:pt x="262998" y="159862"/>
                  </a:lnTo>
                  <a:lnTo>
                    <a:pt x="225900" y="173207"/>
                  </a:lnTo>
                  <a:lnTo>
                    <a:pt x="159384" y="201052"/>
                  </a:lnTo>
                  <a:lnTo>
                    <a:pt x="103612" y="230322"/>
                  </a:lnTo>
                  <a:lnTo>
                    <a:pt x="59185" y="260880"/>
                  </a:lnTo>
                  <a:lnTo>
                    <a:pt x="26706" y="292588"/>
                  </a:lnTo>
                  <a:lnTo>
                    <a:pt x="6776" y="325308"/>
                  </a:lnTo>
                  <a:lnTo>
                    <a:pt x="0" y="358901"/>
                  </a:lnTo>
                  <a:lnTo>
                    <a:pt x="1706" y="375799"/>
                  </a:lnTo>
                  <a:lnTo>
                    <a:pt x="26706" y="425215"/>
                  </a:lnTo>
                  <a:lnTo>
                    <a:pt x="59185" y="456923"/>
                  </a:lnTo>
                  <a:lnTo>
                    <a:pt x="103612" y="487481"/>
                  </a:lnTo>
                  <a:lnTo>
                    <a:pt x="159384" y="516751"/>
                  </a:lnTo>
                  <a:lnTo>
                    <a:pt x="225900" y="544596"/>
                  </a:lnTo>
                  <a:lnTo>
                    <a:pt x="262998" y="557941"/>
                  </a:lnTo>
                  <a:lnTo>
                    <a:pt x="302556" y="570878"/>
                  </a:lnTo>
                  <a:lnTo>
                    <a:pt x="344499" y="583389"/>
                  </a:lnTo>
                  <a:lnTo>
                    <a:pt x="388751" y="595459"/>
                  </a:lnTo>
                  <a:lnTo>
                    <a:pt x="435238" y="607068"/>
                  </a:lnTo>
                  <a:lnTo>
                    <a:pt x="483883" y="618201"/>
                  </a:lnTo>
                  <a:lnTo>
                    <a:pt x="534611" y="628839"/>
                  </a:lnTo>
                  <a:lnTo>
                    <a:pt x="587348" y="638966"/>
                  </a:lnTo>
                  <a:lnTo>
                    <a:pt x="642018" y="648565"/>
                  </a:lnTo>
                  <a:lnTo>
                    <a:pt x="698546" y="657618"/>
                  </a:lnTo>
                  <a:lnTo>
                    <a:pt x="756855" y="666108"/>
                  </a:lnTo>
                  <a:lnTo>
                    <a:pt x="816872" y="674017"/>
                  </a:lnTo>
                  <a:lnTo>
                    <a:pt x="878521" y="681330"/>
                  </a:lnTo>
                  <a:lnTo>
                    <a:pt x="941726" y="688027"/>
                  </a:lnTo>
                  <a:lnTo>
                    <a:pt x="1006413" y="694093"/>
                  </a:lnTo>
                  <a:lnTo>
                    <a:pt x="1072505" y="699509"/>
                  </a:lnTo>
                  <a:lnTo>
                    <a:pt x="1139929" y="704260"/>
                  </a:lnTo>
                  <a:lnTo>
                    <a:pt x="1208607" y="708326"/>
                  </a:lnTo>
                  <a:lnTo>
                    <a:pt x="1278466" y="711692"/>
                  </a:lnTo>
                  <a:lnTo>
                    <a:pt x="1349429" y="714340"/>
                  </a:lnTo>
                  <a:lnTo>
                    <a:pt x="1421422" y="716253"/>
                  </a:lnTo>
                  <a:lnTo>
                    <a:pt x="1494369" y="717413"/>
                  </a:lnTo>
                  <a:lnTo>
                    <a:pt x="1568196" y="717804"/>
                  </a:lnTo>
                  <a:lnTo>
                    <a:pt x="1642022" y="717413"/>
                  </a:lnTo>
                  <a:lnTo>
                    <a:pt x="1714969" y="716253"/>
                  </a:lnTo>
                  <a:lnTo>
                    <a:pt x="1786962" y="714340"/>
                  </a:lnTo>
                  <a:lnTo>
                    <a:pt x="1857925" y="711692"/>
                  </a:lnTo>
                  <a:lnTo>
                    <a:pt x="1927784" y="708326"/>
                  </a:lnTo>
                  <a:lnTo>
                    <a:pt x="1996462" y="704260"/>
                  </a:lnTo>
                  <a:lnTo>
                    <a:pt x="2063886" y="699509"/>
                  </a:lnTo>
                  <a:lnTo>
                    <a:pt x="2129978" y="694093"/>
                  </a:lnTo>
                  <a:lnTo>
                    <a:pt x="2194665" y="688027"/>
                  </a:lnTo>
                  <a:lnTo>
                    <a:pt x="2257870" y="681330"/>
                  </a:lnTo>
                  <a:lnTo>
                    <a:pt x="2319519" y="674017"/>
                  </a:lnTo>
                  <a:lnTo>
                    <a:pt x="2379536" y="666108"/>
                  </a:lnTo>
                  <a:lnTo>
                    <a:pt x="2437845" y="657618"/>
                  </a:lnTo>
                  <a:lnTo>
                    <a:pt x="2494373" y="648565"/>
                  </a:lnTo>
                  <a:lnTo>
                    <a:pt x="2549043" y="638966"/>
                  </a:lnTo>
                  <a:lnTo>
                    <a:pt x="2601780" y="628839"/>
                  </a:lnTo>
                  <a:lnTo>
                    <a:pt x="2652508" y="618201"/>
                  </a:lnTo>
                  <a:lnTo>
                    <a:pt x="2701153" y="607068"/>
                  </a:lnTo>
                  <a:lnTo>
                    <a:pt x="2747640" y="595459"/>
                  </a:lnTo>
                  <a:lnTo>
                    <a:pt x="2791892" y="583389"/>
                  </a:lnTo>
                  <a:lnTo>
                    <a:pt x="2833835" y="570878"/>
                  </a:lnTo>
                  <a:lnTo>
                    <a:pt x="2873393" y="557941"/>
                  </a:lnTo>
                  <a:lnTo>
                    <a:pt x="2910491" y="544596"/>
                  </a:lnTo>
                  <a:lnTo>
                    <a:pt x="2977007" y="516751"/>
                  </a:lnTo>
                  <a:lnTo>
                    <a:pt x="3032779" y="487481"/>
                  </a:lnTo>
                  <a:lnTo>
                    <a:pt x="3077206" y="456923"/>
                  </a:lnTo>
                  <a:lnTo>
                    <a:pt x="3109685" y="425215"/>
                  </a:lnTo>
                  <a:lnTo>
                    <a:pt x="3129615" y="392495"/>
                  </a:lnTo>
                  <a:lnTo>
                    <a:pt x="3136392" y="358901"/>
                  </a:lnTo>
                  <a:lnTo>
                    <a:pt x="3134685" y="342004"/>
                  </a:lnTo>
                  <a:lnTo>
                    <a:pt x="3109685" y="292588"/>
                  </a:lnTo>
                  <a:lnTo>
                    <a:pt x="3077206" y="260880"/>
                  </a:lnTo>
                  <a:lnTo>
                    <a:pt x="3032779" y="230322"/>
                  </a:lnTo>
                  <a:lnTo>
                    <a:pt x="2977007" y="201052"/>
                  </a:lnTo>
                  <a:lnTo>
                    <a:pt x="2910491" y="173207"/>
                  </a:lnTo>
                  <a:lnTo>
                    <a:pt x="2873393" y="159862"/>
                  </a:lnTo>
                  <a:lnTo>
                    <a:pt x="2833835" y="146925"/>
                  </a:lnTo>
                  <a:lnTo>
                    <a:pt x="2791892" y="134414"/>
                  </a:lnTo>
                  <a:lnTo>
                    <a:pt x="2747640" y="122344"/>
                  </a:lnTo>
                  <a:lnTo>
                    <a:pt x="2701153" y="110735"/>
                  </a:lnTo>
                  <a:lnTo>
                    <a:pt x="2652508" y="99602"/>
                  </a:lnTo>
                  <a:lnTo>
                    <a:pt x="2601780" y="88964"/>
                  </a:lnTo>
                  <a:lnTo>
                    <a:pt x="2549043" y="78837"/>
                  </a:lnTo>
                  <a:lnTo>
                    <a:pt x="2494373" y="69238"/>
                  </a:lnTo>
                  <a:lnTo>
                    <a:pt x="2437845" y="60185"/>
                  </a:lnTo>
                  <a:lnTo>
                    <a:pt x="2379536" y="51695"/>
                  </a:lnTo>
                  <a:lnTo>
                    <a:pt x="2319519" y="43786"/>
                  </a:lnTo>
                  <a:lnTo>
                    <a:pt x="2257870" y="36473"/>
                  </a:lnTo>
                  <a:lnTo>
                    <a:pt x="2194665" y="29776"/>
                  </a:lnTo>
                  <a:lnTo>
                    <a:pt x="2129978" y="23710"/>
                  </a:lnTo>
                  <a:lnTo>
                    <a:pt x="2063886" y="18294"/>
                  </a:lnTo>
                  <a:lnTo>
                    <a:pt x="1996462" y="13543"/>
                  </a:lnTo>
                  <a:lnTo>
                    <a:pt x="1927784" y="9477"/>
                  </a:lnTo>
                  <a:lnTo>
                    <a:pt x="1857925" y="6111"/>
                  </a:lnTo>
                  <a:lnTo>
                    <a:pt x="1786962" y="3463"/>
                  </a:lnTo>
                  <a:lnTo>
                    <a:pt x="1714969" y="1550"/>
                  </a:lnTo>
                  <a:lnTo>
                    <a:pt x="1642022" y="390"/>
                  </a:lnTo>
                  <a:lnTo>
                    <a:pt x="156819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24"/>
            <p:cNvSpPr/>
            <p:nvPr/>
          </p:nvSpPr>
          <p:spPr>
            <a:xfrm>
              <a:off x="7449311" y="3162300"/>
              <a:ext cx="3136900" cy="718185"/>
            </a:xfrm>
            <a:custGeom>
              <a:avLst/>
              <a:gdLst/>
              <a:ahLst/>
              <a:cxnLst/>
              <a:rect l="l" t="t" r="r" b="b"/>
              <a:pathLst>
                <a:path w="3136900" h="718185">
                  <a:moveTo>
                    <a:pt x="0" y="358901"/>
                  </a:moveTo>
                  <a:lnTo>
                    <a:pt x="15135" y="308830"/>
                  </a:lnTo>
                  <a:lnTo>
                    <a:pt x="41414" y="276599"/>
                  </a:lnTo>
                  <a:lnTo>
                    <a:pt x="79942" y="245449"/>
                  </a:lnTo>
                  <a:lnTo>
                    <a:pt x="130117" y="215518"/>
                  </a:lnTo>
                  <a:lnTo>
                    <a:pt x="191337" y="186943"/>
                  </a:lnTo>
                  <a:lnTo>
                    <a:pt x="262998" y="159862"/>
                  </a:lnTo>
                  <a:lnTo>
                    <a:pt x="302556" y="146925"/>
                  </a:lnTo>
                  <a:lnTo>
                    <a:pt x="344499" y="134414"/>
                  </a:lnTo>
                  <a:lnTo>
                    <a:pt x="388751" y="122344"/>
                  </a:lnTo>
                  <a:lnTo>
                    <a:pt x="435238" y="110735"/>
                  </a:lnTo>
                  <a:lnTo>
                    <a:pt x="483883" y="99602"/>
                  </a:lnTo>
                  <a:lnTo>
                    <a:pt x="534611" y="88964"/>
                  </a:lnTo>
                  <a:lnTo>
                    <a:pt x="587348" y="78837"/>
                  </a:lnTo>
                  <a:lnTo>
                    <a:pt x="642018" y="69238"/>
                  </a:lnTo>
                  <a:lnTo>
                    <a:pt x="698546" y="60185"/>
                  </a:lnTo>
                  <a:lnTo>
                    <a:pt x="756855" y="51695"/>
                  </a:lnTo>
                  <a:lnTo>
                    <a:pt x="816872" y="43786"/>
                  </a:lnTo>
                  <a:lnTo>
                    <a:pt x="878521" y="36473"/>
                  </a:lnTo>
                  <a:lnTo>
                    <a:pt x="941726" y="29776"/>
                  </a:lnTo>
                  <a:lnTo>
                    <a:pt x="1006413" y="23710"/>
                  </a:lnTo>
                  <a:lnTo>
                    <a:pt x="1072505" y="18294"/>
                  </a:lnTo>
                  <a:lnTo>
                    <a:pt x="1139929" y="13543"/>
                  </a:lnTo>
                  <a:lnTo>
                    <a:pt x="1208607" y="9477"/>
                  </a:lnTo>
                  <a:lnTo>
                    <a:pt x="1278466" y="6111"/>
                  </a:lnTo>
                  <a:lnTo>
                    <a:pt x="1349429" y="3463"/>
                  </a:lnTo>
                  <a:lnTo>
                    <a:pt x="1421422" y="1550"/>
                  </a:lnTo>
                  <a:lnTo>
                    <a:pt x="1494369" y="390"/>
                  </a:lnTo>
                  <a:lnTo>
                    <a:pt x="1568196" y="0"/>
                  </a:lnTo>
                  <a:lnTo>
                    <a:pt x="1642022" y="390"/>
                  </a:lnTo>
                  <a:lnTo>
                    <a:pt x="1714969" y="1550"/>
                  </a:lnTo>
                  <a:lnTo>
                    <a:pt x="1786962" y="3463"/>
                  </a:lnTo>
                  <a:lnTo>
                    <a:pt x="1857925" y="6111"/>
                  </a:lnTo>
                  <a:lnTo>
                    <a:pt x="1927784" y="9477"/>
                  </a:lnTo>
                  <a:lnTo>
                    <a:pt x="1996462" y="13543"/>
                  </a:lnTo>
                  <a:lnTo>
                    <a:pt x="2063886" y="18294"/>
                  </a:lnTo>
                  <a:lnTo>
                    <a:pt x="2129978" y="23710"/>
                  </a:lnTo>
                  <a:lnTo>
                    <a:pt x="2194665" y="29776"/>
                  </a:lnTo>
                  <a:lnTo>
                    <a:pt x="2257870" y="36473"/>
                  </a:lnTo>
                  <a:lnTo>
                    <a:pt x="2319519" y="43786"/>
                  </a:lnTo>
                  <a:lnTo>
                    <a:pt x="2379536" y="51695"/>
                  </a:lnTo>
                  <a:lnTo>
                    <a:pt x="2437845" y="60185"/>
                  </a:lnTo>
                  <a:lnTo>
                    <a:pt x="2494373" y="69238"/>
                  </a:lnTo>
                  <a:lnTo>
                    <a:pt x="2549043" y="78837"/>
                  </a:lnTo>
                  <a:lnTo>
                    <a:pt x="2601780" y="88964"/>
                  </a:lnTo>
                  <a:lnTo>
                    <a:pt x="2652508" y="99602"/>
                  </a:lnTo>
                  <a:lnTo>
                    <a:pt x="2701153" y="110735"/>
                  </a:lnTo>
                  <a:lnTo>
                    <a:pt x="2747640" y="122344"/>
                  </a:lnTo>
                  <a:lnTo>
                    <a:pt x="2791892" y="134414"/>
                  </a:lnTo>
                  <a:lnTo>
                    <a:pt x="2833835" y="146925"/>
                  </a:lnTo>
                  <a:lnTo>
                    <a:pt x="2873393" y="159862"/>
                  </a:lnTo>
                  <a:lnTo>
                    <a:pt x="2910491" y="173207"/>
                  </a:lnTo>
                  <a:lnTo>
                    <a:pt x="2977007" y="201052"/>
                  </a:lnTo>
                  <a:lnTo>
                    <a:pt x="3032779" y="230322"/>
                  </a:lnTo>
                  <a:lnTo>
                    <a:pt x="3077206" y="260880"/>
                  </a:lnTo>
                  <a:lnTo>
                    <a:pt x="3109685" y="292588"/>
                  </a:lnTo>
                  <a:lnTo>
                    <a:pt x="3129615" y="325308"/>
                  </a:lnTo>
                  <a:lnTo>
                    <a:pt x="3136392" y="358901"/>
                  </a:lnTo>
                  <a:lnTo>
                    <a:pt x="3134685" y="375799"/>
                  </a:lnTo>
                  <a:lnTo>
                    <a:pt x="3109685" y="425215"/>
                  </a:lnTo>
                  <a:lnTo>
                    <a:pt x="3077206" y="456923"/>
                  </a:lnTo>
                  <a:lnTo>
                    <a:pt x="3032779" y="487481"/>
                  </a:lnTo>
                  <a:lnTo>
                    <a:pt x="2977007" y="516751"/>
                  </a:lnTo>
                  <a:lnTo>
                    <a:pt x="2910491" y="544596"/>
                  </a:lnTo>
                  <a:lnTo>
                    <a:pt x="2873393" y="557941"/>
                  </a:lnTo>
                  <a:lnTo>
                    <a:pt x="2833835" y="570878"/>
                  </a:lnTo>
                  <a:lnTo>
                    <a:pt x="2791892" y="583389"/>
                  </a:lnTo>
                  <a:lnTo>
                    <a:pt x="2747640" y="595459"/>
                  </a:lnTo>
                  <a:lnTo>
                    <a:pt x="2701153" y="607068"/>
                  </a:lnTo>
                  <a:lnTo>
                    <a:pt x="2652508" y="618201"/>
                  </a:lnTo>
                  <a:lnTo>
                    <a:pt x="2601780" y="628839"/>
                  </a:lnTo>
                  <a:lnTo>
                    <a:pt x="2549043" y="638966"/>
                  </a:lnTo>
                  <a:lnTo>
                    <a:pt x="2494373" y="648565"/>
                  </a:lnTo>
                  <a:lnTo>
                    <a:pt x="2437845" y="657618"/>
                  </a:lnTo>
                  <a:lnTo>
                    <a:pt x="2379536" y="666108"/>
                  </a:lnTo>
                  <a:lnTo>
                    <a:pt x="2319519" y="674017"/>
                  </a:lnTo>
                  <a:lnTo>
                    <a:pt x="2257870" y="681330"/>
                  </a:lnTo>
                  <a:lnTo>
                    <a:pt x="2194665" y="688027"/>
                  </a:lnTo>
                  <a:lnTo>
                    <a:pt x="2129978" y="694093"/>
                  </a:lnTo>
                  <a:lnTo>
                    <a:pt x="2063886" y="699509"/>
                  </a:lnTo>
                  <a:lnTo>
                    <a:pt x="1996462" y="704260"/>
                  </a:lnTo>
                  <a:lnTo>
                    <a:pt x="1927784" y="708326"/>
                  </a:lnTo>
                  <a:lnTo>
                    <a:pt x="1857925" y="711692"/>
                  </a:lnTo>
                  <a:lnTo>
                    <a:pt x="1786962" y="714340"/>
                  </a:lnTo>
                  <a:lnTo>
                    <a:pt x="1714969" y="716253"/>
                  </a:lnTo>
                  <a:lnTo>
                    <a:pt x="1642022" y="717413"/>
                  </a:lnTo>
                  <a:lnTo>
                    <a:pt x="1568196" y="717804"/>
                  </a:lnTo>
                  <a:lnTo>
                    <a:pt x="1494369" y="717413"/>
                  </a:lnTo>
                  <a:lnTo>
                    <a:pt x="1421422" y="716253"/>
                  </a:lnTo>
                  <a:lnTo>
                    <a:pt x="1349429" y="714340"/>
                  </a:lnTo>
                  <a:lnTo>
                    <a:pt x="1278466" y="711692"/>
                  </a:lnTo>
                  <a:lnTo>
                    <a:pt x="1208607" y="708326"/>
                  </a:lnTo>
                  <a:lnTo>
                    <a:pt x="1139929" y="704260"/>
                  </a:lnTo>
                  <a:lnTo>
                    <a:pt x="1072505" y="699509"/>
                  </a:lnTo>
                  <a:lnTo>
                    <a:pt x="1006413" y="694093"/>
                  </a:lnTo>
                  <a:lnTo>
                    <a:pt x="941726" y="688027"/>
                  </a:lnTo>
                  <a:lnTo>
                    <a:pt x="878521" y="681330"/>
                  </a:lnTo>
                  <a:lnTo>
                    <a:pt x="816872" y="674017"/>
                  </a:lnTo>
                  <a:lnTo>
                    <a:pt x="756855" y="666108"/>
                  </a:lnTo>
                  <a:lnTo>
                    <a:pt x="698546" y="657618"/>
                  </a:lnTo>
                  <a:lnTo>
                    <a:pt x="642018" y="648565"/>
                  </a:lnTo>
                  <a:lnTo>
                    <a:pt x="587348" y="638966"/>
                  </a:lnTo>
                  <a:lnTo>
                    <a:pt x="534611" y="628839"/>
                  </a:lnTo>
                  <a:lnTo>
                    <a:pt x="483883" y="618201"/>
                  </a:lnTo>
                  <a:lnTo>
                    <a:pt x="435238" y="607068"/>
                  </a:lnTo>
                  <a:lnTo>
                    <a:pt x="388751" y="595459"/>
                  </a:lnTo>
                  <a:lnTo>
                    <a:pt x="344499" y="583389"/>
                  </a:lnTo>
                  <a:lnTo>
                    <a:pt x="302556" y="570878"/>
                  </a:lnTo>
                  <a:lnTo>
                    <a:pt x="262998" y="557941"/>
                  </a:lnTo>
                  <a:lnTo>
                    <a:pt x="225900" y="544596"/>
                  </a:lnTo>
                  <a:lnTo>
                    <a:pt x="159384" y="516751"/>
                  </a:lnTo>
                  <a:lnTo>
                    <a:pt x="103612" y="487481"/>
                  </a:lnTo>
                  <a:lnTo>
                    <a:pt x="59185" y="456923"/>
                  </a:lnTo>
                  <a:lnTo>
                    <a:pt x="26706" y="425215"/>
                  </a:lnTo>
                  <a:lnTo>
                    <a:pt x="6776" y="392495"/>
                  </a:lnTo>
                  <a:lnTo>
                    <a:pt x="0" y="358901"/>
                  </a:lnTo>
                  <a:close/>
                </a:path>
              </a:pathLst>
            </a:custGeom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25"/>
          <p:cNvSpPr txBox="1"/>
          <p:nvPr/>
        </p:nvSpPr>
        <p:spPr>
          <a:xfrm>
            <a:off x="8336229" y="2658719"/>
            <a:ext cx="1487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lang="en-US" spc="-3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10" dirty="0" smtClean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5" dirty="0" smtClean="0">
                <a:solidFill>
                  <a:srgbClr val="FFFFFF"/>
                </a:solidFill>
                <a:latin typeface="Verdana"/>
                <a:cs typeface="Verdana"/>
              </a:rPr>
              <a:t>ore</a:t>
            </a:r>
            <a:r>
              <a:rPr sz="1800" spc="-12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88" name="object 26"/>
          <p:cNvGrpSpPr/>
          <p:nvPr/>
        </p:nvGrpSpPr>
        <p:grpSpPr>
          <a:xfrm>
            <a:off x="7568310" y="3355812"/>
            <a:ext cx="3152775" cy="734060"/>
            <a:chOff x="7487094" y="3962082"/>
            <a:chExt cx="3152775" cy="734060"/>
          </a:xfrm>
          <a:solidFill>
            <a:srgbClr val="00B050"/>
          </a:solidFill>
        </p:grpSpPr>
        <p:sp>
          <p:nvSpPr>
            <p:cNvPr id="89" name="object 27"/>
            <p:cNvSpPr/>
            <p:nvPr/>
          </p:nvSpPr>
          <p:spPr>
            <a:xfrm>
              <a:off x="7495031" y="3970020"/>
              <a:ext cx="3136900" cy="718185"/>
            </a:xfrm>
            <a:custGeom>
              <a:avLst/>
              <a:gdLst/>
              <a:ahLst/>
              <a:cxnLst/>
              <a:rect l="l" t="t" r="r" b="b"/>
              <a:pathLst>
                <a:path w="3136900" h="718185">
                  <a:moveTo>
                    <a:pt x="1568196" y="0"/>
                  </a:moveTo>
                  <a:lnTo>
                    <a:pt x="1494369" y="390"/>
                  </a:lnTo>
                  <a:lnTo>
                    <a:pt x="1421422" y="1550"/>
                  </a:lnTo>
                  <a:lnTo>
                    <a:pt x="1349429" y="3463"/>
                  </a:lnTo>
                  <a:lnTo>
                    <a:pt x="1278466" y="6111"/>
                  </a:lnTo>
                  <a:lnTo>
                    <a:pt x="1208607" y="9477"/>
                  </a:lnTo>
                  <a:lnTo>
                    <a:pt x="1139929" y="13543"/>
                  </a:lnTo>
                  <a:lnTo>
                    <a:pt x="1072505" y="18294"/>
                  </a:lnTo>
                  <a:lnTo>
                    <a:pt x="1006413" y="23710"/>
                  </a:lnTo>
                  <a:lnTo>
                    <a:pt x="941726" y="29776"/>
                  </a:lnTo>
                  <a:lnTo>
                    <a:pt x="878521" y="36473"/>
                  </a:lnTo>
                  <a:lnTo>
                    <a:pt x="816872" y="43786"/>
                  </a:lnTo>
                  <a:lnTo>
                    <a:pt x="756855" y="51695"/>
                  </a:lnTo>
                  <a:lnTo>
                    <a:pt x="698546" y="60185"/>
                  </a:lnTo>
                  <a:lnTo>
                    <a:pt x="642018" y="69238"/>
                  </a:lnTo>
                  <a:lnTo>
                    <a:pt x="587348" y="78837"/>
                  </a:lnTo>
                  <a:lnTo>
                    <a:pt x="534611" y="88964"/>
                  </a:lnTo>
                  <a:lnTo>
                    <a:pt x="483883" y="99602"/>
                  </a:lnTo>
                  <a:lnTo>
                    <a:pt x="435238" y="110735"/>
                  </a:lnTo>
                  <a:lnTo>
                    <a:pt x="388751" y="122344"/>
                  </a:lnTo>
                  <a:lnTo>
                    <a:pt x="344499" y="134414"/>
                  </a:lnTo>
                  <a:lnTo>
                    <a:pt x="302556" y="146925"/>
                  </a:lnTo>
                  <a:lnTo>
                    <a:pt x="262998" y="159862"/>
                  </a:lnTo>
                  <a:lnTo>
                    <a:pt x="225900" y="173207"/>
                  </a:lnTo>
                  <a:lnTo>
                    <a:pt x="159384" y="201052"/>
                  </a:lnTo>
                  <a:lnTo>
                    <a:pt x="103612" y="230322"/>
                  </a:lnTo>
                  <a:lnTo>
                    <a:pt x="59185" y="260880"/>
                  </a:lnTo>
                  <a:lnTo>
                    <a:pt x="26706" y="292588"/>
                  </a:lnTo>
                  <a:lnTo>
                    <a:pt x="6776" y="325308"/>
                  </a:lnTo>
                  <a:lnTo>
                    <a:pt x="0" y="358901"/>
                  </a:lnTo>
                  <a:lnTo>
                    <a:pt x="1706" y="375799"/>
                  </a:lnTo>
                  <a:lnTo>
                    <a:pt x="26706" y="425215"/>
                  </a:lnTo>
                  <a:lnTo>
                    <a:pt x="59185" y="456923"/>
                  </a:lnTo>
                  <a:lnTo>
                    <a:pt x="103612" y="487481"/>
                  </a:lnTo>
                  <a:lnTo>
                    <a:pt x="159384" y="516751"/>
                  </a:lnTo>
                  <a:lnTo>
                    <a:pt x="225900" y="544596"/>
                  </a:lnTo>
                  <a:lnTo>
                    <a:pt x="262998" y="557941"/>
                  </a:lnTo>
                  <a:lnTo>
                    <a:pt x="302556" y="570878"/>
                  </a:lnTo>
                  <a:lnTo>
                    <a:pt x="344499" y="583389"/>
                  </a:lnTo>
                  <a:lnTo>
                    <a:pt x="388751" y="595459"/>
                  </a:lnTo>
                  <a:lnTo>
                    <a:pt x="435238" y="607068"/>
                  </a:lnTo>
                  <a:lnTo>
                    <a:pt x="483883" y="618201"/>
                  </a:lnTo>
                  <a:lnTo>
                    <a:pt x="534611" y="628839"/>
                  </a:lnTo>
                  <a:lnTo>
                    <a:pt x="587348" y="638966"/>
                  </a:lnTo>
                  <a:lnTo>
                    <a:pt x="642018" y="648565"/>
                  </a:lnTo>
                  <a:lnTo>
                    <a:pt x="698546" y="657618"/>
                  </a:lnTo>
                  <a:lnTo>
                    <a:pt x="756855" y="666108"/>
                  </a:lnTo>
                  <a:lnTo>
                    <a:pt x="816872" y="674017"/>
                  </a:lnTo>
                  <a:lnTo>
                    <a:pt x="878521" y="681330"/>
                  </a:lnTo>
                  <a:lnTo>
                    <a:pt x="941726" y="688027"/>
                  </a:lnTo>
                  <a:lnTo>
                    <a:pt x="1006413" y="694093"/>
                  </a:lnTo>
                  <a:lnTo>
                    <a:pt x="1072505" y="699509"/>
                  </a:lnTo>
                  <a:lnTo>
                    <a:pt x="1139929" y="704260"/>
                  </a:lnTo>
                  <a:lnTo>
                    <a:pt x="1208607" y="708326"/>
                  </a:lnTo>
                  <a:lnTo>
                    <a:pt x="1278466" y="711692"/>
                  </a:lnTo>
                  <a:lnTo>
                    <a:pt x="1349429" y="714340"/>
                  </a:lnTo>
                  <a:lnTo>
                    <a:pt x="1421422" y="716253"/>
                  </a:lnTo>
                  <a:lnTo>
                    <a:pt x="1494369" y="717413"/>
                  </a:lnTo>
                  <a:lnTo>
                    <a:pt x="1568196" y="717803"/>
                  </a:lnTo>
                  <a:lnTo>
                    <a:pt x="1642022" y="717413"/>
                  </a:lnTo>
                  <a:lnTo>
                    <a:pt x="1714969" y="716253"/>
                  </a:lnTo>
                  <a:lnTo>
                    <a:pt x="1786962" y="714340"/>
                  </a:lnTo>
                  <a:lnTo>
                    <a:pt x="1857925" y="711692"/>
                  </a:lnTo>
                  <a:lnTo>
                    <a:pt x="1927784" y="708326"/>
                  </a:lnTo>
                  <a:lnTo>
                    <a:pt x="1996462" y="704260"/>
                  </a:lnTo>
                  <a:lnTo>
                    <a:pt x="2063886" y="699509"/>
                  </a:lnTo>
                  <a:lnTo>
                    <a:pt x="2129978" y="694093"/>
                  </a:lnTo>
                  <a:lnTo>
                    <a:pt x="2194665" y="688027"/>
                  </a:lnTo>
                  <a:lnTo>
                    <a:pt x="2257870" y="681330"/>
                  </a:lnTo>
                  <a:lnTo>
                    <a:pt x="2319519" y="674017"/>
                  </a:lnTo>
                  <a:lnTo>
                    <a:pt x="2379536" y="666108"/>
                  </a:lnTo>
                  <a:lnTo>
                    <a:pt x="2437845" y="657618"/>
                  </a:lnTo>
                  <a:lnTo>
                    <a:pt x="2494373" y="648565"/>
                  </a:lnTo>
                  <a:lnTo>
                    <a:pt x="2549043" y="638966"/>
                  </a:lnTo>
                  <a:lnTo>
                    <a:pt x="2601780" y="628839"/>
                  </a:lnTo>
                  <a:lnTo>
                    <a:pt x="2652508" y="618201"/>
                  </a:lnTo>
                  <a:lnTo>
                    <a:pt x="2701153" y="607068"/>
                  </a:lnTo>
                  <a:lnTo>
                    <a:pt x="2747640" y="595459"/>
                  </a:lnTo>
                  <a:lnTo>
                    <a:pt x="2791892" y="583389"/>
                  </a:lnTo>
                  <a:lnTo>
                    <a:pt x="2833835" y="570878"/>
                  </a:lnTo>
                  <a:lnTo>
                    <a:pt x="2873393" y="557941"/>
                  </a:lnTo>
                  <a:lnTo>
                    <a:pt x="2910491" y="544596"/>
                  </a:lnTo>
                  <a:lnTo>
                    <a:pt x="2977007" y="516751"/>
                  </a:lnTo>
                  <a:lnTo>
                    <a:pt x="3032779" y="487481"/>
                  </a:lnTo>
                  <a:lnTo>
                    <a:pt x="3077206" y="456923"/>
                  </a:lnTo>
                  <a:lnTo>
                    <a:pt x="3109685" y="425215"/>
                  </a:lnTo>
                  <a:lnTo>
                    <a:pt x="3129615" y="392495"/>
                  </a:lnTo>
                  <a:lnTo>
                    <a:pt x="3136392" y="358901"/>
                  </a:lnTo>
                  <a:lnTo>
                    <a:pt x="3134685" y="342004"/>
                  </a:lnTo>
                  <a:lnTo>
                    <a:pt x="3109685" y="292588"/>
                  </a:lnTo>
                  <a:lnTo>
                    <a:pt x="3077206" y="260880"/>
                  </a:lnTo>
                  <a:lnTo>
                    <a:pt x="3032779" y="230322"/>
                  </a:lnTo>
                  <a:lnTo>
                    <a:pt x="2977007" y="201052"/>
                  </a:lnTo>
                  <a:lnTo>
                    <a:pt x="2910491" y="173207"/>
                  </a:lnTo>
                  <a:lnTo>
                    <a:pt x="2873393" y="159862"/>
                  </a:lnTo>
                  <a:lnTo>
                    <a:pt x="2833835" y="146925"/>
                  </a:lnTo>
                  <a:lnTo>
                    <a:pt x="2791892" y="134414"/>
                  </a:lnTo>
                  <a:lnTo>
                    <a:pt x="2747640" y="122344"/>
                  </a:lnTo>
                  <a:lnTo>
                    <a:pt x="2701153" y="110735"/>
                  </a:lnTo>
                  <a:lnTo>
                    <a:pt x="2652508" y="99602"/>
                  </a:lnTo>
                  <a:lnTo>
                    <a:pt x="2601780" y="88964"/>
                  </a:lnTo>
                  <a:lnTo>
                    <a:pt x="2549043" y="78837"/>
                  </a:lnTo>
                  <a:lnTo>
                    <a:pt x="2494373" y="69238"/>
                  </a:lnTo>
                  <a:lnTo>
                    <a:pt x="2437845" y="60185"/>
                  </a:lnTo>
                  <a:lnTo>
                    <a:pt x="2379536" y="51695"/>
                  </a:lnTo>
                  <a:lnTo>
                    <a:pt x="2319519" y="43786"/>
                  </a:lnTo>
                  <a:lnTo>
                    <a:pt x="2257870" y="36473"/>
                  </a:lnTo>
                  <a:lnTo>
                    <a:pt x="2194665" y="29776"/>
                  </a:lnTo>
                  <a:lnTo>
                    <a:pt x="2129978" y="23710"/>
                  </a:lnTo>
                  <a:lnTo>
                    <a:pt x="2063886" y="18294"/>
                  </a:lnTo>
                  <a:lnTo>
                    <a:pt x="1996462" y="13543"/>
                  </a:lnTo>
                  <a:lnTo>
                    <a:pt x="1927784" y="9477"/>
                  </a:lnTo>
                  <a:lnTo>
                    <a:pt x="1857925" y="6111"/>
                  </a:lnTo>
                  <a:lnTo>
                    <a:pt x="1786962" y="3463"/>
                  </a:lnTo>
                  <a:lnTo>
                    <a:pt x="1714969" y="1550"/>
                  </a:lnTo>
                  <a:lnTo>
                    <a:pt x="1642022" y="390"/>
                  </a:lnTo>
                  <a:lnTo>
                    <a:pt x="156819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8"/>
            <p:cNvSpPr/>
            <p:nvPr/>
          </p:nvSpPr>
          <p:spPr>
            <a:xfrm>
              <a:off x="7495031" y="3970020"/>
              <a:ext cx="3136900" cy="718185"/>
            </a:xfrm>
            <a:custGeom>
              <a:avLst/>
              <a:gdLst/>
              <a:ahLst/>
              <a:cxnLst/>
              <a:rect l="l" t="t" r="r" b="b"/>
              <a:pathLst>
                <a:path w="3136900" h="718185">
                  <a:moveTo>
                    <a:pt x="0" y="358901"/>
                  </a:moveTo>
                  <a:lnTo>
                    <a:pt x="15135" y="308830"/>
                  </a:lnTo>
                  <a:lnTo>
                    <a:pt x="41414" y="276599"/>
                  </a:lnTo>
                  <a:lnTo>
                    <a:pt x="79942" y="245449"/>
                  </a:lnTo>
                  <a:lnTo>
                    <a:pt x="130117" y="215518"/>
                  </a:lnTo>
                  <a:lnTo>
                    <a:pt x="191337" y="186943"/>
                  </a:lnTo>
                  <a:lnTo>
                    <a:pt x="262998" y="159862"/>
                  </a:lnTo>
                  <a:lnTo>
                    <a:pt x="302556" y="146925"/>
                  </a:lnTo>
                  <a:lnTo>
                    <a:pt x="344499" y="134414"/>
                  </a:lnTo>
                  <a:lnTo>
                    <a:pt x="388751" y="122344"/>
                  </a:lnTo>
                  <a:lnTo>
                    <a:pt x="435238" y="110735"/>
                  </a:lnTo>
                  <a:lnTo>
                    <a:pt x="483883" y="99602"/>
                  </a:lnTo>
                  <a:lnTo>
                    <a:pt x="534611" y="88964"/>
                  </a:lnTo>
                  <a:lnTo>
                    <a:pt x="587348" y="78837"/>
                  </a:lnTo>
                  <a:lnTo>
                    <a:pt x="642018" y="69238"/>
                  </a:lnTo>
                  <a:lnTo>
                    <a:pt x="698546" y="60185"/>
                  </a:lnTo>
                  <a:lnTo>
                    <a:pt x="756855" y="51695"/>
                  </a:lnTo>
                  <a:lnTo>
                    <a:pt x="816872" y="43786"/>
                  </a:lnTo>
                  <a:lnTo>
                    <a:pt x="878521" y="36473"/>
                  </a:lnTo>
                  <a:lnTo>
                    <a:pt x="941726" y="29776"/>
                  </a:lnTo>
                  <a:lnTo>
                    <a:pt x="1006413" y="23710"/>
                  </a:lnTo>
                  <a:lnTo>
                    <a:pt x="1072505" y="18294"/>
                  </a:lnTo>
                  <a:lnTo>
                    <a:pt x="1139929" y="13543"/>
                  </a:lnTo>
                  <a:lnTo>
                    <a:pt x="1208607" y="9477"/>
                  </a:lnTo>
                  <a:lnTo>
                    <a:pt x="1278466" y="6111"/>
                  </a:lnTo>
                  <a:lnTo>
                    <a:pt x="1349429" y="3463"/>
                  </a:lnTo>
                  <a:lnTo>
                    <a:pt x="1421422" y="1550"/>
                  </a:lnTo>
                  <a:lnTo>
                    <a:pt x="1494369" y="390"/>
                  </a:lnTo>
                  <a:lnTo>
                    <a:pt x="1568196" y="0"/>
                  </a:lnTo>
                  <a:lnTo>
                    <a:pt x="1642022" y="390"/>
                  </a:lnTo>
                  <a:lnTo>
                    <a:pt x="1714969" y="1550"/>
                  </a:lnTo>
                  <a:lnTo>
                    <a:pt x="1786962" y="3463"/>
                  </a:lnTo>
                  <a:lnTo>
                    <a:pt x="1857925" y="6111"/>
                  </a:lnTo>
                  <a:lnTo>
                    <a:pt x="1927784" y="9477"/>
                  </a:lnTo>
                  <a:lnTo>
                    <a:pt x="1996462" y="13543"/>
                  </a:lnTo>
                  <a:lnTo>
                    <a:pt x="2063886" y="18294"/>
                  </a:lnTo>
                  <a:lnTo>
                    <a:pt x="2129978" y="23710"/>
                  </a:lnTo>
                  <a:lnTo>
                    <a:pt x="2194665" y="29776"/>
                  </a:lnTo>
                  <a:lnTo>
                    <a:pt x="2257870" y="36473"/>
                  </a:lnTo>
                  <a:lnTo>
                    <a:pt x="2319519" y="43786"/>
                  </a:lnTo>
                  <a:lnTo>
                    <a:pt x="2379536" y="51695"/>
                  </a:lnTo>
                  <a:lnTo>
                    <a:pt x="2437845" y="60185"/>
                  </a:lnTo>
                  <a:lnTo>
                    <a:pt x="2494373" y="69238"/>
                  </a:lnTo>
                  <a:lnTo>
                    <a:pt x="2549043" y="78837"/>
                  </a:lnTo>
                  <a:lnTo>
                    <a:pt x="2601780" y="88964"/>
                  </a:lnTo>
                  <a:lnTo>
                    <a:pt x="2652508" y="99602"/>
                  </a:lnTo>
                  <a:lnTo>
                    <a:pt x="2701153" y="110735"/>
                  </a:lnTo>
                  <a:lnTo>
                    <a:pt x="2747640" y="122344"/>
                  </a:lnTo>
                  <a:lnTo>
                    <a:pt x="2791892" y="134414"/>
                  </a:lnTo>
                  <a:lnTo>
                    <a:pt x="2833835" y="146925"/>
                  </a:lnTo>
                  <a:lnTo>
                    <a:pt x="2873393" y="159862"/>
                  </a:lnTo>
                  <a:lnTo>
                    <a:pt x="2910491" y="173207"/>
                  </a:lnTo>
                  <a:lnTo>
                    <a:pt x="2977007" y="201052"/>
                  </a:lnTo>
                  <a:lnTo>
                    <a:pt x="3032779" y="230322"/>
                  </a:lnTo>
                  <a:lnTo>
                    <a:pt x="3077206" y="260880"/>
                  </a:lnTo>
                  <a:lnTo>
                    <a:pt x="3109685" y="292588"/>
                  </a:lnTo>
                  <a:lnTo>
                    <a:pt x="3129615" y="325308"/>
                  </a:lnTo>
                  <a:lnTo>
                    <a:pt x="3136392" y="358901"/>
                  </a:lnTo>
                  <a:lnTo>
                    <a:pt x="3134685" y="375799"/>
                  </a:lnTo>
                  <a:lnTo>
                    <a:pt x="3109685" y="425215"/>
                  </a:lnTo>
                  <a:lnTo>
                    <a:pt x="3077206" y="456923"/>
                  </a:lnTo>
                  <a:lnTo>
                    <a:pt x="3032779" y="487481"/>
                  </a:lnTo>
                  <a:lnTo>
                    <a:pt x="2977007" y="516751"/>
                  </a:lnTo>
                  <a:lnTo>
                    <a:pt x="2910491" y="544596"/>
                  </a:lnTo>
                  <a:lnTo>
                    <a:pt x="2873393" y="557941"/>
                  </a:lnTo>
                  <a:lnTo>
                    <a:pt x="2833835" y="570878"/>
                  </a:lnTo>
                  <a:lnTo>
                    <a:pt x="2791892" y="583389"/>
                  </a:lnTo>
                  <a:lnTo>
                    <a:pt x="2747640" y="595459"/>
                  </a:lnTo>
                  <a:lnTo>
                    <a:pt x="2701153" y="607068"/>
                  </a:lnTo>
                  <a:lnTo>
                    <a:pt x="2652508" y="618201"/>
                  </a:lnTo>
                  <a:lnTo>
                    <a:pt x="2601780" y="628839"/>
                  </a:lnTo>
                  <a:lnTo>
                    <a:pt x="2549043" y="638966"/>
                  </a:lnTo>
                  <a:lnTo>
                    <a:pt x="2494373" y="648565"/>
                  </a:lnTo>
                  <a:lnTo>
                    <a:pt x="2437845" y="657618"/>
                  </a:lnTo>
                  <a:lnTo>
                    <a:pt x="2379536" y="666108"/>
                  </a:lnTo>
                  <a:lnTo>
                    <a:pt x="2319519" y="674017"/>
                  </a:lnTo>
                  <a:lnTo>
                    <a:pt x="2257870" y="681330"/>
                  </a:lnTo>
                  <a:lnTo>
                    <a:pt x="2194665" y="688027"/>
                  </a:lnTo>
                  <a:lnTo>
                    <a:pt x="2129978" y="694093"/>
                  </a:lnTo>
                  <a:lnTo>
                    <a:pt x="2063886" y="699509"/>
                  </a:lnTo>
                  <a:lnTo>
                    <a:pt x="1996462" y="704260"/>
                  </a:lnTo>
                  <a:lnTo>
                    <a:pt x="1927784" y="708326"/>
                  </a:lnTo>
                  <a:lnTo>
                    <a:pt x="1857925" y="711692"/>
                  </a:lnTo>
                  <a:lnTo>
                    <a:pt x="1786962" y="714340"/>
                  </a:lnTo>
                  <a:lnTo>
                    <a:pt x="1714969" y="716253"/>
                  </a:lnTo>
                  <a:lnTo>
                    <a:pt x="1642022" y="717413"/>
                  </a:lnTo>
                  <a:lnTo>
                    <a:pt x="1568196" y="717803"/>
                  </a:lnTo>
                  <a:lnTo>
                    <a:pt x="1494369" y="717413"/>
                  </a:lnTo>
                  <a:lnTo>
                    <a:pt x="1421422" y="716253"/>
                  </a:lnTo>
                  <a:lnTo>
                    <a:pt x="1349429" y="714340"/>
                  </a:lnTo>
                  <a:lnTo>
                    <a:pt x="1278466" y="711692"/>
                  </a:lnTo>
                  <a:lnTo>
                    <a:pt x="1208607" y="708326"/>
                  </a:lnTo>
                  <a:lnTo>
                    <a:pt x="1139929" y="704260"/>
                  </a:lnTo>
                  <a:lnTo>
                    <a:pt x="1072505" y="699509"/>
                  </a:lnTo>
                  <a:lnTo>
                    <a:pt x="1006413" y="694093"/>
                  </a:lnTo>
                  <a:lnTo>
                    <a:pt x="941726" y="688027"/>
                  </a:lnTo>
                  <a:lnTo>
                    <a:pt x="878521" y="681330"/>
                  </a:lnTo>
                  <a:lnTo>
                    <a:pt x="816872" y="674017"/>
                  </a:lnTo>
                  <a:lnTo>
                    <a:pt x="756855" y="666108"/>
                  </a:lnTo>
                  <a:lnTo>
                    <a:pt x="698546" y="657618"/>
                  </a:lnTo>
                  <a:lnTo>
                    <a:pt x="642018" y="648565"/>
                  </a:lnTo>
                  <a:lnTo>
                    <a:pt x="587348" y="638966"/>
                  </a:lnTo>
                  <a:lnTo>
                    <a:pt x="534611" y="628839"/>
                  </a:lnTo>
                  <a:lnTo>
                    <a:pt x="483883" y="618201"/>
                  </a:lnTo>
                  <a:lnTo>
                    <a:pt x="435238" y="607068"/>
                  </a:lnTo>
                  <a:lnTo>
                    <a:pt x="388751" y="595459"/>
                  </a:lnTo>
                  <a:lnTo>
                    <a:pt x="344499" y="583389"/>
                  </a:lnTo>
                  <a:lnTo>
                    <a:pt x="302556" y="570878"/>
                  </a:lnTo>
                  <a:lnTo>
                    <a:pt x="262998" y="557941"/>
                  </a:lnTo>
                  <a:lnTo>
                    <a:pt x="225900" y="544596"/>
                  </a:lnTo>
                  <a:lnTo>
                    <a:pt x="159384" y="516751"/>
                  </a:lnTo>
                  <a:lnTo>
                    <a:pt x="103612" y="487481"/>
                  </a:lnTo>
                  <a:lnTo>
                    <a:pt x="59185" y="456923"/>
                  </a:lnTo>
                  <a:lnTo>
                    <a:pt x="26706" y="425215"/>
                  </a:lnTo>
                  <a:lnTo>
                    <a:pt x="6776" y="392495"/>
                  </a:lnTo>
                  <a:lnTo>
                    <a:pt x="0" y="358901"/>
                  </a:lnTo>
                  <a:close/>
                </a:path>
              </a:pathLst>
            </a:custGeom>
            <a:grpFill/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29"/>
          <p:cNvSpPr txBox="1"/>
          <p:nvPr/>
        </p:nvSpPr>
        <p:spPr>
          <a:xfrm>
            <a:off x="8463024" y="3355347"/>
            <a:ext cx="139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800" dirty="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</a:pPr>
            <a:r>
              <a:rPr lang="en-US" sz="1800" spc="-15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5" dirty="0" smtClean="0">
                <a:solidFill>
                  <a:srgbClr val="FFFFFF"/>
                </a:solidFill>
                <a:latin typeface="Verdana"/>
                <a:cs typeface="Verdana"/>
              </a:rPr>
              <a:t>ligible</a:t>
            </a:r>
            <a:r>
              <a:rPr lang="en-US" sz="1800" spc="-1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5" dirty="0" err="1" smtClean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92" name="object 30"/>
          <p:cNvGrpSpPr/>
          <p:nvPr/>
        </p:nvGrpSpPr>
        <p:grpSpPr>
          <a:xfrm>
            <a:off x="7489264" y="4235746"/>
            <a:ext cx="3437547" cy="1635604"/>
            <a:chOff x="7470848" y="4304138"/>
            <a:chExt cx="3157492" cy="1585688"/>
          </a:xfrm>
          <a:solidFill>
            <a:srgbClr val="00B050"/>
          </a:solidFill>
        </p:grpSpPr>
        <p:sp>
          <p:nvSpPr>
            <p:cNvPr id="93" name="object 31"/>
            <p:cNvSpPr/>
            <p:nvPr/>
          </p:nvSpPr>
          <p:spPr>
            <a:xfrm>
              <a:off x="7470848" y="4304138"/>
              <a:ext cx="3138170" cy="719455"/>
            </a:xfrm>
            <a:custGeom>
              <a:avLst/>
              <a:gdLst/>
              <a:ahLst/>
              <a:cxnLst/>
              <a:rect l="l" t="t" r="r" b="b"/>
              <a:pathLst>
                <a:path w="3138170" h="719454">
                  <a:moveTo>
                    <a:pt x="1568957" y="0"/>
                  </a:moveTo>
                  <a:lnTo>
                    <a:pt x="1495099" y="391"/>
                  </a:lnTo>
                  <a:lnTo>
                    <a:pt x="1422119" y="1554"/>
                  </a:lnTo>
                  <a:lnTo>
                    <a:pt x="1350093" y="3471"/>
                  </a:lnTo>
                  <a:lnTo>
                    <a:pt x="1279098" y="6125"/>
                  </a:lnTo>
                  <a:lnTo>
                    <a:pt x="1209207" y="9499"/>
                  </a:lnTo>
                  <a:lnTo>
                    <a:pt x="1140496" y="13575"/>
                  </a:lnTo>
                  <a:lnTo>
                    <a:pt x="1073042" y="18336"/>
                  </a:lnTo>
                  <a:lnTo>
                    <a:pt x="1006918" y="23765"/>
                  </a:lnTo>
                  <a:lnTo>
                    <a:pt x="942201" y="29845"/>
                  </a:lnTo>
                  <a:lnTo>
                    <a:pt x="878965" y="36558"/>
                  </a:lnTo>
                  <a:lnTo>
                    <a:pt x="817287" y="43887"/>
                  </a:lnTo>
                  <a:lnTo>
                    <a:pt x="757241" y="51814"/>
                  </a:lnTo>
                  <a:lnTo>
                    <a:pt x="698902" y="60323"/>
                  </a:lnTo>
                  <a:lnTo>
                    <a:pt x="642347" y="69396"/>
                  </a:lnTo>
                  <a:lnTo>
                    <a:pt x="587650" y="79016"/>
                  </a:lnTo>
                  <a:lnTo>
                    <a:pt x="534887" y="89166"/>
                  </a:lnTo>
                  <a:lnTo>
                    <a:pt x="484133" y="99828"/>
                  </a:lnTo>
                  <a:lnTo>
                    <a:pt x="435464" y="110985"/>
                  </a:lnTo>
                  <a:lnTo>
                    <a:pt x="388954" y="122620"/>
                  </a:lnTo>
                  <a:lnTo>
                    <a:pt x="344679" y="134716"/>
                  </a:lnTo>
                  <a:lnTo>
                    <a:pt x="302715" y="147254"/>
                  </a:lnTo>
                  <a:lnTo>
                    <a:pt x="263136" y="160219"/>
                  </a:lnTo>
                  <a:lnTo>
                    <a:pt x="226019" y="173593"/>
                  </a:lnTo>
                  <a:lnTo>
                    <a:pt x="159469" y="201496"/>
                  </a:lnTo>
                  <a:lnTo>
                    <a:pt x="103667" y="230828"/>
                  </a:lnTo>
                  <a:lnTo>
                    <a:pt x="59216" y="261448"/>
                  </a:lnTo>
                  <a:lnTo>
                    <a:pt x="26720" y="293220"/>
                  </a:lnTo>
                  <a:lnTo>
                    <a:pt x="6780" y="326004"/>
                  </a:lnTo>
                  <a:lnTo>
                    <a:pt x="0" y="359663"/>
                  </a:lnTo>
                  <a:lnTo>
                    <a:pt x="1707" y="376594"/>
                  </a:lnTo>
                  <a:lnTo>
                    <a:pt x="26720" y="426107"/>
                  </a:lnTo>
                  <a:lnTo>
                    <a:pt x="59216" y="457879"/>
                  </a:lnTo>
                  <a:lnTo>
                    <a:pt x="103667" y="488499"/>
                  </a:lnTo>
                  <a:lnTo>
                    <a:pt x="159469" y="517831"/>
                  </a:lnTo>
                  <a:lnTo>
                    <a:pt x="226019" y="545734"/>
                  </a:lnTo>
                  <a:lnTo>
                    <a:pt x="263136" y="559108"/>
                  </a:lnTo>
                  <a:lnTo>
                    <a:pt x="302715" y="572073"/>
                  </a:lnTo>
                  <a:lnTo>
                    <a:pt x="344679" y="584611"/>
                  </a:lnTo>
                  <a:lnTo>
                    <a:pt x="388954" y="596707"/>
                  </a:lnTo>
                  <a:lnTo>
                    <a:pt x="435464" y="608342"/>
                  </a:lnTo>
                  <a:lnTo>
                    <a:pt x="484133" y="619499"/>
                  </a:lnTo>
                  <a:lnTo>
                    <a:pt x="534887" y="630161"/>
                  </a:lnTo>
                  <a:lnTo>
                    <a:pt x="587650" y="640311"/>
                  </a:lnTo>
                  <a:lnTo>
                    <a:pt x="642347" y="649931"/>
                  </a:lnTo>
                  <a:lnTo>
                    <a:pt x="698902" y="659004"/>
                  </a:lnTo>
                  <a:lnTo>
                    <a:pt x="757241" y="667513"/>
                  </a:lnTo>
                  <a:lnTo>
                    <a:pt x="817287" y="675440"/>
                  </a:lnTo>
                  <a:lnTo>
                    <a:pt x="878965" y="682769"/>
                  </a:lnTo>
                  <a:lnTo>
                    <a:pt x="942201" y="689482"/>
                  </a:lnTo>
                  <a:lnTo>
                    <a:pt x="1006918" y="695562"/>
                  </a:lnTo>
                  <a:lnTo>
                    <a:pt x="1073042" y="700991"/>
                  </a:lnTo>
                  <a:lnTo>
                    <a:pt x="1140496" y="705752"/>
                  </a:lnTo>
                  <a:lnTo>
                    <a:pt x="1209207" y="709828"/>
                  </a:lnTo>
                  <a:lnTo>
                    <a:pt x="1279098" y="713202"/>
                  </a:lnTo>
                  <a:lnTo>
                    <a:pt x="1350093" y="715856"/>
                  </a:lnTo>
                  <a:lnTo>
                    <a:pt x="1422119" y="717773"/>
                  </a:lnTo>
                  <a:lnTo>
                    <a:pt x="1495099" y="718936"/>
                  </a:lnTo>
                  <a:lnTo>
                    <a:pt x="1568957" y="719327"/>
                  </a:lnTo>
                  <a:lnTo>
                    <a:pt x="1642816" y="718936"/>
                  </a:lnTo>
                  <a:lnTo>
                    <a:pt x="1715796" y="717773"/>
                  </a:lnTo>
                  <a:lnTo>
                    <a:pt x="1787822" y="715856"/>
                  </a:lnTo>
                  <a:lnTo>
                    <a:pt x="1858817" y="713202"/>
                  </a:lnTo>
                  <a:lnTo>
                    <a:pt x="1928708" y="709828"/>
                  </a:lnTo>
                  <a:lnTo>
                    <a:pt x="1997419" y="705752"/>
                  </a:lnTo>
                  <a:lnTo>
                    <a:pt x="2064873" y="700991"/>
                  </a:lnTo>
                  <a:lnTo>
                    <a:pt x="2130997" y="695562"/>
                  </a:lnTo>
                  <a:lnTo>
                    <a:pt x="2195714" y="689482"/>
                  </a:lnTo>
                  <a:lnTo>
                    <a:pt x="2258950" y="682769"/>
                  </a:lnTo>
                  <a:lnTo>
                    <a:pt x="2320628" y="675440"/>
                  </a:lnTo>
                  <a:lnTo>
                    <a:pt x="2380674" y="667513"/>
                  </a:lnTo>
                  <a:lnTo>
                    <a:pt x="2439013" y="659004"/>
                  </a:lnTo>
                  <a:lnTo>
                    <a:pt x="2495568" y="649931"/>
                  </a:lnTo>
                  <a:lnTo>
                    <a:pt x="2550265" y="640311"/>
                  </a:lnTo>
                  <a:lnTo>
                    <a:pt x="2603028" y="630161"/>
                  </a:lnTo>
                  <a:lnTo>
                    <a:pt x="2653782" y="619499"/>
                  </a:lnTo>
                  <a:lnTo>
                    <a:pt x="2702451" y="608342"/>
                  </a:lnTo>
                  <a:lnTo>
                    <a:pt x="2748961" y="596707"/>
                  </a:lnTo>
                  <a:lnTo>
                    <a:pt x="2793236" y="584611"/>
                  </a:lnTo>
                  <a:lnTo>
                    <a:pt x="2835200" y="572073"/>
                  </a:lnTo>
                  <a:lnTo>
                    <a:pt x="2874779" y="559108"/>
                  </a:lnTo>
                  <a:lnTo>
                    <a:pt x="2911896" y="545734"/>
                  </a:lnTo>
                  <a:lnTo>
                    <a:pt x="2978446" y="517831"/>
                  </a:lnTo>
                  <a:lnTo>
                    <a:pt x="3034248" y="488499"/>
                  </a:lnTo>
                  <a:lnTo>
                    <a:pt x="3078699" y="457879"/>
                  </a:lnTo>
                  <a:lnTo>
                    <a:pt x="3111195" y="426107"/>
                  </a:lnTo>
                  <a:lnTo>
                    <a:pt x="3131135" y="393323"/>
                  </a:lnTo>
                  <a:lnTo>
                    <a:pt x="3137916" y="359663"/>
                  </a:lnTo>
                  <a:lnTo>
                    <a:pt x="3136208" y="342733"/>
                  </a:lnTo>
                  <a:lnTo>
                    <a:pt x="3111195" y="293220"/>
                  </a:lnTo>
                  <a:lnTo>
                    <a:pt x="3078699" y="261448"/>
                  </a:lnTo>
                  <a:lnTo>
                    <a:pt x="3034248" y="230828"/>
                  </a:lnTo>
                  <a:lnTo>
                    <a:pt x="2978446" y="201496"/>
                  </a:lnTo>
                  <a:lnTo>
                    <a:pt x="2911896" y="173593"/>
                  </a:lnTo>
                  <a:lnTo>
                    <a:pt x="2874779" y="160219"/>
                  </a:lnTo>
                  <a:lnTo>
                    <a:pt x="2835200" y="147254"/>
                  </a:lnTo>
                  <a:lnTo>
                    <a:pt x="2793236" y="134716"/>
                  </a:lnTo>
                  <a:lnTo>
                    <a:pt x="2748961" y="122620"/>
                  </a:lnTo>
                  <a:lnTo>
                    <a:pt x="2702451" y="110985"/>
                  </a:lnTo>
                  <a:lnTo>
                    <a:pt x="2653782" y="99828"/>
                  </a:lnTo>
                  <a:lnTo>
                    <a:pt x="2603028" y="89166"/>
                  </a:lnTo>
                  <a:lnTo>
                    <a:pt x="2550265" y="79016"/>
                  </a:lnTo>
                  <a:lnTo>
                    <a:pt x="2495568" y="69396"/>
                  </a:lnTo>
                  <a:lnTo>
                    <a:pt x="2439013" y="60323"/>
                  </a:lnTo>
                  <a:lnTo>
                    <a:pt x="2380674" y="51814"/>
                  </a:lnTo>
                  <a:lnTo>
                    <a:pt x="2320628" y="43887"/>
                  </a:lnTo>
                  <a:lnTo>
                    <a:pt x="2258950" y="36558"/>
                  </a:lnTo>
                  <a:lnTo>
                    <a:pt x="2195714" y="29845"/>
                  </a:lnTo>
                  <a:lnTo>
                    <a:pt x="2130997" y="23765"/>
                  </a:lnTo>
                  <a:lnTo>
                    <a:pt x="2064873" y="18336"/>
                  </a:lnTo>
                  <a:lnTo>
                    <a:pt x="1997419" y="13575"/>
                  </a:lnTo>
                  <a:lnTo>
                    <a:pt x="1928708" y="9499"/>
                  </a:lnTo>
                  <a:lnTo>
                    <a:pt x="1858817" y="6125"/>
                  </a:lnTo>
                  <a:lnTo>
                    <a:pt x="1787822" y="3471"/>
                  </a:lnTo>
                  <a:lnTo>
                    <a:pt x="1715796" y="1554"/>
                  </a:lnTo>
                  <a:lnTo>
                    <a:pt x="1642816" y="391"/>
                  </a:lnTo>
                  <a:lnTo>
                    <a:pt x="156895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33"/>
            <p:cNvSpPr/>
            <p:nvPr/>
          </p:nvSpPr>
          <p:spPr>
            <a:xfrm>
              <a:off x="7491440" y="5171641"/>
              <a:ext cx="3136900" cy="718185"/>
            </a:xfrm>
            <a:custGeom>
              <a:avLst/>
              <a:gdLst/>
              <a:ahLst/>
              <a:cxnLst/>
              <a:rect l="l" t="t" r="r" b="b"/>
              <a:pathLst>
                <a:path w="3136900" h="718185">
                  <a:moveTo>
                    <a:pt x="1568196" y="0"/>
                  </a:moveTo>
                  <a:lnTo>
                    <a:pt x="1494369" y="390"/>
                  </a:lnTo>
                  <a:lnTo>
                    <a:pt x="1421422" y="1551"/>
                  </a:lnTo>
                  <a:lnTo>
                    <a:pt x="1349429" y="3463"/>
                  </a:lnTo>
                  <a:lnTo>
                    <a:pt x="1278466" y="6112"/>
                  </a:lnTo>
                  <a:lnTo>
                    <a:pt x="1208607" y="9478"/>
                  </a:lnTo>
                  <a:lnTo>
                    <a:pt x="1139929" y="13545"/>
                  </a:lnTo>
                  <a:lnTo>
                    <a:pt x="1072505" y="18296"/>
                  </a:lnTo>
                  <a:lnTo>
                    <a:pt x="1006413" y="23713"/>
                  </a:lnTo>
                  <a:lnTo>
                    <a:pt x="941726" y="29780"/>
                  </a:lnTo>
                  <a:lnTo>
                    <a:pt x="878521" y="36478"/>
                  </a:lnTo>
                  <a:lnTo>
                    <a:pt x="816872" y="43791"/>
                  </a:lnTo>
                  <a:lnTo>
                    <a:pt x="756855" y="51701"/>
                  </a:lnTo>
                  <a:lnTo>
                    <a:pt x="698546" y="60192"/>
                  </a:lnTo>
                  <a:lnTo>
                    <a:pt x="642018" y="69245"/>
                  </a:lnTo>
                  <a:lnTo>
                    <a:pt x="587348" y="78845"/>
                  </a:lnTo>
                  <a:lnTo>
                    <a:pt x="534611" y="88972"/>
                  </a:lnTo>
                  <a:lnTo>
                    <a:pt x="483883" y="99611"/>
                  </a:lnTo>
                  <a:lnTo>
                    <a:pt x="435238" y="110745"/>
                  </a:lnTo>
                  <a:lnTo>
                    <a:pt x="388751" y="122355"/>
                  </a:lnTo>
                  <a:lnTo>
                    <a:pt x="344499" y="134424"/>
                  </a:lnTo>
                  <a:lnTo>
                    <a:pt x="302556" y="146936"/>
                  </a:lnTo>
                  <a:lnTo>
                    <a:pt x="262998" y="159873"/>
                  </a:lnTo>
                  <a:lnTo>
                    <a:pt x="225900" y="173218"/>
                  </a:lnTo>
                  <a:lnTo>
                    <a:pt x="159384" y="201063"/>
                  </a:lnTo>
                  <a:lnTo>
                    <a:pt x="103612" y="230333"/>
                  </a:lnTo>
                  <a:lnTo>
                    <a:pt x="59185" y="260889"/>
                  </a:lnTo>
                  <a:lnTo>
                    <a:pt x="26706" y="292595"/>
                  </a:lnTo>
                  <a:lnTo>
                    <a:pt x="6776" y="325311"/>
                  </a:lnTo>
                  <a:lnTo>
                    <a:pt x="0" y="358901"/>
                  </a:lnTo>
                  <a:lnTo>
                    <a:pt x="1706" y="375797"/>
                  </a:lnTo>
                  <a:lnTo>
                    <a:pt x="26706" y="425208"/>
                  </a:lnTo>
                  <a:lnTo>
                    <a:pt x="59185" y="456914"/>
                  </a:lnTo>
                  <a:lnTo>
                    <a:pt x="103612" y="487470"/>
                  </a:lnTo>
                  <a:lnTo>
                    <a:pt x="159384" y="516740"/>
                  </a:lnTo>
                  <a:lnTo>
                    <a:pt x="225900" y="544585"/>
                  </a:lnTo>
                  <a:lnTo>
                    <a:pt x="262998" y="557930"/>
                  </a:lnTo>
                  <a:lnTo>
                    <a:pt x="302556" y="570867"/>
                  </a:lnTo>
                  <a:lnTo>
                    <a:pt x="344499" y="583379"/>
                  </a:lnTo>
                  <a:lnTo>
                    <a:pt x="388751" y="595448"/>
                  </a:lnTo>
                  <a:lnTo>
                    <a:pt x="435238" y="607058"/>
                  </a:lnTo>
                  <a:lnTo>
                    <a:pt x="483883" y="618192"/>
                  </a:lnTo>
                  <a:lnTo>
                    <a:pt x="534611" y="628831"/>
                  </a:lnTo>
                  <a:lnTo>
                    <a:pt x="587348" y="638958"/>
                  </a:lnTo>
                  <a:lnTo>
                    <a:pt x="642018" y="648558"/>
                  </a:lnTo>
                  <a:lnTo>
                    <a:pt x="698546" y="657611"/>
                  </a:lnTo>
                  <a:lnTo>
                    <a:pt x="756855" y="666102"/>
                  </a:lnTo>
                  <a:lnTo>
                    <a:pt x="816872" y="674012"/>
                  </a:lnTo>
                  <a:lnTo>
                    <a:pt x="878521" y="681325"/>
                  </a:lnTo>
                  <a:lnTo>
                    <a:pt x="941726" y="688023"/>
                  </a:lnTo>
                  <a:lnTo>
                    <a:pt x="1006413" y="694090"/>
                  </a:lnTo>
                  <a:lnTo>
                    <a:pt x="1072505" y="699507"/>
                  </a:lnTo>
                  <a:lnTo>
                    <a:pt x="1139929" y="704258"/>
                  </a:lnTo>
                  <a:lnTo>
                    <a:pt x="1208607" y="708325"/>
                  </a:lnTo>
                  <a:lnTo>
                    <a:pt x="1278466" y="711691"/>
                  </a:lnTo>
                  <a:lnTo>
                    <a:pt x="1349429" y="714340"/>
                  </a:lnTo>
                  <a:lnTo>
                    <a:pt x="1421422" y="716252"/>
                  </a:lnTo>
                  <a:lnTo>
                    <a:pt x="1494369" y="717413"/>
                  </a:lnTo>
                  <a:lnTo>
                    <a:pt x="1568196" y="717803"/>
                  </a:lnTo>
                  <a:lnTo>
                    <a:pt x="1642022" y="717413"/>
                  </a:lnTo>
                  <a:lnTo>
                    <a:pt x="1714969" y="716252"/>
                  </a:lnTo>
                  <a:lnTo>
                    <a:pt x="1786962" y="714340"/>
                  </a:lnTo>
                  <a:lnTo>
                    <a:pt x="1857925" y="711691"/>
                  </a:lnTo>
                  <a:lnTo>
                    <a:pt x="1927784" y="708325"/>
                  </a:lnTo>
                  <a:lnTo>
                    <a:pt x="1996462" y="704258"/>
                  </a:lnTo>
                  <a:lnTo>
                    <a:pt x="2063886" y="699507"/>
                  </a:lnTo>
                  <a:lnTo>
                    <a:pt x="2129978" y="694090"/>
                  </a:lnTo>
                  <a:lnTo>
                    <a:pt x="2194665" y="688023"/>
                  </a:lnTo>
                  <a:lnTo>
                    <a:pt x="2257870" y="681325"/>
                  </a:lnTo>
                  <a:lnTo>
                    <a:pt x="2319519" y="674012"/>
                  </a:lnTo>
                  <a:lnTo>
                    <a:pt x="2379536" y="666102"/>
                  </a:lnTo>
                  <a:lnTo>
                    <a:pt x="2437845" y="657611"/>
                  </a:lnTo>
                  <a:lnTo>
                    <a:pt x="2494373" y="648558"/>
                  </a:lnTo>
                  <a:lnTo>
                    <a:pt x="2549043" y="638958"/>
                  </a:lnTo>
                  <a:lnTo>
                    <a:pt x="2601780" y="628831"/>
                  </a:lnTo>
                  <a:lnTo>
                    <a:pt x="2652508" y="618192"/>
                  </a:lnTo>
                  <a:lnTo>
                    <a:pt x="2701153" y="607058"/>
                  </a:lnTo>
                  <a:lnTo>
                    <a:pt x="2747640" y="595448"/>
                  </a:lnTo>
                  <a:lnTo>
                    <a:pt x="2791892" y="583379"/>
                  </a:lnTo>
                  <a:lnTo>
                    <a:pt x="2833835" y="570867"/>
                  </a:lnTo>
                  <a:lnTo>
                    <a:pt x="2873393" y="557930"/>
                  </a:lnTo>
                  <a:lnTo>
                    <a:pt x="2910491" y="544585"/>
                  </a:lnTo>
                  <a:lnTo>
                    <a:pt x="2977007" y="516740"/>
                  </a:lnTo>
                  <a:lnTo>
                    <a:pt x="3032779" y="487470"/>
                  </a:lnTo>
                  <a:lnTo>
                    <a:pt x="3077206" y="456914"/>
                  </a:lnTo>
                  <a:lnTo>
                    <a:pt x="3109685" y="425208"/>
                  </a:lnTo>
                  <a:lnTo>
                    <a:pt x="3129615" y="392492"/>
                  </a:lnTo>
                  <a:lnTo>
                    <a:pt x="3136392" y="358901"/>
                  </a:lnTo>
                  <a:lnTo>
                    <a:pt x="3134685" y="342006"/>
                  </a:lnTo>
                  <a:lnTo>
                    <a:pt x="3109685" y="292595"/>
                  </a:lnTo>
                  <a:lnTo>
                    <a:pt x="3077206" y="260889"/>
                  </a:lnTo>
                  <a:lnTo>
                    <a:pt x="3032779" y="230333"/>
                  </a:lnTo>
                  <a:lnTo>
                    <a:pt x="2977007" y="201063"/>
                  </a:lnTo>
                  <a:lnTo>
                    <a:pt x="2910491" y="173218"/>
                  </a:lnTo>
                  <a:lnTo>
                    <a:pt x="2873393" y="159873"/>
                  </a:lnTo>
                  <a:lnTo>
                    <a:pt x="2833835" y="146936"/>
                  </a:lnTo>
                  <a:lnTo>
                    <a:pt x="2791892" y="134424"/>
                  </a:lnTo>
                  <a:lnTo>
                    <a:pt x="2747640" y="122355"/>
                  </a:lnTo>
                  <a:lnTo>
                    <a:pt x="2701153" y="110745"/>
                  </a:lnTo>
                  <a:lnTo>
                    <a:pt x="2652508" y="99611"/>
                  </a:lnTo>
                  <a:lnTo>
                    <a:pt x="2601780" y="88972"/>
                  </a:lnTo>
                  <a:lnTo>
                    <a:pt x="2549043" y="78845"/>
                  </a:lnTo>
                  <a:lnTo>
                    <a:pt x="2494373" y="69245"/>
                  </a:lnTo>
                  <a:lnTo>
                    <a:pt x="2437845" y="60192"/>
                  </a:lnTo>
                  <a:lnTo>
                    <a:pt x="2379536" y="51701"/>
                  </a:lnTo>
                  <a:lnTo>
                    <a:pt x="2319519" y="43791"/>
                  </a:lnTo>
                  <a:lnTo>
                    <a:pt x="2257870" y="36478"/>
                  </a:lnTo>
                  <a:lnTo>
                    <a:pt x="2194665" y="29780"/>
                  </a:lnTo>
                  <a:lnTo>
                    <a:pt x="2129978" y="23713"/>
                  </a:lnTo>
                  <a:lnTo>
                    <a:pt x="2063886" y="18296"/>
                  </a:lnTo>
                  <a:lnTo>
                    <a:pt x="1996462" y="13545"/>
                  </a:lnTo>
                  <a:lnTo>
                    <a:pt x="1927784" y="9478"/>
                  </a:lnTo>
                  <a:lnTo>
                    <a:pt x="1857925" y="6112"/>
                  </a:lnTo>
                  <a:lnTo>
                    <a:pt x="1786962" y="3463"/>
                  </a:lnTo>
                  <a:lnTo>
                    <a:pt x="1714969" y="1551"/>
                  </a:lnTo>
                  <a:lnTo>
                    <a:pt x="1642022" y="390"/>
                  </a:lnTo>
                  <a:lnTo>
                    <a:pt x="156819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35"/>
          <p:cNvSpPr txBox="1"/>
          <p:nvPr/>
        </p:nvSpPr>
        <p:spPr>
          <a:xfrm>
            <a:off x="8435289" y="4282967"/>
            <a:ext cx="1388745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76324" y="1022928"/>
            <a:ext cx="275168" cy="257106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3084" y="3456838"/>
            <a:ext cx="310653" cy="287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1570544" y="960182"/>
            <a:ext cx="5741185" cy="49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699491" y="2146564"/>
            <a:ext cx="5782225" cy="181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750663" y="3722842"/>
            <a:ext cx="5761019" cy="231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706772" y="2945739"/>
            <a:ext cx="5877413" cy="100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04397" y="3957234"/>
            <a:ext cx="5784867" cy="1487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771223" y="3973148"/>
            <a:ext cx="5710493" cy="633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668810" y="664789"/>
            <a:ext cx="248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100"/>
              </a:spcBef>
            </a:pPr>
            <a:r>
              <a:rPr lang="en-US" spc="-3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lang="en-US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US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11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lang="en-US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lang="en-US" dirty="0">
              <a:latin typeface="Verdana"/>
              <a:cs typeface="Verdana"/>
            </a:endParaRPr>
          </a:p>
          <a:p>
            <a:pPr marL="81915" algn="ctr">
              <a:lnSpc>
                <a:spcPct val="100000"/>
              </a:lnSpc>
            </a:pPr>
            <a:r>
              <a:rPr lang="en-US" spc="-95" dirty="0">
                <a:solidFill>
                  <a:srgbClr val="FFFFFF"/>
                </a:solidFill>
                <a:latin typeface="Verdana"/>
                <a:cs typeface="Verdana"/>
              </a:rPr>
              <a:t>files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054109" y="5278396"/>
            <a:ext cx="26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Send Reminder Mail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0" name="object 33"/>
          <p:cNvSpPr/>
          <p:nvPr/>
        </p:nvSpPr>
        <p:spPr>
          <a:xfrm>
            <a:off x="7584185" y="6007009"/>
            <a:ext cx="3415129" cy="740793"/>
          </a:xfrm>
          <a:custGeom>
            <a:avLst/>
            <a:gdLst/>
            <a:ahLst/>
            <a:cxnLst/>
            <a:rect l="l" t="t" r="r" b="b"/>
            <a:pathLst>
              <a:path w="3136900" h="718185">
                <a:moveTo>
                  <a:pt x="1568196" y="0"/>
                </a:moveTo>
                <a:lnTo>
                  <a:pt x="1494369" y="390"/>
                </a:lnTo>
                <a:lnTo>
                  <a:pt x="1421422" y="1551"/>
                </a:lnTo>
                <a:lnTo>
                  <a:pt x="1349429" y="3463"/>
                </a:lnTo>
                <a:lnTo>
                  <a:pt x="1278466" y="6112"/>
                </a:lnTo>
                <a:lnTo>
                  <a:pt x="1208607" y="9478"/>
                </a:lnTo>
                <a:lnTo>
                  <a:pt x="1139929" y="13545"/>
                </a:lnTo>
                <a:lnTo>
                  <a:pt x="1072505" y="18296"/>
                </a:lnTo>
                <a:lnTo>
                  <a:pt x="1006413" y="23713"/>
                </a:lnTo>
                <a:lnTo>
                  <a:pt x="941726" y="29780"/>
                </a:lnTo>
                <a:lnTo>
                  <a:pt x="878521" y="36478"/>
                </a:lnTo>
                <a:lnTo>
                  <a:pt x="816872" y="43791"/>
                </a:lnTo>
                <a:lnTo>
                  <a:pt x="756855" y="51701"/>
                </a:lnTo>
                <a:lnTo>
                  <a:pt x="698546" y="60192"/>
                </a:lnTo>
                <a:lnTo>
                  <a:pt x="642018" y="69245"/>
                </a:lnTo>
                <a:lnTo>
                  <a:pt x="587348" y="78845"/>
                </a:lnTo>
                <a:lnTo>
                  <a:pt x="534611" y="88972"/>
                </a:lnTo>
                <a:lnTo>
                  <a:pt x="483883" y="99611"/>
                </a:lnTo>
                <a:lnTo>
                  <a:pt x="435238" y="110745"/>
                </a:lnTo>
                <a:lnTo>
                  <a:pt x="388751" y="122355"/>
                </a:lnTo>
                <a:lnTo>
                  <a:pt x="344499" y="134424"/>
                </a:lnTo>
                <a:lnTo>
                  <a:pt x="302556" y="146936"/>
                </a:lnTo>
                <a:lnTo>
                  <a:pt x="262998" y="159873"/>
                </a:lnTo>
                <a:lnTo>
                  <a:pt x="225900" y="173218"/>
                </a:lnTo>
                <a:lnTo>
                  <a:pt x="159384" y="201063"/>
                </a:lnTo>
                <a:lnTo>
                  <a:pt x="103612" y="230333"/>
                </a:lnTo>
                <a:lnTo>
                  <a:pt x="59185" y="260889"/>
                </a:lnTo>
                <a:lnTo>
                  <a:pt x="26706" y="292595"/>
                </a:lnTo>
                <a:lnTo>
                  <a:pt x="6776" y="325311"/>
                </a:lnTo>
                <a:lnTo>
                  <a:pt x="0" y="358901"/>
                </a:lnTo>
                <a:lnTo>
                  <a:pt x="1706" y="375797"/>
                </a:lnTo>
                <a:lnTo>
                  <a:pt x="26706" y="425208"/>
                </a:lnTo>
                <a:lnTo>
                  <a:pt x="59185" y="456914"/>
                </a:lnTo>
                <a:lnTo>
                  <a:pt x="103612" y="487470"/>
                </a:lnTo>
                <a:lnTo>
                  <a:pt x="159384" y="516740"/>
                </a:lnTo>
                <a:lnTo>
                  <a:pt x="225900" y="544585"/>
                </a:lnTo>
                <a:lnTo>
                  <a:pt x="262998" y="557930"/>
                </a:lnTo>
                <a:lnTo>
                  <a:pt x="302556" y="570867"/>
                </a:lnTo>
                <a:lnTo>
                  <a:pt x="344499" y="583379"/>
                </a:lnTo>
                <a:lnTo>
                  <a:pt x="388751" y="595448"/>
                </a:lnTo>
                <a:lnTo>
                  <a:pt x="435238" y="607058"/>
                </a:lnTo>
                <a:lnTo>
                  <a:pt x="483883" y="618192"/>
                </a:lnTo>
                <a:lnTo>
                  <a:pt x="534611" y="628831"/>
                </a:lnTo>
                <a:lnTo>
                  <a:pt x="587348" y="638958"/>
                </a:lnTo>
                <a:lnTo>
                  <a:pt x="642018" y="648558"/>
                </a:lnTo>
                <a:lnTo>
                  <a:pt x="698546" y="657611"/>
                </a:lnTo>
                <a:lnTo>
                  <a:pt x="756855" y="666102"/>
                </a:lnTo>
                <a:lnTo>
                  <a:pt x="816872" y="674012"/>
                </a:lnTo>
                <a:lnTo>
                  <a:pt x="878521" y="681325"/>
                </a:lnTo>
                <a:lnTo>
                  <a:pt x="941726" y="688023"/>
                </a:lnTo>
                <a:lnTo>
                  <a:pt x="1006413" y="694090"/>
                </a:lnTo>
                <a:lnTo>
                  <a:pt x="1072505" y="699507"/>
                </a:lnTo>
                <a:lnTo>
                  <a:pt x="1139929" y="704258"/>
                </a:lnTo>
                <a:lnTo>
                  <a:pt x="1208607" y="708325"/>
                </a:lnTo>
                <a:lnTo>
                  <a:pt x="1278466" y="711691"/>
                </a:lnTo>
                <a:lnTo>
                  <a:pt x="1349429" y="714340"/>
                </a:lnTo>
                <a:lnTo>
                  <a:pt x="1421422" y="716252"/>
                </a:lnTo>
                <a:lnTo>
                  <a:pt x="1494369" y="717413"/>
                </a:lnTo>
                <a:lnTo>
                  <a:pt x="1568196" y="717803"/>
                </a:lnTo>
                <a:lnTo>
                  <a:pt x="1642022" y="717413"/>
                </a:lnTo>
                <a:lnTo>
                  <a:pt x="1714969" y="716252"/>
                </a:lnTo>
                <a:lnTo>
                  <a:pt x="1786962" y="714340"/>
                </a:lnTo>
                <a:lnTo>
                  <a:pt x="1857925" y="711691"/>
                </a:lnTo>
                <a:lnTo>
                  <a:pt x="1927784" y="708325"/>
                </a:lnTo>
                <a:lnTo>
                  <a:pt x="1996462" y="704258"/>
                </a:lnTo>
                <a:lnTo>
                  <a:pt x="2063886" y="699507"/>
                </a:lnTo>
                <a:lnTo>
                  <a:pt x="2129978" y="694090"/>
                </a:lnTo>
                <a:lnTo>
                  <a:pt x="2194665" y="688023"/>
                </a:lnTo>
                <a:lnTo>
                  <a:pt x="2257870" y="681325"/>
                </a:lnTo>
                <a:lnTo>
                  <a:pt x="2319519" y="674012"/>
                </a:lnTo>
                <a:lnTo>
                  <a:pt x="2379536" y="666102"/>
                </a:lnTo>
                <a:lnTo>
                  <a:pt x="2437845" y="657611"/>
                </a:lnTo>
                <a:lnTo>
                  <a:pt x="2494373" y="648558"/>
                </a:lnTo>
                <a:lnTo>
                  <a:pt x="2549043" y="638958"/>
                </a:lnTo>
                <a:lnTo>
                  <a:pt x="2601780" y="628831"/>
                </a:lnTo>
                <a:lnTo>
                  <a:pt x="2652508" y="618192"/>
                </a:lnTo>
                <a:lnTo>
                  <a:pt x="2701153" y="607058"/>
                </a:lnTo>
                <a:lnTo>
                  <a:pt x="2747640" y="595448"/>
                </a:lnTo>
                <a:lnTo>
                  <a:pt x="2791892" y="583379"/>
                </a:lnTo>
                <a:lnTo>
                  <a:pt x="2833835" y="570867"/>
                </a:lnTo>
                <a:lnTo>
                  <a:pt x="2873393" y="557930"/>
                </a:lnTo>
                <a:lnTo>
                  <a:pt x="2910491" y="544585"/>
                </a:lnTo>
                <a:lnTo>
                  <a:pt x="2977007" y="516740"/>
                </a:lnTo>
                <a:lnTo>
                  <a:pt x="3032779" y="487470"/>
                </a:lnTo>
                <a:lnTo>
                  <a:pt x="3077206" y="456914"/>
                </a:lnTo>
                <a:lnTo>
                  <a:pt x="3109685" y="425208"/>
                </a:lnTo>
                <a:lnTo>
                  <a:pt x="3129615" y="392492"/>
                </a:lnTo>
                <a:lnTo>
                  <a:pt x="3136392" y="358901"/>
                </a:lnTo>
                <a:lnTo>
                  <a:pt x="3134685" y="342006"/>
                </a:lnTo>
                <a:lnTo>
                  <a:pt x="3109685" y="292595"/>
                </a:lnTo>
                <a:lnTo>
                  <a:pt x="3077206" y="260889"/>
                </a:lnTo>
                <a:lnTo>
                  <a:pt x="3032779" y="230333"/>
                </a:lnTo>
                <a:lnTo>
                  <a:pt x="2977007" y="201063"/>
                </a:lnTo>
                <a:lnTo>
                  <a:pt x="2910491" y="173218"/>
                </a:lnTo>
                <a:lnTo>
                  <a:pt x="2873393" y="159873"/>
                </a:lnTo>
                <a:lnTo>
                  <a:pt x="2833835" y="146936"/>
                </a:lnTo>
                <a:lnTo>
                  <a:pt x="2791892" y="134424"/>
                </a:lnTo>
                <a:lnTo>
                  <a:pt x="2747640" y="122355"/>
                </a:lnTo>
                <a:lnTo>
                  <a:pt x="2701153" y="110745"/>
                </a:lnTo>
                <a:lnTo>
                  <a:pt x="2652508" y="99611"/>
                </a:lnTo>
                <a:lnTo>
                  <a:pt x="2601780" y="88972"/>
                </a:lnTo>
                <a:lnTo>
                  <a:pt x="2549043" y="78845"/>
                </a:lnTo>
                <a:lnTo>
                  <a:pt x="2494373" y="69245"/>
                </a:lnTo>
                <a:lnTo>
                  <a:pt x="2437845" y="60192"/>
                </a:lnTo>
                <a:lnTo>
                  <a:pt x="2379536" y="51701"/>
                </a:lnTo>
                <a:lnTo>
                  <a:pt x="2319519" y="43791"/>
                </a:lnTo>
                <a:lnTo>
                  <a:pt x="2257870" y="36478"/>
                </a:lnTo>
                <a:lnTo>
                  <a:pt x="2194665" y="29780"/>
                </a:lnTo>
                <a:lnTo>
                  <a:pt x="2129978" y="23713"/>
                </a:lnTo>
                <a:lnTo>
                  <a:pt x="2063886" y="18296"/>
                </a:lnTo>
                <a:lnTo>
                  <a:pt x="1996462" y="13545"/>
                </a:lnTo>
                <a:lnTo>
                  <a:pt x="1927784" y="9478"/>
                </a:lnTo>
                <a:lnTo>
                  <a:pt x="1857925" y="6112"/>
                </a:lnTo>
                <a:lnTo>
                  <a:pt x="1786962" y="3463"/>
                </a:lnTo>
                <a:lnTo>
                  <a:pt x="1714969" y="1551"/>
                </a:lnTo>
                <a:lnTo>
                  <a:pt x="1642022" y="390"/>
                </a:lnTo>
                <a:lnTo>
                  <a:pt x="1568196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704397" y="3930022"/>
            <a:ext cx="5851693" cy="2447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878618" y="6192739"/>
            <a:ext cx="284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Update Status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nto DB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625878" y="202859"/>
            <a:ext cx="475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Usecase</a:t>
            </a:r>
            <a:r>
              <a:rPr lang="en-US" sz="28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Diagram</a:t>
            </a:r>
            <a:endParaRPr lang="en-US" sz="28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6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/>
          <p:cNvSpPr txBox="1"/>
          <p:nvPr/>
        </p:nvSpPr>
        <p:spPr>
          <a:xfrm>
            <a:off x="4288424" y="258278"/>
            <a:ext cx="475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 (Output File)</a:t>
            </a:r>
            <a:endParaRPr lang="en-US" sz="32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t="29059" b="9396"/>
          <a:stretch/>
        </p:blipFill>
        <p:spPr>
          <a:xfrm>
            <a:off x="103853" y="2059709"/>
            <a:ext cx="12088147" cy="451658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/>
          <p:cNvSpPr txBox="1"/>
          <p:nvPr/>
        </p:nvSpPr>
        <p:spPr>
          <a:xfrm>
            <a:off x="4251479" y="323820"/>
            <a:ext cx="475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Advantages</a:t>
            </a:r>
            <a:r>
              <a:rPr lang="en-IN" sz="3200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364509" y="143428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Saves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Faster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Data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Reusability</a:t>
            </a:r>
          </a:p>
          <a:p>
            <a:endParaRPr lang="en-US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Error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Reduction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Improved Customer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Experience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Limitations</a:t>
            </a:r>
            <a:endParaRPr lang="en-US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Bot will not download/read the mail, if the subject line doesn’t match.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3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/>
          <p:cNvSpPr txBox="1"/>
          <p:nvPr/>
        </p:nvSpPr>
        <p:spPr>
          <a:xfrm>
            <a:off x="4251479" y="323820"/>
            <a:ext cx="475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r>
              <a:rPr lang="en-IN" sz="3200" dirty="0" smtClean="0">
                <a:solidFill>
                  <a:schemeClr val="accent5"/>
                </a:solidFill>
              </a:rPr>
              <a:t> </a:t>
            </a:r>
            <a:endParaRPr lang="en-IN" sz="3200" dirty="0">
              <a:solidFill>
                <a:schemeClr val="accent5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364508" y="1434284"/>
            <a:ext cx="79525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496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HR Appraisal Launch Process efficiently manages the appraisal cycle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Through automated emails and schedules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539496" indent="-457200">
              <a:buFont typeface="Wingdings" panose="05000000000000000000" pitchFamily="2" charset="2"/>
              <a:buChar char="Ø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39496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Reduce the Human Errors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2296"/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39496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This process reduces manual effort, and contributes to a successful appraisal cycle.</a:t>
            </a:r>
          </a:p>
          <a:p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163581">
            <a:off x="785091" y="2070738"/>
            <a:ext cx="10418618" cy="186204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Thank You</a:t>
            </a:r>
            <a:endParaRPr lang="en-US" sz="11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53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3309" y="397165"/>
            <a:ext cx="905163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</a:rPr>
              <a:t>INDEX</a:t>
            </a:r>
            <a:r>
              <a:rPr lang="en-US" sz="4400" dirty="0" smtClean="0">
                <a:solidFill>
                  <a:srgbClr val="FFFF0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Aims </a:t>
            </a:r>
            <a:r>
              <a:rPr lang="en-US" sz="2400" dirty="0"/>
              <a:t>&amp; Objectives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Methodology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Project Flow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Data Flow Diagram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case Diagram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Result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Advantages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Limitations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Conclusion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6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97746" y="886692"/>
            <a:ext cx="425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Introduction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454" y="2078181"/>
            <a:ext cx="9097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This bot will communicate between HR and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Clear </a:t>
            </a:r>
            <a:r>
              <a:rPr lang="en-US" sz="2400" b="1" dirty="0" smtClean="0"/>
              <a:t>Appraisal Schedule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Sending multiple mails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Self Appraisal Submission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Sending Reminder mail.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71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906983" y="468341"/>
            <a:ext cx="4839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90" dirty="0">
                <a:solidFill>
                  <a:srgbClr val="FFFF00"/>
                </a:solidFill>
              </a:rPr>
              <a:t>Aims</a:t>
            </a:r>
            <a:r>
              <a:rPr lang="en-US" sz="4000" b="1" spc="-40" dirty="0">
                <a:solidFill>
                  <a:srgbClr val="FFFF00"/>
                </a:solidFill>
              </a:rPr>
              <a:t> </a:t>
            </a:r>
            <a:r>
              <a:rPr lang="en-US" sz="4000" b="1" spc="-365" dirty="0">
                <a:solidFill>
                  <a:srgbClr val="FFFF00"/>
                </a:solidFill>
              </a:rPr>
              <a:t>&amp;</a:t>
            </a:r>
            <a:r>
              <a:rPr lang="en-US" sz="4000" b="1" spc="-50" dirty="0">
                <a:solidFill>
                  <a:srgbClr val="FFFF00"/>
                </a:solidFill>
              </a:rPr>
              <a:t> </a:t>
            </a:r>
            <a:r>
              <a:rPr lang="en-US" sz="4000" b="1" spc="-30" dirty="0">
                <a:solidFill>
                  <a:srgbClr val="FFFF00"/>
                </a:solidFill>
              </a:rPr>
              <a:t>Objectives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217" y="1296529"/>
            <a:ext cx="115916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55" dirty="0" smtClean="0">
                <a:latin typeface="Microsoft Sans Serif"/>
                <a:cs typeface="Microsoft Sans Serif"/>
              </a:rPr>
              <a:t> </a:t>
            </a:r>
            <a:r>
              <a:rPr lang="en-US" sz="2400" spc="-10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 </a:t>
            </a:r>
            <a:r>
              <a:rPr lang="en-US" sz="24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aim </a:t>
            </a:r>
            <a:r>
              <a:rPr lang="en-US" sz="24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of </a:t>
            </a:r>
            <a:r>
              <a:rPr lang="en-US" sz="24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 </a:t>
            </a:r>
            <a:r>
              <a:rPr lang="en-US" sz="2400" b="1" spc="-1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Appraisal </a:t>
            </a:r>
            <a:r>
              <a:rPr lang="en-US" sz="2400" b="1" spc="-114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Initiation </a:t>
            </a:r>
            <a:r>
              <a:rPr lang="en-US" sz="2400" b="1" spc="-125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Bot </a:t>
            </a:r>
            <a:r>
              <a:rPr lang="en-US" sz="2400" spc="-1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is </a:t>
            </a:r>
            <a:r>
              <a:rPr lang="en-US" sz="24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 </a:t>
            </a:r>
            <a:r>
              <a:rPr lang="en-US" sz="24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automate </a:t>
            </a:r>
            <a:r>
              <a:rPr lang="en-US" sz="2400" spc="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 </a:t>
            </a:r>
            <a:r>
              <a:rPr lang="en-US" sz="24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optimize </a:t>
            </a:r>
            <a:r>
              <a:rPr lang="en-US" sz="24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the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launching </a:t>
            </a:r>
            <a:r>
              <a:rPr lang="en-US" sz="2400" spc="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of </a:t>
            </a:r>
            <a:r>
              <a:rPr lang="en-US" sz="24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appraisal </a:t>
            </a:r>
            <a:r>
              <a:rPr lang="en-US" sz="2400" spc="-6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-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process</a:t>
            </a:r>
            <a:r>
              <a:rPr lang="en-US" sz="2400" spc="-114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-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from</a:t>
            </a:r>
            <a:r>
              <a:rPr lang="en-US" sz="2400" spc="-1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send</a:t>
            </a:r>
            <a:r>
              <a:rPr lang="en-US" sz="2400" spc="-9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mails</a:t>
            </a:r>
            <a:r>
              <a:rPr lang="en-US" sz="2400" spc="-1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</a:t>
            </a:r>
            <a:r>
              <a:rPr lang="en-US" sz="2400" spc="-1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eligible</a:t>
            </a:r>
            <a:r>
              <a:rPr lang="en-US" sz="2400" spc="-1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candidates,</a:t>
            </a:r>
            <a:r>
              <a:rPr lang="en-US" sz="2400" spc="-10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collecting</a:t>
            </a:r>
            <a:r>
              <a:rPr lang="en-US" sz="2400" spc="-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</a:t>
            </a:r>
            <a:r>
              <a:rPr lang="en-US" sz="2400" spc="-10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-1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validating</a:t>
            </a:r>
            <a:r>
              <a:rPr lang="en-US" sz="2400" spc="-1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self-appraisal</a:t>
            </a:r>
            <a:r>
              <a:rPr lang="en-US" sz="2400" spc="-1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400" spc="-114" dirty="0" smtClean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forms</a:t>
            </a:r>
            <a:r>
              <a:rPr lang="en-US" sz="2400" spc="-30" dirty="0" smtClean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.</a:t>
            </a:r>
          </a:p>
          <a:p>
            <a:endParaRPr lang="en-US" sz="2400" spc="-30" dirty="0" smtClean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Accuracy Improvement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To minimize manual processing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Submission Status Tracking</a:t>
            </a:r>
          </a:p>
          <a:p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Saving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Verdana"/>
              <a:cs typeface="Verdana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27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97746" y="886692"/>
            <a:ext cx="425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Methodology</a:t>
            </a:r>
            <a:endParaRPr lang="en-US" sz="4000" b="1" dirty="0">
              <a:solidFill>
                <a:srgbClr val="FFFF00"/>
              </a:solidFill>
            </a:endParaRPr>
          </a:p>
        </p:txBody>
      </p:sp>
      <p:grpSp>
        <p:nvGrpSpPr>
          <p:cNvPr id="6" name="object 3"/>
          <p:cNvGrpSpPr/>
          <p:nvPr/>
        </p:nvGrpSpPr>
        <p:grpSpPr>
          <a:xfrm>
            <a:off x="327342" y="3471947"/>
            <a:ext cx="1253490" cy="1336040"/>
            <a:chOff x="327342" y="3869118"/>
            <a:chExt cx="1253490" cy="1336040"/>
          </a:xfrm>
        </p:grpSpPr>
        <p:sp>
          <p:nvSpPr>
            <p:cNvPr id="7" name="object 4"/>
            <p:cNvSpPr/>
            <p:nvPr/>
          </p:nvSpPr>
          <p:spPr>
            <a:xfrm>
              <a:off x="335279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5" h="1320164">
                  <a:moveTo>
                    <a:pt x="1113789" y="0"/>
                  </a:moveTo>
                  <a:lnTo>
                    <a:pt x="123748" y="0"/>
                  </a:lnTo>
                  <a:lnTo>
                    <a:pt x="75582" y="9719"/>
                  </a:lnTo>
                  <a:lnTo>
                    <a:pt x="36247" y="36226"/>
                  </a:lnTo>
                  <a:lnTo>
                    <a:pt x="9725" y="75545"/>
                  </a:lnTo>
                  <a:lnTo>
                    <a:pt x="0" y="123698"/>
                  </a:lnTo>
                  <a:lnTo>
                    <a:pt x="0" y="1196086"/>
                  </a:lnTo>
                  <a:lnTo>
                    <a:pt x="9725" y="1244238"/>
                  </a:lnTo>
                  <a:lnTo>
                    <a:pt x="36247" y="1283557"/>
                  </a:lnTo>
                  <a:lnTo>
                    <a:pt x="75582" y="1310064"/>
                  </a:lnTo>
                  <a:lnTo>
                    <a:pt x="123748" y="1319784"/>
                  </a:lnTo>
                  <a:lnTo>
                    <a:pt x="1113789" y="1319784"/>
                  </a:lnTo>
                  <a:lnTo>
                    <a:pt x="1161942" y="1310064"/>
                  </a:lnTo>
                  <a:lnTo>
                    <a:pt x="1201261" y="1283557"/>
                  </a:lnTo>
                  <a:lnTo>
                    <a:pt x="1227768" y="1244238"/>
                  </a:lnTo>
                  <a:lnTo>
                    <a:pt x="1237488" y="1196086"/>
                  </a:lnTo>
                  <a:lnTo>
                    <a:pt x="1237488" y="123698"/>
                  </a:lnTo>
                  <a:lnTo>
                    <a:pt x="1227768" y="75545"/>
                  </a:lnTo>
                  <a:lnTo>
                    <a:pt x="1201261" y="36226"/>
                  </a:lnTo>
                  <a:lnTo>
                    <a:pt x="1161942" y="9719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335279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5" h="1320164">
                  <a:moveTo>
                    <a:pt x="0" y="123698"/>
                  </a:moveTo>
                  <a:lnTo>
                    <a:pt x="9725" y="75545"/>
                  </a:lnTo>
                  <a:lnTo>
                    <a:pt x="36247" y="36226"/>
                  </a:lnTo>
                  <a:lnTo>
                    <a:pt x="75582" y="9719"/>
                  </a:lnTo>
                  <a:lnTo>
                    <a:pt x="123748" y="0"/>
                  </a:lnTo>
                  <a:lnTo>
                    <a:pt x="1113789" y="0"/>
                  </a:lnTo>
                  <a:lnTo>
                    <a:pt x="1161942" y="9719"/>
                  </a:lnTo>
                  <a:lnTo>
                    <a:pt x="1201261" y="36226"/>
                  </a:lnTo>
                  <a:lnTo>
                    <a:pt x="1227768" y="75545"/>
                  </a:lnTo>
                  <a:lnTo>
                    <a:pt x="1237488" y="123698"/>
                  </a:lnTo>
                  <a:lnTo>
                    <a:pt x="1237488" y="1196086"/>
                  </a:lnTo>
                  <a:lnTo>
                    <a:pt x="1227768" y="1244238"/>
                  </a:lnTo>
                  <a:lnTo>
                    <a:pt x="1201261" y="1283557"/>
                  </a:lnTo>
                  <a:lnTo>
                    <a:pt x="1161942" y="1310064"/>
                  </a:lnTo>
                  <a:lnTo>
                    <a:pt x="1113789" y="1319784"/>
                  </a:lnTo>
                  <a:lnTo>
                    <a:pt x="123748" y="1319784"/>
                  </a:lnTo>
                  <a:lnTo>
                    <a:pt x="75582" y="1310064"/>
                  </a:lnTo>
                  <a:lnTo>
                    <a:pt x="36247" y="1283557"/>
                  </a:lnTo>
                  <a:lnTo>
                    <a:pt x="9725" y="1244238"/>
                  </a:lnTo>
                  <a:lnTo>
                    <a:pt x="0" y="1196086"/>
                  </a:lnTo>
                  <a:lnTo>
                    <a:pt x="0" y="123698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7"/>
          <p:cNvSpPr/>
          <p:nvPr/>
        </p:nvSpPr>
        <p:spPr>
          <a:xfrm>
            <a:off x="1696211" y="3985852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5" h="307975">
                <a:moveTo>
                  <a:pt x="131063" y="0"/>
                </a:moveTo>
                <a:lnTo>
                  <a:pt x="131063" y="61594"/>
                </a:lnTo>
                <a:lnTo>
                  <a:pt x="0" y="61594"/>
                </a:lnTo>
                <a:lnTo>
                  <a:pt x="0" y="246252"/>
                </a:lnTo>
                <a:lnTo>
                  <a:pt x="131063" y="246252"/>
                </a:lnTo>
                <a:lnTo>
                  <a:pt x="131063" y="307848"/>
                </a:lnTo>
                <a:lnTo>
                  <a:pt x="262127" y="153924"/>
                </a:lnTo>
                <a:lnTo>
                  <a:pt x="131063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8"/>
          <p:cNvGrpSpPr/>
          <p:nvPr/>
        </p:nvGrpSpPr>
        <p:grpSpPr>
          <a:xfrm>
            <a:off x="2058606" y="3471947"/>
            <a:ext cx="1253490" cy="1336040"/>
            <a:chOff x="2058606" y="3869118"/>
            <a:chExt cx="1253490" cy="1336040"/>
          </a:xfrm>
        </p:grpSpPr>
        <p:sp>
          <p:nvSpPr>
            <p:cNvPr id="11" name="object 9"/>
            <p:cNvSpPr/>
            <p:nvPr/>
          </p:nvSpPr>
          <p:spPr>
            <a:xfrm>
              <a:off x="2066544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4" h="1320164">
                  <a:moveTo>
                    <a:pt x="1113789" y="0"/>
                  </a:moveTo>
                  <a:lnTo>
                    <a:pt x="123698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1196086"/>
                  </a:lnTo>
                  <a:lnTo>
                    <a:pt x="9719" y="1244238"/>
                  </a:lnTo>
                  <a:lnTo>
                    <a:pt x="36226" y="1283557"/>
                  </a:lnTo>
                  <a:lnTo>
                    <a:pt x="75545" y="1310064"/>
                  </a:lnTo>
                  <a:lnTo>
                    <a:pt x="123698" y="1319784"/>
                  </a:lnTo>
                  <a:lnTo>
                    <a:pt x="1113789" y="1319784"/>
                  </a:lnTo>
                  <a:lnTo>
                    <a:pt x="1161942" y="1310064"/>
                  </a:lnTo>
                  <a:lnTo>
                    <a:pt x="1201261" y="1283557"/>
                  </a:lnTo>
                  <a:lnTo>
                    <a:pt x="1227768" y="1244238"/>
                  </a:lnTo>
                  <a:lnTo>
                    <a:pt x="1237488" y="1196086"/>
                  </a:lnTo>
                  <a:lnTo>
                    <a:pt x="1237488" y="123698"/>
                  </a:lnTo>
                  <a:lnTo>
                    <a:pt x="1227768" y="75545"/>
                  </a:lnTo>
                  <a:lnTo>
                    <a:pt x="1201261" y="36226"/>
                  </a:lnTo>
                  <a:lnTo>
                    <a:pt x="1161942" y="9719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2066544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4" h="132016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8" y="0"/>
                  </a:lnTo>
                  <a:lnTo>
                    <a:pt x="1113789" y="0"/>
                  </a:lnTo>
                  <a:lnTo>
                    <a:pt x="1161942" y="9719"/>
                  </a:lnTo>
                  <a:lnTo>
                    <a:pt x="1201261" y="36226"/>
                  </a:lnTo>
                  <a:lnTo>
                    <a:pt x="1227768" y="75545"/>
                  </a:lnTo>
                  <a:lnTo>
                    <a:pt x="1237488" y="123698"/>
                  </a:lnTo>
                  <a:lnTo>
                    <a:pt x="1237488" y="1196086"/>
                  </a:lnTo>
                  <a:lnTo>
                    <a:pt x="1227768" y="1244238"/>
                  </a:lnTo>
                  <a:lnTo>
                    <a:pt x="1201261" y="1283557"/>
                  </a:lnTo>
                  <a:lnTo>
                    <a:pt x="1161942" y="1310064"/>
                  </a:lnTo>
                  <a:lnTo>
                    <a:pt x="1113789" y="1319784"/>
                  </a:lnTo>
                  <a:lnTo>
                    <a:pt x="123698" y="1319784"/>
                  </a:lnTo>
                  <a:lnTo>
                    <a:pt x="75545" y="1310064"/>
                  </a:lnTo>
                  <a:lnTo>
                    <a:pt x="36226" y="1283557"/>
                  </a:lnTo>
                  <a:lnTo>
                    <a:pt x="9719" y="1244238"/>
                  </a:lnTo>
                  <a:lnTo>
                    <a:pt x="0" y="1196086"/>
                  </a:lnTo>
                  <a:lnTo>
                    <a:pt x="0" y="12369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/>
          <p:cNvSpPr txBox="1"/>
          <p:nvPr/>
        </p:nvSpPr>
        <p:spPr>
          <a:xfrm>
            <a:off x="2165350" y="3768682"/>
            <a:ext cx="1038860" cy="711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065" marR="5080" indent="1270" algn="ctr">
              <a:lnSpc>
                <a:spcPct val="91900"/>
              </a:lnSpc>
              <a:spcBef>
                <a:spcPts val="250"/>
              </a:spcBef>
            </a:pP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00" spc="-40" dirty="0" smtClean="0">
                <a:solidFill>
                  <a:srgbClr val="FFFFFF"/>
                </a:solidFill>
                <a:latin typeface="Verdana"/>
                <a:cs typeface="Verdana"/>
              </a:rPr>
              <a:t>Master Data Files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3427476" y="3985852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131063" y="0"/>
                </a:moveTo>
                <a:lnTo>
                  <a:pt x="131063" y="61594"/>
                </a:lnTo>
                <a:lnTo>
                  <a:pt x="0" y="61594"/>
                </a:lnTo>
                <a:lnTo>
                  <a:pt x="0" y="246252"/>
                </a:lnTo>
                <a:lnTo>
                  <a:pt x="131063" y="246252"/>
                </a:lnTo>
                <a:lnTo>
                  <a:pt x="131063" y="307848"/>
                </a:lnTo>
                <a:lnTo>
                  <a:pt x="262127" y="153924"/>
                </a:lnTo>
                <a:lnTo>
                  <a:pt x="131063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3"/>
          <p:cNvGrpSpPr/>
          <p:nvPr/>
        </p:nvGrpSpPr>
        <p:grpSpPr>
          <a:xfrm>
            <a:off x="3791394" y="3471947"/>
            <a:ext cx="1252220" cy="1336040"/>
            <a:chOff x="3791394" y="3869118"/>
            <a:chExt cx="1252220" cy="1336040"/>
          </a:xfrm>
        </p:grpSpPr>
        <p:sp>
          <p:nvSpPr>
            <p:cNvPr id="16" name="object 14"/>
            <p:cNvSpPr/>
            <p:nvPr/>
          </p:nvSpPr>
          <p:spPr>
            <a:xfrm>
              <a:off x="3799332" y="3877055"/>
              <a:ext cx="1236345" cy="1320165"/>
            </a:xfrm>
            <a:custGeom>
              <a:avLst/>
              <a:gdLst/>
              <a:ahLst/>
              <a:cxnLst/>
              <a:rect l="l" t="t" r="r" b="b"/>
              <a:pathLst>
                <a:path w="1236345" h="1320164">
                  <a:moveTo>
                    <a:pt x="1112392" y="0"/>
                  </a:moveTo>
                  <a:lnTo>
                    <a:pt x="123570" y="0"/>
                  </a:lnTo>
                  <a:lnTo>
                    <a:pt x="75491" y="9717"/>
                  </a:lnTo>
                  <a:lnTo>
                    <a:pt x="36210" y="36210"/>
                  </a:lnTo>
                  <a:lnTo>
                    <a:pt x="9717" y="75491"/>
                  </a:lnTo>
                  <a:lnTo>
                    <a:pt x="0" y="123571"/>
                  </a:lnTo>
                  <a:lnTo>
                    <a:pt x="0" y="1196213"/>
                  </a:lnTo>
                  <a:lnTo>
                    <a:pt x="9717" y="1244292"/>
                  </a:lnTo>
                  <a:lnTo>
                    <a:pt x="36210" y="1283573"/>
                  </a:lnTo>
                  <a:lnTo>
                    <a:pt x="75491" y="1310066"/>
                  </a:lnTo>
                  <a:lnTo>
                    <a:pt x="123570" y="1319784"/>
                  </a:lnTo>
                  <a:lnTo>
                    <a:pt x="1112392" y="1319784"/>
                  </a:lnTo>
                  <a:lnTo>
                    <a:pt x="1160472" y="1310066"/>
                  </a:lnTo>
                  <a:lnTo>
                    <a:pt x="1199753" y="1283573"/>
                  </a:lnTo>
                  <a:lnTo>
                    <a:pt x="1226246" y="1244292"/>
                  </a:lnTo>
                  <a:lnTo>
                    <a:pt x="1235964" y="1196213"/>
                  </a:lnTo>
                  <a:lnTo>
                    <a:pt x="1235964" y="123571"/>
                  </a:lnTo>
                  <a:lnTo>
                    <a:pt x="1226246" y="75491"/>
                  </a:lnTo>
                  <a:lnTo>
                    <a:pt x="1199753" y="36210"/>
                  </a:lnTo>
                  <a:lnTo>
                    <a:pt x="1160472" y="9717"/>
                  </a:lnTo>
                  <a:lnTo>
                    <a:pt x="111239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3799332" y="3877055"/>
              <a:ext cx="1236345" cy="1320165"/>
            </a:xfrm>
            <a:custGeom>
              <a:avLst/>
              <a:gdLst/>
              <a:ahLst/>
              <a:cxnLst/>
              <a:rect l="l" t="t" r="r" b="b"/>
              <a:pathLst>
                <a:path w="1236345" h="1320164">
                  <a:moveTo>
                    <a:pt x="0" y="123571"/>
                  </a:moveTo>
                  <a:lnTo>
                    <a:pt x="9717" y="75491"/>
                  </a:lnTo>
                  <a:lnTo>
                    <a:pt x="36210" y="36210"/>
                  </a:lnTo>
                  <a:lnTo>
                    <a:pt x="75491" y="9717"/>
                  </a:lnTo>
                  <a:lnTo>
                    <a:pt x="123570" y="0"/>
                  </a:lnTo>
                  <a:lnTo>
                    <a:pt x="1112392" y="0"/>
                  </a:lnTo>
                  <a:lnTo>
                    <a:pt x="1160472" y="9717"/>
                  </a:lnTo>
                  <a:lnTo>
                    <a:pt x="1199753" y="36210"/>
                  </a:lnTo>
                  <a:lnTo>
                    <a:pt x="1226246" y="75491"/>
                  </a:lnTo>
                  <a:lnTo>
                    <a:pt x="1235964" y="123571"/>
                  </a:lnTo>
                  <a:lnTo>
                    <a:pt x="1235964" y="1196213"/>
                  </a:lnTo>
                  <a:lnTo>
                    <a:pt x="1226246" y="1244292"/>
                  </a:lnTo>
                  <a:lnTo>
                    <a:pt x="1199753" y="1283573"/>
                  </a:lnTo>
                  <a:lnTo>
                    <a:pt x="1160472" y="1310066"/>
                  </a:lnTo>
                  <a:lnTo>
                    <a:pt x="1112392" y="1319784"/>
                  </a:lnTo>
                  <a:lnTo>
                    <a:pt x="123570" y="1319784"/>
                  </a:lnTo>
                  <a:lnTo>
                    <a:pt x="75491" y="1310066"/>
                  </a:lnTo>
                  <a:lnTo>
                    <a:pt x="36210" y="1283573"/>
                  </a:lnTo>
                  <a:lnTo>
                    <a:pt x="9717" y="1244292"/>
                  </a:lnTo>
                  <a:lnTo>
                    <a:pt x="0" y="1196213"/>
                  </a:lnTo>
                  <a:lnTo>
                    <a:pt x="0" y="123571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6"/>
          <p:cNvSpPr txBox="1"/>
          <p:nvPr/>
        </p:nvSpPr>
        <p:spPr>
          <a:xfrm>
            <a:off x="3933825" y="3880824"/>
            <a:ext cx="967105" cy="492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>
              <a:lnSpc>
                <a:spcPts val="1839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39"/>
              </a:lnSpc>
            </a:pP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5158740" y="3985852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131063" y="0"/>
                </a:moveTo>
                <a:lnTo>
                  <a:pt x="131063" y="61594"/>
                </a:lnTo>
                <a:lnTo>
                  <a:pt x="0" y="61594"/>
                </a:lnTo>
                <a:lnTo>
                  <a:pt x="0" y="246252"/>
                </a:lnTo>
                <a:lnTo>
                  <a:pt x="131063" y="246252"/>
                </a:lnTo>
                <a:lnTo>
                  <a:pt x="131063" y="307848"/>
                </a:lnTo>
                <a:lnTo>
                  <a:pt x="262127" y="153924"/>
                </a:lnTo>
                <a:lnTo>
                  <a:pt x="131063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18"/>
          <p:cNvGrpSpPr/>
          <p:nvPr/>
        </p:nvGrpSpPr>
        <p:grpSpPr>
          <a:xfrm>
            <a:off x="5522658" y="3471947"/>
            <a:ext cx="1253490" cy="1336040"/>
            <a:chOff x="5522658" y="3869118"/>
            <a:chExt cx="1253490" cy="1336040"/>
          </a:xfrm>
        </p:grpSpPr>
        <p:sp>
          <p:nvSpPr>
            <p:cNvPr id="21" name="object 19"/>
            <p:cNvSpPr/>
            <p:nvPr/>
          </p:nvSpPr>
          <p:spPr>
            <a:xfrm>
              <a:off x="5530596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5" h="1320164">
                  <a:moveTo>
                    <a:pt x="1113789" y="0"/>
                  </a:moveTo>
                  <a:lnTo>
                    <a:pt x="123698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1196086"/>
                  </a:lnTo>
                  <a:lnTo>
                    <a:pt x="9719" y="1244238"/>
                  </a:lnTo>
                  <a:lnTo>
                    <a:pt x="36226" y="1283557"/>
                  </a:lnTo>
                  <a:lnTo>
                    <a:pt x="75545" y="1310064"/>
                  </a:lnTo>
                  <a:lnTo>
                    <a:pt x="123698" y="1319784"/>
                  </a:lnTo>
                  <a:lnTo>
                    <a:pt x="1113789" y="1319784"/>
                  </a:lnTo>
                  <a:lnTo>
                    <a:pt x="1161942" y="1310064"/>
                  </a:lnTo>
                  <a:lnTo>
                    <a:pt x="1201261" y="1283557"/>
                  </a:lnTo>
                  <a:lnTo>
                    <a:pt x="1227768" y="1244238"/>
                  </a:lnTo>
                  <a:lnTo>
                    <a:pt x="1237487" y="1196086"/>
                  </a:lnTo>
                  <a:lnTo>
                    <a:pt x="1237487" y="123698"/>
                  </a:lnTo>
                  <a:lnTo>
                    <a:pt x="1227768" y="75545"/>
                  </a:lnTo>
                  <a:lnTo>
                    <a:pt x="1201261" y="36226"/>
                  </a:lnTo>
                  <a:lnTo>
                    <a:pt x="1161942" y="9719"/>
                  </a:lnTo>
                  <a:lnTo>
                    <a:pt x="111378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5530596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5" h="132016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8" y="0"/>
                  </a:lnTo>
                  <a:lnTo>
                    <a:pt x="1113789" y="0"/>
                  </a:lnTo>
                  <a:lnTo>
                    <a:pt x="1161942" y="9719"/>
                  </a:lnTo>
                  <a:lnTo>
                    <a:pt x="1201261" y="36226"/>
                  </a:lnTo>
                  <a:lnTo>
                    <a:pt x="1227768" y="75545"/>
                  </a:lnTo>
                  <a:lnTo>
                    <a:pt x="1237487" y="123698"/>
                  </a:lnTo>
                  <a:lnTo>
                    <a:pt x="1237487" y="1196086"/>
                  </a:lnTo>
                  <a:lnTo>
                    <a:pt x="1227768" y="1244238"/>
                  </a:lnTo>
                  <a:lnTo>
                    <a:pt x="1201261" y="1283557"/>
                  </a:lnTo>
                  <a:lnTo>
                    <a:pt x="1161942" y="1310064"/>
                  </a:lnTo>
                  <a:lnTo>
                    <a:pt x="1113789" y="1319784"/>
                  </a:lnTo>
                  <a:lnTo>
                    <a:pt x="123698" y="1319784"/>
                  </a:lnTo>
                  <a:lnTo>
                    <a:pt x="75545" y="1310064"/>
                  </a:lnTo>
                  <a:lnTo>
                    <a:pt x="36226" y="1283557"/>
                  </a:lnTo>
                  <a:lnTo>
                    <a:pt x="9719" y="1244238"/>
                  </a:lnTo>
                  <a:lnTo>
                    <a:pt x="0" y="1196086"/>
                  </a:lnTo>
                  <a:lnTo>
                    <a:pt x="0" y="12369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2"/>
          <p:cNvSpPr/>
          <p:nvPr/>
        </p:nvSpPr>
        <p:spPr>
          <a:xfrm>
            <a:off x="6891528" y="3985852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131064" y="0"/>
                </a:moveTo>
                <a:lnTo>
                  <a:pt x="131064" y="61594"/>
                </a:lnTo>
                <a:lnTo>
                  <a:pt x="0" y="61594"/>
                </a:lnTo>
                <a:lnTo>
                  <a:pt x="0" y="246252"/>
                </a:lnTo>
                <a:lnTo>
                  <a:pt x="131064" y="246252"/>
                </a:lnTo>
                <a:lnTo>
                  <a:pt x="131064" y="307848"/>
                </a:lnTo>
                <a:lnTo>
                  <a:pt x="262127" y="153924"/>
                </a:lnTo>
                <a:lnTo>
                  <a:pt x="131064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3"/>
          <p:cNvGrpSpPr/>
          <p:nvPr/>
        </p:nvGrpSpPr>
        <p:grpSpPr>
          <a:xfrm>
            <a:off x="7253922" y="3471947"/>
            <a:ext cx="1253490" cy="1336040"/>
            <a:chOff x="7253922" y="3869118"/>
            <a:chExt cx="1253490" cy="1336040"/>
          </a:xfrm>
        </p:grpSpPr>
        <p:sp>
          <p:nvSpPr>
            <p:cNvPr id="25" name="object 24"/>
            <p:cNvSpPr/>
            <p:nvPr/>
          </p:nvSpPr>
          <p:spPr>
            <a:xfrm>
              <a:off x="7261859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5" h="1320164">
                  <a:moveTo>
                    <a:pt x="1113790" y="0"/>
                  </a:moveTo>
                  <a:lnTo>
                    <a:pt x="123698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1196086"/>
                  </a:lnTo>
                  <a:lnTo>
                    <a:pt x="9719" y="1244238"/>
                  </a:lnTo>
                  <a:lnTo>
                    <a:pt x="36226" y="1283557"/>
                  </a:lnTo>
                  <a:lnTo>
                    <a:pt x="75545" y="1310064"/>
                  </a:lnTo>
                  <a:lnTo>
                    <a:pt x="123698" y="1319784"/>
                  </a:lnTo>
                  <a:lnTo>
                    <a:pt x="1113790" y="1319784"/>
                  </a:lnTo>
                  <a:lnTo>
                    <a:pt x="1161942" y="1310064"/>
                  </a:lnTo>
                  <a:lnTo>
                    <a:pt x="1201261" y="1283557"/>
                  </a:lnTo>
                  <a:lnTo>
                    <a:pt x="1227768" y="1244238"/>
                  </a:lnTo>
                  <a:lnTo>
                    <a:pt x="1237488" y="1196086"/>
                  </a:lnTo>
                  <a:lnTo>
                    <a:pt x="1237488" y="123698"/>
                  </a:lnTo>
                  <a:lnTo>
                    <a:pt x="1227768" y="75545"/>
                  </a:lnTo>
                  <a:lnTo>
                    <a:pt x="1201261" y="36226"/>
                  </a:lnTo>
                  <a:lnTo>
                    <a:pt x="1161942" y="9719"/>
                  </a:lnTo>
                  <a:lnTo>
                    <a:pt x="111379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/>
            <p:cNvSpPr/>
            <p:nvPr/>
          </p:nvSpPr>
          <p:spPr>
            <a:xfrm>
              <a:off x="7261859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5" h="132016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8" y="0"/>
                  </a:lnTo>
                  <a:lnTo>
                    <a:pt x="1113790" y="0"/>
                  </a:lnTo>
                  <a:lnTo>
                    <a:pt x="1161942" y="9719"/>
                  </a:lnTo>
                  <a:lnTo>
                    <a:pt x="1201261" y="36226"/>
                  </a:lnTo>
                  <a:lnTo>
                    <a:pt x="1227768" y="75545"/>
                  </a:lnTo>
                  <a:lnTo>
                    <a:pt x="1237488" y="123698"/>
                  </a:lnTo>
                  <a:lnTo>
                    <a:pt x="1237488" y="1196086"/>
                  </a:lnTo>
                  <a:lnTo>
                    <a:pt x="1227768" y="1244238"/>
                  </a:lnTo>
                  <a:lnTo>
                    <a:pt x="1201261" y="1283557"/>
                  </a:lnTo>
                  <a:lnTo>
                    <a:pt x="1161942" y="1310064"/>
                  </a:lnTo>
                  <a:lnTo>
                    <a:pt x="1113790" y="1319784"/>
                  </a:lnTo>
                  <a:lnTo>
                    <a:pt x="123698" y="1319784"/>
                  </a:lnTo>
                  <a:lnTo>
                    <a:pt x="75545" y="1310064"/>
                  </a:lnTo>
                  <a:lnTo>
                    <a:pt x="36226" y="1283557"/>
                  </a:lnTo>
                  <a:lnTo>
                    <a:pt x="9719" y="1244238"/>
                  </a:lnTo>
                  <a:lnTo>
                    <a:pt x="0" y="1196086"/>
                  </a:lnTo>
                  <a:lnTo>
                    <a:pt x="0" y="12369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6"/>
          <p:cNvSpPr txBox="1"/>
          <p:nvPr/>
        </p:nvSpPr>
        <p:spPr>
          <a:xfrm>
            <a:off x="5689917" y="3634189"/>
            <a:ext cx="1006475" cy="11658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91900"/>
              </a:lnSpc>
              <a:spcBef>
                <a:spcPts val="250"/>
              </a:spcBef>
            </a:pP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cul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Separate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eligible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8" name="object 27"/>
          <p:cNvSpPr/>
          <p:nvPr/>
        </p:nvSpPr>
        <p:spPr>
          <a:xfrm>
            <a:off x="8622792" y="3985852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131063" y="0"/>
                </a:moveTo>
                <a:lnTo>
                  <a:pt x="131063" y="61594"/>
                </a:lnTo>
                <a:lnTo>
                  <a:pt x="0" y="61594"/>
                </a:lnTo>
                <a:lnTo>
                  <a:pt x="0" y="246252"/>
                </a:lnTo>
                <a:lnTo>
                  <a:pt x="131063" y="246252"/>
                </a:lnTo>
                <a:lnTo>
                  <a:pt x="131063" y="307848"/>
                </a:lnTo>
                <a:lnTo>
                  <a:pt x="262127" y="153924"/>
                </a:lnTo>
                <a:lnTo>
                  <a:pt x="131063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8"/>
          <p:cNvGrpSpPr/>
          <p:nvPr/>
        </p:nvGrpSpPr>
        <p:grpSpPr>
          <a:xfrm>
            <a:off x="8985186" y="3471947"/>
            <a:ext cx="1253490" cy="1336040"/>
            <a:chOff x="8985186" y="3869118"/>
            <a:chExt cx="1253490" cy="1336040"/>
          </a:xfrm>
        </p:grpSpPr>
        <p:sp>
          <p:nvSpPr>
            <p:cNvPr id="30" name="object 29"/>
            <p:cNvSpPr/>
            <p:nvPr/>
          </p:nvSpPr>
          <p:spPr>
            <a:xfrm>
              <a:off x="8993123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5" h="1320164">
                  <a:moveTo>
                    <a:pt x="1113790" y="0"/>
                  </a:moveTo>
                  <a:lnTo>
                    <a:pt x="123698" y="0"/>
                  </a:lnTo>
                  <a:lnTo>
                    <a:pt x="75545" y="9719"/>
                  </a:lnTo>
                  <a:lnTo>
                    <a:pt x="36226" y="36226"/>
                  </a:lnTo>
                  <a:lnTo>
                    <a:pt x="9719" y="75545"/>
                  </a:lnTo>
                  <a:lnTo>
                    <a:pt x="0" y="123698"/>
                  </a:lnTo>
                  <a:lnTo>
                    <a:pt x="0" y="1196086"/>
                  </a:lnTo>
                  <a:lnTo>
                    <a:pt x="9719" y="1244238"/>
                  </a:lnTo>
                  <a:lnTo>
                    <a:pt x="36226" y="1283557"/>
                  </a:lnTo>
                  <a:lnTo>
                    <a:pt x="75545" y="1310064"/>
                  </a:lnTo>
                  <a:lnTo>
                    <a:pt x="123698" y="1319784"/>
                  </a:lnTo>
                  <a:lnTo>
                    <a:pt x="1113790" y="1319784"/>
                  </a:lnTo>
                  <a:lnTo>
                    <a:pt x="1161942" y="1310064"/>
                  </a:lnTo>
                  <a:lnTo>
                    <a:pt x="1201261" y="1283557"/>
                  </a:lnTo>
                  <a:lnTo>
                    <a:pt x="1227768" y="1244238"/>
                  </a:lnTo>
                  <a:lnTo>
                    <a:pt x="1237487" y="1196086"/>
                  </a:lnTo>
                  <a:lnTo>
                    <a:pt x="1237487" y="123698"/>
                  </a:lnTo>
                  <a:lnTo>
                    <a:pt x="1227768" y="75545"/>
                  </a:lnTo>
                  <a:lnTo>
                    <a:pt x="1201261" y="36226"/>
                  </a:lnTo>
                  <a:lnTo>
                    <a:pt x="1161942" y="9719"/>
                  </a:lnTo>
                  <a:lnTo>
                    <a:pt x="111379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8993123" y="3877055"/>
              <a:ext cx="1237615" cy="1320165"/>
            </a:xfrm>
            <a:custGeom>
              <a:avLst/>
              <a:gdLst/>
              <a:ahLst/>
              <a:cxnLst/>
              <a:rect l="l" t="t" r="r" b="b"/>
              <a:pathLst>
                <a:path w="1237615" h="1320164">
                  <a:moveTo>
                    <a:pt x="0" y="123698"/>
                  </a:moveTo>
                  <a:lnTo>
                    <a:pt x="9719" y="75545"/>
                  </a:lnTo>
                  <a:lnTo>
                    <a:pt x="36226" y="36226"/>
                  </a:lnTo>
                  <a:lnTo>
                    <a:pt x="75545" y="9719"/>
                  </a:lnTo>
                  <a:lnTo>
                    <a:pt x="123698" y="0"/>
                  </a:lnTo>
                  <a:lnTo>
                    <a:pt x="1113790" y="0"/>
                  </a:lnTo>
                  <a:lnTo>
                    <a:pt x="1161942" y="9719"/>
                  </a:lnTo>
                  <a:lnTo>
                    <a:pt x="1201261" y="36226"/>
                  </a:lnTo>
                  <a:lnTo>
                    <a:pt x="1227768" y="75545"/>
                  </a:lnTo>
                  <a:lnTo>
                    <a:pt x="1237487" y="123698"/>
                  </a:lnTo>
                  <a:lnTo>
                    <a:pt x="1237487" y="1196086"/>
                  </a:lnTo>
                  <a:lnTo>
                    <a:pt x="1227768" y="1244238"/>
                  </a:lnTo>
                  <a:lnTo>
                    <a:pt x="1201261" y="1283557"/>
                  </a:lnTo>
                  <a:lnTo>
                    <a:pt x="1161942" y="1310064"/>
                  </a:lnTo>
                  <a:lnTo>
                    <a:pt x="1113790" y="1319784"/>
                  </a:lnTo>
                  <a:lnTo>
                    <a:pt x="123698" y="1319784"/>
                  </a:lnTo>
                  <a:lnTo>
                    <a:pt x="75545" y="1310064"/>
                  </a:lnTo>
                  <a:lnTo>
                    <a:pt x="36226" y="1283557"/>
                  </a:lnTo>
                  <a:lnTo>
                    <a:pt x="9719" y="1244238"/>
                  </a:lnTo>
                  <a:lnTo>
                    <a:pt x="0" y="1196086"/>
                  </a:lnTo>
                  <a:lnTo>
                    <a:pt x="0" y="12369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1"/>
          <p:cNvSpPr txBox="1"/>
          <p:nvPr/>
        </p:nvSpPr>
        <p:spPr>
          <a:xfrm>
            <a:off x="7391400" y="3911365"/>
            <a:ext cx="103259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95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endParaRPr sz="1600" dirty="0">
              <a:latin typeface="Verdana"/>
              <a:cs typeface="Verdana"/>
            </a:endParaRPr>
          </a:p>
          <a:p>
            <a:pPr marL="13970">
              <a:lnSpc>
                <a:spcPts val="1839"/>
              </a:lnSpc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igib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3" name="object 32"/>
          <p:cNvSpPr/>
          <p:nvPr/>
        </p:nvSpPr>
        <p:spPr>
          <a:xfrm>
            <a:off x="10354056" y="3985852"/>
            <a:ext cx="262255" cy="307975"/>
          </a:xfrm>
          <a:custGeom>
            <a:avLst/>
            <a:gdLst/>
            <a:ahLst/>
            <a:cxnLst/>
            <a:rect l="l" t="t" r="r" b="b"/>
            <a:pathLst>
              <a:path w="262254" h="307975">
                <a:moveTo>
                  <a:pt x="131064" y="0"/>
                </a:moveTo>
                <a:lnTo>
                  <a:pt x="131064" y="61594"/>
                </a:lnTo>
                <a:lnTo>
                  <a:pt x="0" y="61594"/>
                </a:lnTo>
                <a:lnTo>
                  <a:pt x="0" y="246252"/>
                </a:lnTo>
                <a:lnTo>
                  <a:pt x="131064" y="246252"/>
                </a:lnTo>
                <a:lnTo>
                  <a:pt x="131064" y="307848"/>
                </a:lnTo>
                <a:lnTo>
                  <a:pt x="262127" y="153924"/>
                </a:lnTo>
                <a:lnTo>
                  <a:pt x="131064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3"/>
          <p:cNvGrpSpPr/>
          <p:nvPr/>
        </p:nvGrpSpPr>
        <p:grpSpPr>
          <a:xfrm>
            <a:off x="10717974" y="3471947"/>
            <a:ext cx="1252220" cy="1336040"/>
            <a:chOff x="10717974" y="3869118"/>
            <a:chExt cx="1252220" cy="1336040"/>
          </a:xfrm>
        </p:grpSpPr>
        <p:sp>
          <p:nvSpPr>
            <p:cNvPr id="35" name="object 34"/>
            <p:cNvSpPr/>
            <p:nvPr/>
          </p:nvSpPr>
          <p:spPr>
            <a:xfrm>
              <a:off x="10725911" y="3877055"/>
              <a:ext cx="1236345" cy="1320165"/>
            </a:xfrm>
            <a:custGeom>
              <a:avLst/>
              <a:gdLst/>
              <a:ahLst/>
              <a:cxnLst/>
              <a:rect l="l" t="t" r="r" b="b"/>
              <a:pathLst>
                <a:path w="1236345" h="1320164">
                  <a:moveTo>
                    <a:pt x="1112393" y="0"/>
                  </a:moveTo>
                  <a:lnTo>
                    <a:pt x="123571" y="0"/>
                  </a:lnTo>
                  <a:lnTo>
                    <a:pt x="75491" y="9717"/>
                  </a:lnTo>
                  <a:lnTo>
                    <a:pt x="36210" y="36210"/>
                  </a:lnTo>
                  <a:lnTo>
                    <a:pt x="9717" y="75491"/>
                  </a:lnTo>
                  <a:lnTo>
                    <a:pt x="0" y="123571"/>
                  </a:lnTo>
                  <a:lnTo>
                    <a:pt x="0" y="1196213"/>
                  </a:lnTo>
                  <a:lnTo>
                    <a:pt x="9717" y="1244292"/>
                  </a:lnTo>
                  <a:lnTo>
                    <a:pt x="36210" y="1283573"/>
                  </a:lnTo>
                  <a:lnTo>
                    <a:pt x="75491" y="1310066"/>
                  </a:lnTo>
                  <a:lnTo>
                    <a:pt x="123571" y="1319784"/>
                  </a:lnTo>
                  <a:lnTo>
                    <a:pt x="1112393" y="1319784"/>
                  </a:lnTo>
                  <a:lnTo>
                    <a:pt x="1160472" y="1310066"/>
                  </a:lnTo>
                  <a:lnTo>
                    <a:pt x="1199753" y="1283573"/>
                  </a:lnTo>
                  <a:lnTo>
                    <a:pt x="1226246" y="1244292"/>
                  </a:lnTo>
                  <a:lnTo>
                    <a:pt x="1235964" y="1196213"/>
                  </a:lnTo>
                  <a:lnTo>
                    <a:pt x="1235964" y="123571"/>
                  </a:lnTo>
                  <a:lnTo>
                    <a:pt x="1226246" y="75491"/>
                  </a:lnTo>
                  <a:lnTo>
                    <a:pt x="1199753" y="36210"/>
                  </a:lnTo>
                  <a:lnTo>
                    <a:pt x="1160472" y="9717"/>
                  </a:lnTo>
                  <a:lnTo>
                    <a:pt x="111239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/>
            <p:cNvSpPr/>
            <p:nvPr/>
          </p:nvSpPr>
          <p:spPr>
            <a:xfrm>
              <a:off x="10725911" y="3877055"/>
              <a:ext cx="1236345" cy="1320165"/>
            </a:xfrm>
            <a:custGeom>
              <a:avLst/>
              <a:gdLst/>
              <a:ahLst/>
              <a:cxnLst/>
              <a:rect l="l" t="t" r="r" b="b"/>
              <a:pathLst>
                <a:path w="1236345" h="1320164">
                  <a:moveTo>
                    <a:pt x="0" y="123571"/>
                  </a:moveTo>
                  <a:lnTo>
                    <a:pt x="9717" y="75491"/>
                  </a:lnTo>
                  <a:lnTo>
                    <a:pt x="36210" y="36210"/>
                  </a:lnTo>
                  <a:lnTo>
                    <a:pt x="75491" y="9717"/>
                  </a:lnTo>
                  <a:lnTo>
                    <a:pt x="123571" y="0"/>
                  </a:lnTo>
                  <a:lnTo>
                    <a:pt x="1112393" y="0"/>
                  </a:lnTo>
                  <a:lnTo>
                    <a:pt x="1160472" y="9717"/>
                  </a:lnTo>
                  <a:lnTo>
                    <a:pt x="1199753" y="36210"/>
                  </a:lnTo>
                  <a:lnTo>
                    <a:pt x="1226246" y="75491"/>
                  </a:lnTo>
                  <a:lnTo>
                    <a:pt x="1235964" y="123571"/>
                  </a:lnTo>
                  <a:lnTo>
                    <a:pt x="1235964" y="1196213"/>
                  </a:lnTo>
                  <a:lnTo>
                    <a:pt x="1226246" y="1244292"/>
                  </a:lnTo>
                  <a:lnTo>
                    <a:pt x="1199753" y="1283573"/>
                  </a:lnTo>
                  <a:lnTo>
                    <a:pt x="1160472" y="1310066"/>
                  </a:lnTo>
                  <a:lnTo>
                    <a:pt x="1112393" y="1319784"/>
                  </a:lnTo>
                  <a:lnTo>
                    <a:pt x="123571" y="1319784"/>
                  </a:lnTo>
                  <a:lnTo>
                    <a:pt x="75491" y="1310066"/>
                  </a:lnTo>
                  <a:lnTo>
                    <a:pt x="36210" y="1283573"/>
                  </a:lnTo>
                  <a:lnTo>
                    <a:pt x="9717" y="1244292"/>
                  </a:lnTo>
                  <a:lnTo>
                    <a:pt x="0" y="1196213"/>
                  </a:lnTo>
                  <a:lnTo>
                    <a:pt x="0" y="12357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6"/>
          <p:cNvSpPr txBox="1"/>
          <p:nvPr/>
        </p:nvSpPr>
        <p:spPr>
          <a:xfrm>
            <a:off x="11146917" y="3992964"/>
            <a:ext cx="396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0925" y="391136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Start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19166" y="3634189"/>
            <a:ext cx="141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95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lang="en-US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dirty="0">
                <a:solidFill>
                  <a:srgbClr val="FFFFFF"/>
                </a:solidFill>
                <a:latin typeface="Verdana"/>
                <a:cs typeface="Verdana"/>
              </a:rPr>
              <a:t>Valid </a:t>
            </a:r>
            <a:r>
              <a:rPr lang="en-US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4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lang="en-US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lang="en-US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pc="-120" dirty="0">
                <a:solidFill>
                  <a:srgbClr val="FFFFFF"/>
                </a:solidFill>
                <a:latin typeface="Verdana"/>
                <a:cs typeface="Verdana"/>
              </a:rPr>
              <a:t> DB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145" y="2059709"/>
            <a:ext cx="29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 1-Bot</a:t>
            </a:r>
            <a:endParaRPr lang="en-US" sz="280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97746" y="886692"/>
            <a:ext cx="425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145" y="2059709"/>
            <a:ext cx="2964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 2-Bot</a:t>
            </a:r>
            <a:endParaRPr lang="en-US" sz="280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262690" y="3306765"/>
            <a:ext cx="878840" cy="631825"/>
            <a:chOff x="327342" y="4221162"/>
            <a:chExt cx="878840" cy="631825"/>
          </a:xfrm>
        </p:grpSpPr>
        <p:sp>
          <p:nvSpPr>
            <p:cNvPr id="41" name="object 4"/>
            <p:cNvSpPr/>
            <p:nvPr/>
          </p:nvSpPr>
          <p:spPr>
            <a:xfrm>
              <a:off x="335279" y="4229100"/>
              <a:ext cx="862965" cy="615950"/>
            </a:xfrm>
            <a:custGeom>
              <a:avLst/>
              <a:gdLst/>
              <a:ahLst/>
              <a:cxnLst/>
              <a:rect l="l" t="t" r="r" b="b"/>
              <a:pathLst>
                <a:path w="862965" h="615950">
                  <a:moveTo>
                    <a:pt x="801014" y="0"/>
                  </a:moveTo>
                  <a:lnTo>
                    <a:pt x="61569" y="0"/>
                  </a:lnTo>
                  <a:lnTo>
                    <a:pt x="37606" y="4837"/>
                  </a:lnTo>
                  <a:lnTo>
                    <a:pt x="18035" y="18033"/>
                  </a:lnTo>
                  <a:lnTo>
                    <a:pt x="4839" y="37611"/>
                  </a:lnTo>
                  <a:lnTo>
                    <a:pt x="0" y="61594"/>
                  </a:lnTo>
                  <a:lnTo>
                    <a:pt x="0" y="554101"/>
                  </a:lnTo>
                  <a:lnTo>
                    <a:pt x="4839" y="578084"/>
                  </a:lnTo>
                  <a:lnTo>
                    <a:pt x="18035" y="597662"/>
                  </a:lnTo>
                  <a:lnTo>
                    <a:pt x="37606" y="610858"/>
                  </a:lnTo>
                  <a:lnTo>
                    <a:pt x="61569" y="615695"/>
                  </a:lnTo>
                  <a:lnTo>
                    <a:pt x="801014" y="615695"/>
                  </a:lnTo>
                  <a:lnTo>
                    <a:pt x="824977" y="610858"/>
                  </a:lnTo>
                  <a:lnTo>
                    <a:pt x="844548" y="597662"/>
                  </a:lnTo>
                  <a:lnTo>
                    <a:pt x="857744" y="578084"/>
                  </a:lnTo>
                  <a:lnTo>
                    <a:pt x="862583" y="554101"/>
                  </a:lnTo>
                  <a:lnTo>
                    <a:pt x="862583" y="61594"/>
                  </a:lnTo>
                  <a:lnTo>
                    <a:pt x="857744" y="37611"/>
                  </a:lnTo>
                  <a:lnTo>
                    <a:pt x="844548" y="18033"/>
                  </a:lnTo>
                  <a:lnTo>
                    <a:pt x="824977" y="4837"/>
                  </a:lnTo>
                  <a:lnTo>
                    <a:pt x="801014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5"/>
            <p:cNvSpPr/>
            <p:nvPr/>
          </p:nvSpPr>
          <p:spPr>
            <a:xfrm>
              <a:off x="335279" y="4229100"/>
              <a:ext cx="862965" cy="615950"/>
            </a:xfrm>
            <a:custGeom>
              <a:avLst/>
              <a:gdLst/>
              <a:ahLst/>
              <a:cxnLst/>
              <a:rect l="l" t="t" r="r" b="b"/>
              <a:pathLst>
                <a:path w="862965" h="615950">
                  <a:moveTo>
                    <a:pt x="0" y="61594"/>
                  </a:moveTo>
                  <a:lnTo>
                    <a:pt x="4839" y="37611"/>
                  </a:lnTo>
                  <a:lnTo>
                    <a:pt x="18035" y="18033"/>
                  </a:lnTo>
                  <a:lnTo>
                    <a:pt x="37606" y="4837"/>
                  </a:lnTo>
                  <a:lnTo>
                    <a:pt x="61569" y="0"/>
                  </a:lnTo>
                  <a:lnTo>
                    <a:pt x="801014" y="0"/>
                  </a:lnTo>
                  <a:lnTo>
                    <a:pt x="824977" y="4837"/>
                  </a:lnTo>
                  <a:lnTo>
                    <a:pt x="844548" y="18033"/>
                  </a:lnTo>
                  <a:lnTo>
                    <a:pt x="857744" y="37611"/>
                  </a:lnTo>
                  <a:lnTo>
                    <a:pt x="862583" y="61594"/>
                  </a:lnTo>
                  <a:lnTo>
                    <a:pt x="862583" y="554101"/>
                  </a:lnTo>
                  <a:lnTo>
                    <a:pt x="857744" y="578084"/>
                  </a:lnTo>
                  <a:lnTo>
                    <a:pt x="844548" y="597662"/>
                  </a:lnTo>
                  <a:lnTo>
                    <a:pt x="824977" y="610858"/>
                  </a:lnTo>
                  <a:lnTo>
                    <a:pt x="801014" y="615695"/>
                  </a:lnTo>
                  <a:lnTo>
                    <a:pt x="61569" y="615695"/>
                  </a:lnTo>
                  <a:lnTo>
                    <a:pt x="37606" y="610858"/>
                  </a:lnTo>
                  <a:lnTo>
                    <a:pt x="18035" y="597662"/>
                  </a:lnTo>
                  <a:lnTo>
                    <a:pt x="4839" y="578084"/>
                  </a:lnTo>
                  <a:lnTo>
                    <a:pt x="0" y="554101"/>
                  </a:lnTo>
                  <a:lnTo>
                    <a:pt x="0" y="61594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6"/>
          <p:cNvSpPr txBox="1"/>
          <p:nvPr/>
        </p:nvSpPr>
        <p:spPr>
          <a:xfrm>
            <a:off x="537734" y="3516887"/>
            <a:ext cx="3289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4" name="object 7"/>
          <p:cNvSpPr/>
          <p:nvPr/>
        </p:nvSpPr>
        <p:spPr>
          <a:xfrm>
            <a:off x="1247511" y="3480818"/>
            <a:ext cx="241300" cy="283845"/>
          </a:xfrm>
          <a:custGeom>
            <a:avLst/>
            <a:gdLst/>
            <a:ahLst/>
            <a:cxnLst/>
            <a:rect l="l" t="t" r="r" b="b"/>
            <a:pathLst>
              <a:path w="241300" h="283845">
                <a:moveTo>
                  <a:pt x="120396" y="0"/>
                </a:moveTo>
                <a:lnTo>
                  <a:pt x="120396" y="56641"/>
                </a:lnTo>
                <a:lnTo>
                  <a:pt x="0" y="56641"/>
                </a:lnTo>
                <a:lnTo>
                  <a:pt x="0" y="226821"/>
                </a:lnTo>
                <a:lnTo>
                  <a:pt x="120396" y="226821"/>
                </a:lnTo>
                <a:lnTo>
                  <a:pt x="120396" y="283463"/>
                </a:lnTo>
                <a:lnTo>
                  <a:pt x="240792" y="141731"/>
                </a:lnTo>
                <a:lnTo>
                  <a:pt x="120396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8"/>
          <p:cNvGrpSpPr/>
          <p:nvPr/>
        </p:nvGrpSpPr>
        <p:grpSpPr>
          <a:xfrm>
            <a:off x="1580950" y="3257997"/>
            <a:ext cx="1157605" cy="729615"/>
            <a:chOff x="1645602" y="4172394"/>
            <a:chExt cx="1157605" cy="729615"/>
          </a:xfrm>
        </p:grpSpPr>
        <p:sp>
          <p:nvSpPr>
            <p:cNvPr id="46" name="object 9"/>
            <p:cNvSpPr/>
            <p:nvPr/>
          </p:nvSpPr>
          <p:spPr>
            <a:xfrm>
              <a:off x="1653539" y="4180332"/>
              <a:ext cx="1141730" cy="713740"/>
            </a:xfrm>
            <a:custGeom>
              <a:avLst/>
              <a:gdLst/>
              <a:ahLst/>
              <a:cxnLst/>
              <a:rect l="l" t="t" r="r" b="b"/>
              <a:pathLst>
                <a:path w="1141730" h="713739">
                  <a:moveTo>
                    <a:pt x="1070102" y="0"/>
                  </a:moveTo>
                  <a:lnTo>
                    <a:pt x="71374" y="0"/>
                  </a:lnTo>
                  <a:lnTo>
                    <a:pt x="43559" y="5597"/>
                  </a:lnTo>
                  <a:lnTo>
                    <a:pt x="20875" y="20875"/>
                  </a:lnTo>
                  <a:lnTo>
                    <a:pt x="5597" y="43559"/>
                  </a:lnTo>
                  <a:lnTo>
                    <a:pt x="0" y="71374"/>
                  </a:lnTo>
                  <a:lnTo>
                    <a:pt x="0" y="641858"/>
                  </a:lnTo>
                  <a:lnTo>
                    <a:pt x="5597" y="669672"/>
                  </a:lnTo>
                  <a:lnTo>
                    <a:pt x="20875" y="692356"/>
                  </a:lnTo>
                  <a:lnTo>
                    <a:pt x="43559" y="707634"/>
                  </a:lnTo>
                  <a:lnTo>
                    <a:pt x="71374" y="713232"/>
                  </a:lnTo>
                  <a:lnTo>
                    <a:pt x="1070102" y="713232"/>
                  </a:lnTo>
                  <a:lnTo>
                    <a:pt x="1097916" y="707634"/>
                  </a:lnTo>
                  <a:lnTo>
                    <a:pt x="1120600" y="692356"/>
                  </a:lnTo>
                  <a:lnTo>
                    <a:pt x="1135878" y="669672"/>
                  </a:lnTo>
                  <a:lnTo>
                    <a:pt x="1141476" y="641858"/>
                  </a:lnTo>
                  <a:lnTo>
                    <a:pt x="1141476" y="71374"/>
                  </a:lnTo>
                  <a:lnTo>
                    <a:pt x="1135878" y="43559"/>
                  </a:lnTo>
                  <a:lnTo>
                    <a:pt x="1120600" y="20875"/>
                  </a:lnTo>
                  <a:lnTo>
                    <a:pt x="1097916" y="5597"/>
                  </a:lnTo>
                  <a:lnTo>
                    <a:pt x="107010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0"/>
            <p:cNvSpPr/>
            <p:nvPr/>
          </p:nvSpPr>
          <p:spPr>
            <a:xfrm>
              <a:off x="1653539" y="4180332"/>
              <a:ext cx="1141730" cy="713740"/>
            </a:xfrm>
            <a:custGeom>
              <a:avLst/>
              <a:gdLst/>
              <a:ahLst/>
              <a:cxnLst/>
              <a:rect l="l" t="t" r="r" b="b"/>
              <a:pathLst>
                <a:path w="1141730" h="713739">
                  <a:moveTo>
                    <a:pt x="0" y="71374"/>
                  </a:moveTo>
                  <a:lnTo>
                    <a:pt x="5597" y="43559"/>
                  </a:lnTo>
                  <a:lnTo>
                    <a:pt x="20875" y="20875"/>
                  </a:lnTo>
                  <a:lnTo>
                    <a:pt x="43559" y="5597"/>
                  </a:lnTo>
                  <a:lnTo>
                    <a:pt x="71374" y="0"/>
                  </a:lnTo>
                  <a:lnTo>
                    <a:pt x="1070102" y="0"/>
                  </a:lnTo>
                  <a:lnTo>
                    <a:pt x="1097916" y="5597"/>
                  </a:lnTo>
                  <a:lnTo>
                    <a:pt x="1120600" y="20875"/>
                  </a:lnTo>
                  <a:lnTo>
                    <a:pt x="1135878" y="43559"/>
                  </a:lnTo>
                  <a:lnTo>
                    <a:pt x="1141476" y="71374"/>
                  </a:lnTo>
                  <a:lnTo>
                    <a:pt x="1141476" y="641858"/>
                  </a:lnTo>
                  <a:lnTo>
                    <a:pt x="1135878" y="669672"/>
                  </a:lnTo>
                  <a:lnTo>
                    <a:pt x="1120600" y="692356"/>
                  </a:lnTo>
                  <a:lnTo>
                    <a:pt x="1097916" y="707634"/>
                  </a:lnTo>
                  <a:lnTo>
                    <a:pt x="1070102" y="713232"/>
                  </a:lnTo>
                  <a:lnTo>
                    <a:pt x="71374" y="713232"/>
                  </a:lnTo>
                  <a:lnTo>
                    <a:pt x="43559" y="707634"/>
                  </a:lnTo>
                  <a:lnTo>
                    <a:pt x="20875" y="692356"/>
                  </a:lnTo>
                  <a:lnTo>
                    <a:pt x="5597" y="669672"/>
                  </a:lnTo>
                  <a:lnTo>
                    <a:pt x="0" y="641858"/>
                  </a:lnTo>
                  <a:lnTo>
                    <a:pt x="0" y="7137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11"/>
          <p:cNvSpPr txBox="1"/>
          <p:nvPr/>
        </p:nvSpPr>
        <p:spPr>
          <a:xfrm>
            <a:off x="1639561" y="3440051"/>
            <a:ext cx="1040130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49250" marR="5080" indent="-337185">
              <a:lnSpc>
                <a:spcPts val="1210"/>
              </a:lnSpc>
              <a:spcBef>
                <a:spcPts val="235"/>
              </a:spcBef>
            </a:pP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110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5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mails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9" name="object 12"/>
          <p:cNvSpPr/>
          <p:nvPr/>
        </p:nvSpPr>
        <p:spPr>
          <a:xfrm>
            <a:off x="2844664" y="3480818"/>
            <a:ext cx="241300" cy="283845"/>
          </a:xfrm>
          <a:custGeom>
            <a:avLst/>
            <a:gdLst/>
            <a:ahLst/>
            <a:cxnLst/>
            <a:rect l="l" t="t" r="r" b="b"/>
            <a:pathLst>
              <a:path w="241300" h="283845">
                <a:moveTo>
                  <a:pt x="120395" y="0"/>
                </a:moveTo>
                <a:lnTo>
                  <a:pt x="120395" y="56641"/>
                </a:lnTo>
                <a:lnTo>
                  <a:pt x="0" y="56641"/>
                </a:lnTo>
                <a:lnTo>
                  <a:pt x="0" y="226821"/>
                </a:lnTo>
                <a:lnTo>
                  <a:pt x="120395" y="226821"/>
                </a:lnTo>
                <a:lnTo>
                  <a:pt x="120395" y="283463"/>
                </a:lnTo>
                <a:lnTo>
                  <a:pt x="240791" y="141731"/>
                </a:lnTo>
                <a:lnTo>
                  <a:pt x="120395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13"/>
          <p:cNvGrpSpPr/>
          <p:nvPr/>
        </p:nvGrpSpPr>
        <p:grpSpPr>
          <a:xfrm>
            <a:off x="3178102" y="3148269"/>
            <a:ext cx="1157605" cy="950594"/>
            <a:chOff x="3242754" y="4062666"/>
            <a:chExt cx="1157605" cy="950594"/>
          </a:xfrm>
        </p:grpSpPr>
        <p:sp>
          <p:nvSpPr>
            <p:cNvPr id="51" name="object 14"/>
            <p:cNvSpPr/>
            <p:nvPr/>
          </p:nvSpPr>
          <p:spPr>
            <a:xfrm>
              <a:off x="3250692" y="4070603"/>
              <a:ext cx="1141730" cy="934719"/>
            </a:xfrm>
            <a:custGeom>
              <a:avLst/>
              <a:gdLst/>
              <a:ahLst/>
              <a:cxnLst/>
              <a:rect l="l" t="t" r="r" b="b"/>
              <a:pathLst>
                <a:path w="1141729" h="934720">
                  <a:moveTo>
                    <a:pt x="1048004" y="0"/>
                  </a:moveTo>
                  <a:lnTo>
                    <a:pt x="93471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1" y="934212"/>
                  </a:lnTo>
                  <a:lnTo>
                    <a:pt x="1048004" y="934212"/>
                  </a:lnTo>
                  <a:lnTo>
                    <a:pt x="1084415" y="926875"/>
                  </a:lnTo>
                  <a:lnTo>
                    <a:pt x="1114123" y="906859"/>
                  </a:lnTo>
                  <a:lnTo>
                    <a:pt x="1134139" y="877151"/>
                  </a:lnTo>
                  <a:lnTo>
                    <a:pt x="1141475" y="840740"/>
                  </a:lnTo>
                  <a:lnTo>
                    <a:pt x="1141475" y="93472"/>
                  </a:lnTo>
                  <a:lnTo>
                    <a:pt x="1134139" y="57060"/>
                  </a:lnTo>
                  <a:lnTo>
                    <a:pt x="1114123" y="27352"/>
                  </a:lnTo>
                  <a:lnTo>
                    <a:pt x="1084415" y="7336"/>
                  </a:lnTo>
                  <a:lnTo>
                    <a:pt x="1048004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5"/>
            <p:cNvSpPr/>
            <p:nvPr/>
          </p:nvSpPr>
          <p:spPr>
            <a:xfrm>
              <a:off x="3250692" y="4070603"/>
              <a:ext cx="1141730" cy="934719"/>
            </a:xfrm>
            <a:custGeom>
              <a:avLst/>
              <a:gdLst/>
              <a:ahLst/>
              <a:cxnLst/>
              <a:rect l="l" t="t" r="r" b="b"/>
              <a:pathLst>
                <a:path w="1141729" h="934720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1" y="0"/>
                  </a:lnTo>
                  <a:lnTo>
                    <a:pt x="1048004" y="0"/>
                  </a:lnTo>
                  <a:lnTo>
                    <a:pt x="1084415" y="7336"/>
                  </a:lnTo>
                  <a:lnTo>
                    <a:pt x="1114123" y="27352"/>
                  </a:lnTo>
                  <a:lnTo>
                    <a:pt x="1134139" y="57060"/>
                  </a:lnTo>
                  <a:lnTo>
                    <a:pt x="1141475" y="93472"/>
                  </a:lnTo>
                  <a:lnTo>
                    <a:pt x="1141475" y="840740"/>
                  </a:lnTo>
                  <a:lnTo>
                    <a:pt x="1134139" y="877151"/>
                  </a:lnTo>
                  <a:lnTo>
                    <a:pt x="1114123" y="906859"/>
                  </a:lnTo>
                  <a:lnTo>
                    <a:pt x="1084415" y="926875"/>
                  </a:lnTo>
                  <a:lnTo>
                    <a:pt x="1048004" y="934212"/>
                  </a:lnTo>
                  <a:lnTo>
                    <a:pt x="93471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16"/>
          <p:cNvSpPr txBox="1"/>
          <p:nvPr/>
        </p:nvSpPr>
        <p:spPr>
          <a:xfrm>
            <a:off x="3334883" y="3362962"/>
            <a:ext cx="843915" cy="501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 algn="ctr">
              <a:lnSpc>
                <a:spcPts val="1210"/>
              </a:lnSpc>
              <a:spcBef>
                <a:spcPts val="235"/>
              </a:spcBef>
            </a:pP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Validate 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atta</a:t>
            </a:r>
            <a:r>
              <a:rPr sz="110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ent  </a:t>
            </a:r>
            <a:r>
              <a:rPr sz="1100" spc="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4" name="object 17"/>
          <p:cNvSpPr/>
          <p:nvPr/>
        </p:nvSpPr>
        <p:spPr>
          <a:xfrm>
            <a:off x="4427973" y="3467992"/>
            <a:ext cx="217804" cy="283210"/>
          </a:xfrm>
          <a:custGeom>
            <a:avLst/>
            <a:gdLst/>
            <a:ahLst/>
            <a:cxnLst/>
            <a:rect l="l" t="t" r="r" b="b"/>
            <a:pathLst>
              <a:path w="217804" h="283210">
                <a:moveTo>
                  <a:pt x="107061" y="0"/>
                </a:moveTo>
                <a:lnTo>
                  <a:pt x="107950" y="56515"/>
                </a:lnTo>
                <a:lnTo>
                  <a:pt x="0" y="58419"/>
                </a:lnTo>
                <a:lnTo>
                  <a:pt x="2794" y="228092"/>
                </a:lnTo>
                <a:lnTo>
                  <a:pt x="110871" y="226313"/>
                </a:lnTo>
                <a:lnTo>
                  <a:pt x="111760" y="282956"/>
                </a:lnTo>
                <a:lnTo>
                  <a:pt x="217424" y="139573"/>
                </a:lnTo>
                <a:lnTo>
                  <a:pt x="107061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18"/>
          <p:cNvGrpSpPr/>
          <p:nvPr/>
        </p:nvGrpSpPr>
        <p:grpSpPr>
          <a:xfrm>
            <a:off x="4726486" y="3120837"/>
            <a:ext cx="1157605" cy="950594"/>
            <a:chOff x="4791138" y="4035234"/>
            <a:chExt cx="1157605" cy="950594"/>
          </a:xfrm>
        </p:grpSpPr>
        <p:sp>
          <p:nvSpPr>
            <p:cNvPr id="56" name="object 19"/>
            <p:cNvSpPr/>
            <p:nvPr/>
          </p:nvSpPr>
          <p:spPr>
            <a:xfrm>
              <a:off x="4799076" y="4043171"/>
              <a:ext cx="1141730" cy="934719"/>
            </a:xfrm>
            <a:custGeom>
              <a:avLst/>
              <a:gdLst/>
              <a:ahLst/>
              <a:cxnLst/>
              <a:rect l="l" t="t" r="r" b="b"/>
              <a:pathLst>
                <a:path w="1141729" h="934720">
                  <a:moveTo>
                    <a:pt x="1048003" y="0"/>
                  </a:moveTo>
                  <a:lnTo>
                    <a:pt x="93472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1"/>
                  </a:lnTo>
                  <a:lnTo>
                    <a:pt x="0" y="840739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2" y="934211"/>
                  </a:lnTo>
                  <a:lnTo>
                    <a:pt x="1048003" y="934211"/>
                  </a:lnTo>
                  <a:lnTo>
                    <a:pt x="1084415" y="926875"/>
                  </a:lnTo>
                  <a:lnTo>
                    <a:pt x="1114123" y="906859"/>
                  </a:lnTo>
                  <a:lnTo>
                    <a:pt x="1134139" y="877151"/>
                  </a:lnTo>
                  <a:lnTo>
                    <a:pt x="1141476" y="840739"/>
                  </a:lnTo>
                  <a:lnTo>
                    <a:pt x="1141476" y="93471"/>
                  </a:lnTo>
                  <a:lnTo>
                    <a:pt x="1134139" y="57060"/>
                  </a:lnTo>
                  <a:lnTo>
                    <a:pt x="1114123" y="27352"/>
                  </a:lnTo>
                  <a:lnTo>
                    <a:pt x="1084415" y="7336"/>
                  </a:lnTo>
                  <a:lnTo>
                    <a:pt x="1048003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0"/>
            <p:cNvSpPr/>
            <p:nvPr/>
          </p:nvSpPr>
          <p:spPr>
            <a:xfrm>
              <a:off x="4799076" y="4043171"/>
              <a:ext cx="1141730" cy="934719"/>
            </a:xfrm>
            <a:custGeom>
              <a:avLst/>
              <a:gdLst/>
              <a:ahLst/>
              <a:cxnLst/>
              <a:rect l="l" t="t" r="r" b="b"/>
              <a:pathLst>
                <a:path w="1141729" h="934720">
                  <a:moveTo>
                    <a:pt x="0" y="93471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2" y="0"/>
                  </a:lnTo>
                  <a:lnTo>
                    <a:pt x="1048003" y="0"/>
                  </a:lnTo>
                  <a:lnTo>
                    <a:pt x="1084415" y="7336"/>
                  </a:lnTo>
                  <a:lnTo>
                    <a:pt x="1114123" y="27352"/>
                  </a:lnTo>
                  <a:lnTo>
                    <a:pt x="1134139" y="57060"/>
                  </a:lnTo>
                  <a:lnTo>
                    <a:pt x="1141476" y="93471"/>
                  </a:lnTo>
                  <a:lnTo>
                    <a:pt x="1141476" y="840739"/>
                  </a:lnTo>
                  <a:lnTo>
                    <a:pt x="1134139" y="877151"/>
                  </a:lnTo>
                  <a:lnTo>
                    <a:pt x="1114123" y="906859"/>
                  </a:lnTo>
                  <a:lnTo>
                    <a:pt x="1084415" y="926875"/>
                  </a:lnTo>
                  <a:lnTo>
                    <a:pt x="1048003" y="934211"/>
                  </a:lnTo>
                  <a:lnTo>
                    <a:pt x="93472" y="934211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39"/>
                  </a:lnTo>
                  <a:lnTo>
                    <a:pt x="0" y="93471"/>
                  </a:lnTo>
                  <a:close/>
                </a:path>
              </a:pathLst>
            </a:custGeom>
            <a:solidFill>
              <a:srgbClr val="00B050"/>
            </a:solidFill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21"/>
          <p:cNvSpPr txBox="1"/>
          <p:nvPr/>
        </p:nvSpPr>
        <p:spPr>
          <a:xfrm>
            <a:off x="4801607" y="3182495"/>
            <a:ext cx="1010285" cy="8096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1270" algn="ctr">
              <a:lnSpc>
                <a:spcPts val="1210"/>
              </a:lnSpc>
              <a:spcBef>
                <a:spcPts val="235"/>
              </a:spcBef>
            </a:pP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Separate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forms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data:  correct,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incomplete 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1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20" dirty="0">
                <a:solidFill>
                  <a:srgbClr val="FFFFFF"/>
                </a:solidFill>
                <a:latin typeface="Verdana"/>
                <a:cs typeface="Verdana"/>
              </a:rPr>
              <a:t>ete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9" name="object 22"/>
          <p:cNvSpPr/>
          <p:nvPr/>
        </p:nvSpPr>
        <p:spPr>
          <a:xfrm>
            <a:off x="5993628" y="3461642"/>
            <a:ext cx="252095" cy="283210"/>
          </a:xfrm>
          <a:custGeom>
            <a:avLst/>
            <a:gdLst/>
            <a:ahLst/>
            <a:cxnLst/>
            <a:rect l="l" t="t" r="r" b="b"/>
            <a:pathLst>
              <a:path w="252095" h="283210">
                <a:moveTo>
                  <a:pt x="127254" y="0"/>
                </a:moveTo>
                <a:lnTo>
                  <a:pt x="126746" y="56515"/>
                </a:lnTo>
                <a:lnTo>
                  <a:pt x="1397" y="55499"/>
                </a:lnTo>
                <a:lnTo>
                  <a:pt x="0" y="225298"/>
                </a:lnTo>
                <a:lnTo>
                  <a:pt x="125476" y="226313"/>
                </a:lnTo>
                <a:lnTo>
                  <a:pt x="124968" y="282829"/>
                </a:lnTo>
                <a:lnTo>
                  <a:pt x="251587" y="142367"/>
                </a:lnTo>
                <a:lnTo>
                  <a:pt x="127254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23"/>
          <p:cNvGrpSpPr/>
          <p:nvPr/>
        </p:nvGrpSpPr>
        <p:grpSpPr>
          <a:xfrm>
            <a:off x="6341926" y="3134553"/>
            <a:ext cx="1156335" cy="950594"/>
            <a:chOff x="6406578" y="4048950"/>
            <a:chExt cx="1156335" cy="950594"/>
          </a:xfrm>
        </p:grpSpPr>
        <p:sp>
          <p:nvSpPr>
            <p:cNvPr id="61" name="object 24"/>
            <p:cNvSpPr/>
            <p:nvPr/>
          </p:nvSpPr>
          <p:spPr>
            <a:xfrm>
              <a:off x="6414515" y="4056888"/>
              <a:ext cx="1140460" cy="934719"/>
            </a:xfrm>
            <a:custGeom>
              <a:avLst/>
              <a:gdLst/>
              <a:ahLst/>
              <a:cxnLst/>
              <a:rect l="l" t="t" r="r" b="b"/>
              <a:pathLst>
                <a:path w="1140459" h="934720">
                  <a:moveTo>
                    <a:pt x="1046480" y="0"/>
                  </a:moveTo>
                  <a:lnTo>
                    <a:pt x="93472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39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2" y="934212"/>
                  </a:lnTo>
                  <a:lnTo>
                    <a:pt x="1046480" y="934212"/>
                  </a:lnTo>
                  <a:lnTo>
                    <a:pt x="1082891" y="926875"/>
                  </a:lnTo>
                  <a:lnTo>
                    <a:pt x="1112599" y="906859"/>
                  </a:lnTo>
                  <a:lnTo>
                    <a:pt x="1132615" y="877151"/>
                  </a:lnTo>
                  <a:lnTo>
                    <a:pt x="1139952" y="840739"/>
                  </a:lnTo>
                  <a:lnTo>
                    <a:pt x="1139952" y="93472"/>
                  </a:lnTo>
                  <a:lnTo>
                    <a:pt x="1132615" y="57060"/>
                  </a:lnTo>
                  <a:lnTo>
                    <a:pt x="1112599" y="27352"/>
                  </a:lnTo>
                  <a:lnTo>
                    <a:pt x="1082891" y="7336"/>
                  </a:lnTo>
                  <a:lnTo>
                    <a:pt x="104648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5"/>
            <p:cNvSpPr/>
            <p:nvPr/>
          </p:nvSpPr>
          <p:spPr>
            <a:xfrm>
              <a:off x="6414515" y="4056888"/>
              <a:ext cx="1140460" cy="934719"/>
            </a:xfrm>
            <a:custGeom>
              <a:avLst/>
              <a:gdLst/>
              <a:ahLst/>
              <a:cxnLst/>
              <a:rect l="l" t="t" r="r" b="b"/>
              <a:pathLst>
                <a:path w="1140459" h="934720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2" y="0"/>
                  </a:lnTo>
                  <a:lnTo>
                    <a:pt x="1046480" y="0"/>
                  </a:lnTo>
                  <a:lnTo>
                    <a:pt x="1082891" y="7336"/>
                  </a:lnTo>
                  <a:lnTo>
                    <a:pt x="1112599" y="27352"/>
                  </a:lnTo>
                  <a:lnTo>
                    <a:pt x="1132615" y="57060"/>
                  </a:lnTo>
                  <a:lnTo>
                    <a:pt x="1139952" y="93472"/>
                  </a:lnTo>
                  <a:lnTo>
                    <a:pt x="1139952" y="840739"/>
                  </a:lnTo>
                  <a:lnTo>
                    <a:pt x="1132615" y="877151"/>
                  </a:lnTo>
                  <a:lnTo>
                    <a:pt x="1112599" y="906859"/>
                  </a:lnTo>
                  <a:lnTo>
                    <a:pt x="1082891" y="926875"/>
                  </a:lnTo>
                  <a:lnTo>
                    <a:pt x="1046480" y="934212"/>
                  </a:lnTo>
                  <a:lnTo>
                    <a:pt x="93472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39"/>
                  </a:lnTo>
                  <a:lnTo>
                    <a:pt x="0" y="9347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26"/>
          <p:cNvSpPr txBox="1"/>
          <p:nvPr/>
        </p:nvSpPr>
        <p:spPr>
          <a:xfrm>
            <a:off x="6501120" y="3349881"/>
            <a:ext cx="839469" cy="501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1905" algn="ctr">
              <a:lnSpc>
                <a:spcPts val="1210"/>
              </a:lnSpc>
              <a:spcBef>
                <a:spcPts val="235"/>
              </a:spcBef>
            </a:pPr>
            <a:r>
              <a:rPr sz="1100" spc="25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B  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status 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11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vely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4" name="object 27"/>
          <p:cNvSpPr/>
          <p:nvPr/>
        </p:nvSpPr>
        <p:spPr>
          <a:xfrm>
            <a:off x="7611608" y="3474723"/>
            <a:ext cx="259715" cy="283210"/>
          </a:xfrm>
          <a:custGeom>
            <a:avLst/>
            <a:gdLst/>
            <a:ahLst/>
            <a:cxnLst/>
            <a:rect l="l" t="t" r="r" b="b"/>
            <a:pathLst>
              <a:path w="259715" h="283210">
                <a:moveTo>
                  <a:pt x="131191" y="0"/>
                </a:moveTo>
                <a:lnTo>
                  <a:pt x="130683" y="56514"/>
                </a:lnTo>
                <a:lnTo>
                  <a:pt x="1397" y="55498"/>
                </a:lnTo>
                <a:lnTo>
                  <a:pt x="0" y="225297"/>
                </a:lnTo>
                <a:lnTo>
                  <a:pt x="129286" y="226313"/>
                </a:lnTo>
                <a:lnTo>
                  <a:pt x="128905" y="282828"/>
                </a:lnTo>
                <a:lnTo>
                  <a:pt x="259334" y="142493"/>
                </a:lnTo>
                <a:lnTo>
                  <a:pt x="131191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28"/>
          <p:cNvGrpSpPr/>
          <p:nvPr/>
        </p:nvGrpSpPr>
        <p:grpSpPr>
          <a:xfrm>
            <a:off x="7971082" y="3148269"/>
            <a:ext cx="1156335" cy="950594"/>
            <a:chOff x="8035734" y="4062666"/>
            <a:chExt cx="1156335" cy="950594"/>
          </a:xfrm>
        </p:grpSpPr>
        <p:sp>
          <p:nvSpPr>
            <p:cNvPr id="66" name="object 29"/>
            <p:cNvSpPr/>
            <p:nvPr/>
          </p:nvSpPr>
          <p:spPr>
            <a:xfrm>
              <a:off x="8043671" y="4070603"/>
              <a:ext cx="1140460" cy="934719"/>
            </a:xfrm>
            <a:custGeom>
              <a:avLst/>
              <a:gdLst/>
              <a:ahLst/>
              <a:cxnLst/>
              <a:rect l="l" t="t" r="r" b="b"/>
              <a:pathLst>
                <a:path w="1140459" h="934720">
                  <a:moveTo>
                    <a:pt x="1046479" y="0"/>
                  </a:moveTo>
                  <a:lnTo>
                    <a:pt x="93472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2" y="934212"/>
                  </a:lnTo>
                  <a:lnTo>
                    <a:pt x="1046479" y="934212"/>
                  </a:lnTo>
                  <a:lnTo>
                    <a:pt x="1082891" y="926875"/>
                  </a:lnTo>
                  <a:lnTo>
                    <a:pt x="1112599" y="906859"/>
                  </a:lnTo>
                  <a:lnTo>
                    <a:pt x="1132615" y="877151"/>
                  </a:lnTo>
                  <a:lnTo>
                    <a:pt x="1139952" y="840740"/>
                  </a:lnTo>
                  <a:lnTo>
                    <a:pt x="1139952" y="93472"/>
                  </a:lnTo>
                  <a:lnTo>
                    <a:pt x="1132615" y="57060"/>
                  </a:lnTo>
                  <a:lnTo>
                    <a:pt x="1112599" y="27352"/>
                  </a:lnTo>
                  <a:lnTo>
                    <a:pt x="1082891" y="7336"/>
                  </a:lnTo>
                  <a:lnTo>
                    <a:pt x="104647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30"/>
            <p:cNvSpPr/>
            <p:nvPr/>
          </p:nvSpPr>
          <p:spPr>
            <a:xfrm>
              <a:off x="8043671" y="4070603"/>
              <a:ext cx="1140460" cy="934719"/>
            </a:xfrm>
            <a:custGeom>
              <a:avLst/>
              <a:gdLst/>
              <a:ahLst/>
              <a:cxnLst/>
              <a:rect l="l" t="t" r="r" b="b"/>
              <a:pathLst>
                <a:path w="1140459" h="934720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2" y="0"/>
                  </a:lnTo>
                  <a:lnTo>
                    <a:pt x="1046479" y="0"/>
                  </a:lnTo>
                  <a:lnTo>
                    <a:pt x="1082891" y="7336"/>
                  </a:lnTo>
                  <a:lnTo>
                    <a:pt x="1112599" y="27352"/>
                  </a:lnTo>
                  <a:lnTo>
                    <a:pt x="1132615" y="57060"/>
                  </a:lnTo>
                  <a:lnTo>
                    <a:pt x="1139952" y="93472"/>
                  </a:lnTo>
                  <a:lnTo>
                    <a:pt x="1139952" y="840740"/>
                  </a:lnTo>
                  <a:lnTo>
                    <a:pt x="1132615" y="877151"/>
                  </a:lnTo>
                  <a:lnTo>
                    <a:pt x="1112599" y="906859"/>
                  </a:lnTo>
                  <a:lnTo>
                    <a:pt x="1082891" y="926875"/>
                  </a:lnTo>
                  <a:lnTo>
                    <a:pt x="1046479" y="934212"/>
                  </a:lnTo>
                  <a:lnTo>
                    <a:pt x="93472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31"/>
          <p:cNvSpPr txBox="1"/>
          <p:nvPr/>
        </p:nvSpPr>
        <p:spPr>
          <a:xfrm>
            <a:off x="8059029" y="3362962"/>
            <a:ext cx="981075" cy="501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ts val="1210"/>
              </a:lnSpc>
              <a:spcBef>
                <a:spcPts val="235"/>
              </a:spcBef>
            </a:pP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20" dirty="0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sz="1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ef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55" dirty="0">
                <a:solidFill>
                  <a:srgbClr val="FFFFFF"/>
                </a:solidFill>
                <a:latin typeface="Verdana"/>
                <a:cs typeface="Verdana"/>
              </a:rPr>
              <a:t>nc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orr</a:t>
            </a:r>
            <a:r>
              <a:rPr sz="1100" spc="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9" name="object 32"/>
          <p:cNvSpPr/>
          <p:nvPr/>
        </p:nvSpPr>
        <p:spPr>
          <a:xfrm>
            <a:off x="9233271" y="3480818"/>
            <a:ext cx="242570" cy="283845"/>
          </a:xfrm>
          <a:custGeom>
            <a:avLst/>
            <a:gdLst/>
            <a:ahLst/>
            <a:cxnLst/>
            <a:rect l="l" t="t" r="r" b="b"/>
            <a:pathLst>
              <a:path w="242570" h="283845">
                <a:moveTo>
                  <a:pt x="121157" y="0"/>
                </a:moveTo>
                <a:lnTo>
                  <a:pt x="121157" y="56641"/>
                </a:lnTo>
                <a:lnTo>
                  <a:pt x="0" y="56641"/>
                </a:lnTo>
                <a:lnTo>
                  <a:pt x="0" y="226821"/>
                </a:lnTo>
                <a:lnTo>
                  <a:pt x="121157" y="226821"/>
                </a:lnTo>
                <a:lnTo>
                  <a:pt x="121157" y="283463"/>
                </a:lnTo>
                <a:lnTo>
                  <a:pt x="242316" y="141731"/>
                </a:lnTo>
                <a:lnTo>
                  <a:pt x="121157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33"/>
          <p:cNvGrpSpPr/>
          <p:nvPr/>
        </p:nvGrpSpPr>
        <p:grpSpPr>
          <a:xfrm>
            <a:off x="9568234" y="3148269"/>
            <a:ext cx="1156335" cy="950594"/>
            <a:chOff x="9632886" y="4062666"/>
            <a:chExt cx="1156335" cy="950594"/>
          </a:xfrm>
        </p:grpSpPr>
        <p:sp>
          <p:nvSpPr>
            <p:cNvPr id="71" name="object 34"/>
            <p:cNvSpPr/>
            <p:nvPr/>
          </p:nvSpPr>
          <p:spPr>
            <a:xfrm>
              <a:off x="9640823" y="4070603"/>
              <a:ext cx="1140460" cy="934719"/>
            </a:xfrm>
            <a:custGeom>
              <a:avLst/>
              <a:gdLst/>
              <a:ahLst/>
              <a:cxnLst/>
              <a:rect l="l" t="t" r="r" b="b"/>
              <a:pathLst>
                <a:path w="1140459" h="934720">
                  <a:moveTo>
                    <a:pt x="1046479" y="0"/>
                  </a:moveTo>
                  <a:lnTo>
                    <a:pt x="93472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2" y="934212"/>
                  </a:lnTo>
                  <a:lnTo>
                    <a:pt x="1046479" y="934212"/>
                  </a:lnTo>
                  <a:lnTo>
                    <a:pt x="1082891" y="926875"/>
                  </a:lnTo>
                  <a:lnTo>
                    <a:pt x="1112599" y="906859"/>
                  </a:lnTo>
                  <a:lnTo>
                    <a:pt x="1132615" y="877151"/>
                  </a:lnTo>
                  <a:lnTo>
                    <a:pt x="1139952" y="840740"/>
                  </a:lnTo>
                  <a:lnTo>
                    <a:pt x="1139952" y="93472"/>
                  </a:lnTo>
                  <a:lnTo>
                    <a:pt x="1132615" y="57060"/>
                  </a:lnTo>
                  <a:lnTo>
                    <a:pt x="1112599" y="27352"/>
                  </a:lnTo>
                  <a:lnTo>
                    <a:pt x="1082891" y="7336"/>
                  </a:lnTo>
                  <a:lnTo>
                    <a:pt x="104647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35"/>
            <p:cNvSpPr/>
            <p:nvPr/>
          </p:nvSpPr>
          <p:spPr>
            <a:xfrm>
              <a:off x="9640823" y="4070603"/>
              <a:ext cx="1140460" cy="934719"/>
            </a:xfrm>
            <a:custGeom>
              <a:avLst/>
              <a:gdLst/>
              <a:ahLst/>
              <a:cxnLst/>
              <a:rect l="l" t="t" r="r" b="b"/>
              <a:pathLst>
                <a:path w="1140459" h="934720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2" y="0"/>
                  </a:lnTo>
                  <a:lnTo>
                    <a:pt x="1046479" y="0"/>
                  </a:lnTo>
                  <a:lnTo>
                    <a:pt x="1082891" y="7336"/>
                  </a:lnTo>
                  <a:lnTo>
                    <a:pt x="1112599" y="27352"/>
                  </a:lnTo>
                  <a:lnTo>
                    <a:pt x="1132615" y="57060"/>
                  </a:lnTo>
                  <a:lnTo>
                    <a:pt x="1139952" y="93472"/>
                  </a:lnTo>
                  <a:lnTo>
                    <a:pt x="1139952" y="840740"/>
                  </a:lnTo>
                  <a:lnTo>
                    <a:pt x="1132615" y="877151"/>
                  </a:lnTo>
                  <a:lnTo>
                    <a:pt x="1112599" y="906859"/>
                  </a:lnTo>
                  <a:lnTo>
                    <a:pt x="1082891" y="926875"/>
                  </a:lnTo>
                  <a:lnTo>
                    <a:pt x="1046479" y="934212"/>
                  </a:lnTo>
                  <a:lnTo>
                    <a:pt x="93472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36"/>
          <p:cNvSpPr txBox="1"/>
          <p:nvPr/>
        </p:nvSpPr>
        <p:spPr>
          <a:xfrm>
            <a:off x="9608175" y="3362962"/>
            <a:ext cx="903479" cy="501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indent="635" algn="ctr">
              <a:lnSpc>
                <a:spcPts val="1210"/>
              </a:lnSpc>
              <a:spcBef>
                <a:spcPts val="235"/>
              </a:spcBef>
            </a:pP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Send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ema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nder  </a:t>
            </a:r>
            <a:r>
              <a:rPr sz="1200" spc="-30" dirty="0" smtClean="0">
                <a:solidFill>
                  <a:srgbClr val="FFFFFF"/>
                </a:solidFill>
                <a:latin typeface="Verdana"/>
                <a:cs typeface="Verdana"/>
              </a:rPr>
              <a:t>mail</a:t>
            </a:r>
            <a:r>
              <a:rPr lang="en-US" sz="1200" spc="-3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74" name="object 37"/>
          <p:cNvSpPr/>
          <p:nvPr/>
        </p:nvSpPr>
        <p:spPr>
          <a:xfrm>
            <a:off x="10824201" y="3467356"/>
            <a:ext cx="233045" cy="283210"/>
          </a:xfrm>
          <a:custGeom>
            <a:avLst/>
            <a:gdLst/>
            <a:ahLst/>
            <a:cxnLst/>
            <a:rect l="l" t="t" r="r" b="b"/>
            <a:pathLst>
              <a:path w="233045" h="283210">
                <a:moveTo>
                  <a:pt x="114807" y="0"/>
                </a:moveTo>
                <a:lnTo>
                  <a:pt x="115824" y="56515"/>
                </a:lnTo>
                <a:lnTo>
                  <a:pt x="0" y="58547"/>
                </a:lnTo>
                <a:lnTo>
                  <a:pt x="3048" y="228346"/>
                </a:lnTo>
                <a:lnTo>
                  <a:pt x="118745" y="226314"/>
                </a:lnTo>
                <a:lnTo>
                  <a:pt x="119761" y="282829"/>
                </a:lnTo>
                <a:lnTo>
                  <a:pt x="232918" y="139446"/>
                </a:lnTo>
                <a:lnTo>
                  <a:pt x="114807" y="0"/>
                </a:lnTo>
                <a:close/>
              </a:path>
            </a:pathLst>
          </a:custGeom>
          <a:solidFill>
            <a:srgbClr val="CFAC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8"/>
          <p:cNvGrpSpPr/>
          <p:nvPr/>
        </p:nvGrpSpPr>
        <p:grpSpPr>
          <a:xfrm>
            <a:off x="11145574" y="3302193"/>
            <a:ext cx="803910" cy="592455"/>
            <a:chOff x="11210226" y="4216590"/>
            <a:chExt cx="803910" cy="592455"/>
          </a:xfrm>
        </p:grpSpPr>
        <p:sp>
          <p:nvSpPr>
            <p:cNvPr id="76" name="object 39"/>
            <p:cNvSpPr/>
            <p:nvPr/>
          </p:nvSpPr>
          <p:spPr>
            <a:xfrm>
              <a:off x="11218164" y="4224528"/>
              <a:ext cx="788035" cy="576580"/>
            </a:xfrm>
            <a:custGeom>
              <a:avLst/>
              <a:gdLst/>
              <a:ahLst/>
              <a:cxnLst/>
              <a:rect l="l" t="t" r="r" b="b"/>
              <a:pathLst>
                <a:path w="788034" h="576579">
                  <a:moveTo>
                    <a:pt x="730250" y="0"/>
                  </a:moveTo>
                  <a:lnTo>
                    <a:pt x="57657" y="0"/>
                  </a:lnTo>
                  <a:lnTo>
                    <a:pt x="35200" y="4526"/>
                  </a:lnTo>
                  <a:lnTo>
                    <a:pt x="16875" y="16875"/>
                  </a:lnTo>
                  <a:lnTo>
                    <a:pt x="4526" y="35200"/>
                  </a:lnTo>
                  <a:lnTo>
                    <a:pt x="0" y="57658"/>
                  </a:lnTo>
                  <a:lnTo>
                    <a:pt x="0" y="518414"/>
                  </a:lnTo>
                  <a:lnTo>
                    <a:pt x="4526" y="540871"/>
                  </a:lnTo>
                  <a:lnTo>
                    <a:pt x="16875" y="559196"/>
                  </a:lnTo>
                  <a:lnTo>
                    <a:pt x="35200" y="571545"/>
                  </a:lnTo>
                  <a:lnTo>
                    <a:pt x="57657" y="576072"/>
                  </a:lnTo>
                  <a:lnTo>
                    <a:pt x="730250" y="576072"/>
                  </a:lnTo>
                  <a:lnTo>
                    <a:pt x="752707" y="571545"/>
                  </a:lnTo>
                  <a:lnTo>
                    <a:pt x="771032" y="559196"/>
                  </a:lnTo>
                  <a:lnTo>
                    <a:pt x="783381" y="540871"/>
                  </a:lnTo>
                  <a:lnTo>
                    <a:pt x="787907" y="518414"/>
                  </a:lnTo>
                  <a:lnTo>
                    <a:pt x="787907" y="57658"/>
                  </a:lnTo>
                  <a:lnTo>
                    <a:pt x="783381" y="35200"/>
                  </a:lnTo>
                  <a:lnTo>
                    <a:pt x="771032" y="16875"/>
                  </a:lnTo>
                  <a:lnTo>
                    <a:pt x="752707" y="4526"/>
                  </a:lnTo>
                  <a:lnTo>
                    <a:pt x="730250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40"/>
            <p:cNvSpPr/>
            <p:nvPr/>
          </p:nvSpPr>
          <p:spPr>
            <a:xfrm>
              <a:off x="11218164" y="4224528"/>
              <a:ext cx="788035" cy="576580"/>
            </a:xfrm>
            <a:custGeom>
              <a:avLst/>
              <a:gdLst/>
              <a:ahLst/>
              <a:cxnLst/>
              <a:rect l="l" t="t" r="r" b="b"/>
              <a:pathLst>
                <a:path w="788034" h="576579">
                  <a:moveTo>
                    <a:pt x="0" y="57658"/>
                  </a:moveTo>
                  <a:lnTo>
                    <a:pt x="4526" y="35200"/>
                  </a:lnTo>
                  <a:lnTo>
                    <a:pt x="16875" y="16875"/>
                  </a:lnTo>
                  <a:lnTo>
                    <a:pt x="35200" y="4526"/>
                  </a:lnTo>
                  <a:lnTo>
                    <a:pt x="57657" y="0"/>
                  </a:lnTo>
                  <a:lnTo>
                    <a:pt x="730250" y="0"/>
                  </a:lnTo>
                  <a:lnTo>
                    <a:pt x="752707" y="4526"/>
                  </a:lnTo>
                  <a:lnTo>
                    <a:pt x="771032" y="16875"/>
                  </a:lnTo>
                  <a:lnTo>
                    <a:pt x="783381" y="35200"/>
                  </a:lnTo>
                  <a:lnTo>
                    <a:pt x="787907" y="57658"/>
                  </a:lnTo>
                  <a:lnTo>
                    <a:pt x="787907" y="518414"/>
                  </a:lnTo>
                  <a:lnTo>
                    <a:pt x="783381" y="540871"/>
                  </a:lnTo>
                  <a:lnTo>
                    <a:pt x="771032" y="559196"/>
                  </a:lnTo>
                  <a:lnTo>
                    <a:pt x="752707" y="571545"/>
                  </a:lnTo>
                  <a:lnTo>
                    <a:pt x="730250" y="576072"/>
                  </a:lnTo>
                  <a:lnTo>
                    <a:pt x="57657" y="576072"/>
                  </a:lnTo>
                  <a:lnTo>
                    <a:pt x="35200" y="571545"/>
                  </a:lnTo>
                  <a:lnTo>
                    <a:pt x="16875" y="559196"/>
                  </a:lnTo>
                  <a:lnTo>
                    <a:pt x="4526" y="540871"/>
                  </a:lnTo>
                  <a:lnTo>
                    <a:pt x="0" y="518414"/>
                  </a:lnTo>
                  <a:lnTo>
                    <a:pt x="0" y="5765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41"/>
          <p:cNvSpPr txBox="1"/>
          <p:nvPr/>
        </p:nvSpPr>
        <p:spPr>
          <a:xfrm>
            <a:off x="11408146" y="3492503"/>
            <a:ext cx="2819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20" dirty="0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endParaRPr sz="11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460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50"/>
          <p:cNvSpPr txBox="1"/>
          <p:nvPr/>
        </p:nvSpPr>
        <p:spPr>
          <a:xfrm>
            <a:off x="4368800" y="468341"/>
            <a:ext cx="5061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Input File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8" b="5808"/>
          <a:stretch/>
        </p:blipFill>
        <p:spPr>
          <a:xfrm>
            <a:off x="240144" y="1246910"/>
            <a:ext cx="11850255" cy="5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TextBox 50"/>
          <p:cNvSpPr txBox="1"/>
          <p:nvPr/>
        </p:nvSpPr>
        <p:spPr>
          <a:xfrm>
            <a:off x="4267200" y="468341"/>
            <a:ext cx="5061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Input File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39" y="1128221"/>
            <a:ext cx="11847576" cy="56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BE694-871E-67A1-F028-C0C4F4DB3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10836"/>
            <a:ext cx="2342515" cy="357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object 4"/>
          <p:cNvGrpSpPr/>
          <p:nvPr/>
        </p:nvGrpSpPr>
        <p:grpSpPr>
          <a:xfrm>
            <a:off x="475170" y="2195766"/>
            <a:ext cx="1247775" cy="630555"/>
            <a:chOff x="475170" y="2195766"/>
            <a:chExt cx="1247775" cy="630555"/>
          </a:xfrm>
        </p:grpSpPr>
        <p:sp>
          <p:nvSpPr>
            <p:cNvPr id="86" name="object 5"/>
            <p:cNvSpPr/>
            <p:nvPr/>
          </p:nvSpPr>
          <p:spPr>
            <a:xfrm>
              <a:off x="483108" y="2203704"/>
              <a:ext cx="1231900" cy="614680"/>
            </a:xfrm>
            <a:custGeom>
              <a:avLst/>
              <a:gdLst/>
              <a:ahLst/>
              <a:cxnLst/>
              <a:rect l="l" t="t" r="r" b="b"/>
              <a:pathLst>
                <a:path w="1231900" h="614680">
                  <a:moveTo>
                    <a:pt x="615696" y="0"/>
                  </a:moveTo>
                  <a:lnTo>
                    <a:pt x="552744" y="1586"/>
                  </a:lnTo>
                  <a:lnTo>
                    <a:pt x="491610" y="6241"/>
                  </a:lnTo>
                  <a:lnTo>
                    <a:pt x="432605" y="13810"/>
                  </a:lnTo>
                  <a:lnTo>
                    <a:pt x="376038" y="24139"/>
                  </a:lnTo>
                  <a:lnTo>
                    <a:pt x="322217" y="37074"/>
                  </a:lnTo>
                  <a:lnTo>
                    <a:pt x="271453" y="52459"/>
                  </a:lnTo>
                  <a:lnTo>
                    <a:pt x="224054" y="70140"/>
                  </a:lnTo>
                  <a:lnTo>
                    <a:pt x="180332" y="89963"/>
                  </a:lnTo>
                  <a:lnTo>
                    <a:pt x="140594" y="111773"/>
                  </a:lnTo>
                  <a:lnTo>
                    <a:pt x="105150" y="135414"/>
                  </a:lnTo>
                  <a:lnTo>
                    <a:pt x="74310" y="160734"/>
                  </a:lnTo>
                  <a:lnTo>
                    <a:pt x="27680" y="215788"/>
                  </a:lnTo>
                  <a:lnTo>
                    <a:pt x="3178" y="275697"/>
                  </a:lnTo>
                  <a:lnTo>
                    <a:pt x="0" y="307086"/>
                  </a:lnTo>
                  <a:lnTo>
                    <a:pt x="3178" y="338474"/>
                  </a:lnTo>
                  <a:lnTo>
                    <a:pt x="27680" y="398383"/>
                  </a:lnTo>
                  <a:lnTo>
                    <a:pt x="74310" y="453437"/>
                  </a:lnTo>
                  <a:lnTo>
                    <a:pt x="105150" y="478757"/>
                  </a:lnTo>
                  <a:lnTo>
                    <a:pt x="140594" y="502398"/>
                  </a:lnTo>
                  <a:lnTo>
                    <a:pt x="180332" y="524208"/>
                  </a:lnTo>
                  <a:lnTo>
                    <a:pt x="224054" y="544031"/>
                  </a:lnTo>
                  <a:lnTo>
                    <a:pt x="271453" y="561712"/>
                  </a:lnTo>
                  <a:lnTo>
                    <a:pt x="322217" y="577097"/>
                  </a:lnTo>
                  <a:lnTo>
                    <a:pt x="376038" y="590032"/>
                  </a:lnTo>
                  <a:lnTo>
                    <a:pt x="432605" y="600361"/>
                  </a:lnTo>
                  <a:lnTo>
                    <a:pt x="491610" y="607930"/>
                  </a:lnTo>
                  <a:lnTo>
                    <a:pt x="552744" y="612585"/>
                  </a:lnTo>
                  <a:lnTo>
                    <a:pt x="615696" y="614172"/>
                  </a:lnTo>
                  <a:lnTo>
                    <a:pt x="678637" y="612585"/>
                  </a:lnTo>
                  <a:lnTo>
                    <a:pt x="739762" y="607930"/>
                  </a:lnTo>
                  <a:lnTo>
                    <a:pt x="798762" y="600361"/>
                  </a:lnTo>
                  <a:lnTo>
                    <a:pt x="855327" y="590032"/>
                  </a:lnTo>
                  <a:lnTo>
                    <a:pt x="909146" y="577097"/>
                  </a:lnTo>
                  <a:lnTo>
                    <a:pt x="959910" y="561712"/>
                  </a:lnTo>
                  <a:lnTo>
                    <a:pt x="1007310" y="544031"/>
                  </a:lnTo>
                  <a:lnTo>
                    <a:pt x="1051036" y="524208"/>
                  </a:lnTo>
                  <a:lnTo>
                    <a:pt x="1090777" y="502398"/>
                  </a:lnTo>
                  <a:lnTo>
                    <a:pt x="1126224" y="478757"/>
                  </a:lnTo>
                  <a:lnTo>
                    <a:pt x="1157068" y="453437"/>
                  </a:lnTo>
                  <a:lnTo>
                    <a:pt x="1203706" y="398383"/>
                  </a:lnTo>
                  <a:lnTo>
                    <a:pt x="1228212" y="338474"/>
                  </a:lnTo>
                  <a:lnTo>
                    <a:pt x="1231392" y="307086"/>
                  </a:lnTo>
                  <a:lnTo>
                    <a:pt x="1228212" y="275697"/>
                  </a:lnTo>
                  <a:lnTo>
                    <a:pt x="1203706" y="215788"/>
                  </a:lnTo>
                  <a:lnTo>
                    <a:pt x="1157068" y="160734"/>
                  </a:lnTo>
                  <a:lnTo>
                    <a:pt x="1126224" y="135414"/>
                  </a:lnTo>
                  <a:lnTo>
                    <a:pt x="1090777" y="111773"/>
                  </a:lnTo>
                  <a:lnTo>
                    <a:pt x="1051036" y="89963"/>
                  </a:lnTo>
                  <a:lnTo>
                    <a:pt x="1007310" y="70140"/>
                  </a:lnTo>
                  <a:lnTo>
                    <a:pt x="959910" y="52459"/>
                  </a:lnTo>
                  <a:lnTo>
                    <a:pt x="909146" y="37074"/>
                  </a:lnTo>
                  <a:lnTo>
                    <a:pt x="855327" y="24139"/>
                  </a:lnTo>
                  <a:lnTo>
                    <a:pt x="798762" y="13810"/>
                  </a:lnTo>
                  <a:lnTo>
                    <a:pt x="739762" y="6241"/>
                  </a:lnTo>
                  <a:lnTo>
                    <a:pt x="678637" y="1586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6"/>
            <p:cNvSpPr/>
            <p:nvPr/>
          </p:nvSpPr>
          <p:spPr>
            <a:xfrm>
              <a:off x="483108" y="2203704"/>
              <a:ext cx="1231900" cy="614680"/>
            </a:xfrm>
            <a:custGeom>
              <a:avLst/>
              <a:gdLst/>
              <a:ahLst/>
              <a:cxnLst/>
              <a:rect l="l" t="t" r="r" b="b"/>
              <a:pathLst>
                <a:path w="1231900" h="614680">
                  <a:moveTo>
                    <a:pt x="0" y="307086"/>
                  </a:moveTo>
                  <a:lnTo>
                    <a:pt x="12508" y="245212"/>
                  </a:lnTo>
                  <a:lnTo>
                    <a:pt x="48384" y="187577"/>
                  </a:lnTo>
                  <a:lnTo>
                    <a:pt x="105150" y="135414"/>
                  </a:lnTo>
                  <a:lnTo>
                    <a:pt x="140594" y="111773"/>
                  </a:lnTo>
                  <a:lnTo>
                    <a:pt x="180332" y="89963"/>
                  </a:lnTo>
                  <a:lnTo>
                    <a:pt x="224054" y="70140"/>
                  </a:lnTo>
                  <a:lnTo>
                    <a:pt x="271453" y="52459"/>
                  </a:lnTo>
                  <a:lnTo>
                    <a:pt x="322217" y="37074"/>
                  </a:lnTo>
                  <a:lnTo>
                    <a:pt x="376038" y="24139"/>
                  </a:lnTo>
                  <a:lnTo>
                    <a:pt x="432605" y="13810"/>
                  </a:lnTo>
                  <a:lnTo>
                    <a:pt x="491610" y="6241"/>
                  </a:lnTo>
                  <a:lnTo>
                    <a:pt x="552744" y="1586"/>
                  </a:lnTo>
                  <a:lnTo>
                    <a:pt x="615696" y="0"/>
                  </a:lnTo>
                  <a:lnTo>
                    <a:pt x="678637" y="1586"/>
                  </a:lnTo>
                  <a:lnTo>
                    <a:pt x="739762" y="6241"/>
                  </a:lnTo>
                  <a:lnTo>
                    <a:pt x="798762" y="13810"/>
                  </a:lnTo>
                  <a:lnTo>
                    <a:pt x="855327" y="24139"/>
                  </a:lnTo>
                  <a:lnTo>
                    <a:pt x="909146" y="37074"/>
                  </a:lnTo>
                  <a:lnTo>
                    <a:pt x="959910" y="52459"/>
                  </a:lnTo>
                  <a:lnTo>
                    <a:pt x="1007310" y="70140"/>
                  </a:lnTo>
                  <a:lnTo>
                    <a:pt x="1051036" y="89963"/>
                  </a:lnTo>
                  <a:lnTo>
                    <a:pt x="1090777" y="111773"/>
                  </a:lnTo>
                  <a:lnTo>
                    <a:pt x="1126224" y="135414"/>
                  </a:lnTo>
                  <a:lnTo>
                    <a:pt x="1157068" y="160734"/>
                  </a:lnTo>
                  <a:lnTo>
                    <a:pt x="1203706" y="215788"/>
                  </a:lnTo>
                  <a:lnTo>
                    <a:pt x="1228212" y="275697"/>
                  </a:lnTo>
                  <a:lnTo>
                    <a:pt x="1231392" y="307086"/>
                  </a:lnTo>
                  <a:lnTo>
                    <a:pt x="1228212" y="338474"/>
                  </a:lnTo>
                  <a:lnTo>
                    <a:pt x="1203706" y="398383"/>
                  </a:lnTo>
                  <a:lnTo>
                    <a:pt x="1157068" y="453437"/>
                  </a:lnTo>
                  <a:lnTo>
                    <a:pt x="1126224" y="478757"/>
                  </a:lnTo>
                  <a:lnTo>
                    <a:pt x="1090777" y="502398"/>
                  </a:lnTo>
                  <a:lnTo>
                    <a:pt x="1051036" y="524208"/>
                  </a:lnTo>
                  <a:lnTo>
                    <a:pt x="1007310" y="544031"/>
                  </a:lnTo>
                  <a:lnTo>
                    <a:pt x="959910" y="561712"/>
                  </a:lnTo>
                  <a:lnTo>
                    <a:pt x="909146" y="577097"/>
                  </a:lnTo>
                  <a:lnTo>
                    <a:pt x="855327" y="590032"/>
                  </a:lnTo>
                  <a:lnTo>
                    <a:pt x="798762" y="600361"/>
                  </a:lnTo>
                  <a:lnTo>
                    <a:pt x="739762" y="607930"/>
                  </a:lnTo>
                  <a:lnTo>
                    <a:pt x="678637" y="612585"/>
                  </a:lnTo>
                  <a:lnTo>
                    <a:pt x="615696" y="614172"/>
                  </a:lnTo>
                  <a:lnTo>
                    <a:pt x="552744" y="612585"/>
                  </a:lnTo>
                  <a:lnTo>
                    <a:pt x="491610" y="607930"/>
                  </a:lnTo>
                  <a:lnTo>
                    <a:pt x="432605" y="600361"/>
                  </a:lnTo>
                  <a:lnTo>
                    <a:pt x="376038" y="590032"/>
                  </a:lnTo>
                  <a:lnTo>
                    <a:pt x="322217" y="577097"/>
                  </a:lnTo>
                  <a:lnTo>
                    <a:pt x="271453" y="561712"/>
                  </a:lnTo>
                  <a:lnTo>
                    <a:pt x="224054" y="544031"/>
                  </a:lnTo>
                  <a:lnTo>
                    <a:pt x="180332" y="524208"/>
                  </a:lnTo>
                  <a:lnTo>
                    <a:pt x="140594" y="502398"/>
                  </a:lnTo>
                  <a:lnTo>
                    <a:pt x="105150" y="478757"/>
                  </a:lnTo>
                  <a:lnTo>
                    <a:pt x="74310" y="453437"/>
                  </a:lnTo>
                  <a:lnTo>
                    <a:pt x="27680" y="398383"/>
                  </a:lnTo>
                  <a:lnTo>
                    <a:pt x="3178" y="338474"/>
                  </a:lnTo>
                  <a:lnTo>
                    <a:pt x="0" y="307086"/>
                  </a:lnTo>
                  <a:close/>
                </a:path>
              </a:pathLst>
            </a:custGeom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7"/>
          <p:cNvSpPr txBox="1"/>
          <p:nvPr/>
        </p:nvSpPr>
        <p:spPr>
          <a:xfrm>
            <a:off x="894689" y="2387600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89" name="object 8"/>
          <p:cNvGrpSpPr/>
          <p:nvPr/>
        </p:nvGrpSpPr>
        <p:grpSpPr>
          <a:xfrm>
            <a:off x="2726118" y="2034222"/>
            <a:ext cx="2331085" cy="953135"/>
            <a:chOff x="2726118" y="2034222"/>
            <a:chExt cx="2331085" cy="953135"/>
          </a:xfrm>
        </p:grpSpPr>
        <p:sp>
          <p:nvSpPr>
            <p:cNvPr id="90" name="object 9"/>
            <p:cNvSpPr/>
            <p:nvPr/>
          </p:nvSpPr>
          <p:spPr>
            <a:xfrm>
              <a:off x="2734055" y="2042160"/>
              <a:ext cx="2315210" cy="937260"/>
            </a:xfrm>
            <a:custGeom>
              <a:avLst/>
              <a:gdLst/>
              <a:ahLst/>
              <a:cxnLst/>
              <a:rect l="l" t="t" r="r" b="b"/>
              <a:pathLst>
                <a:path w="2315210" h="937260">
                  <a:moveTo>
                    <a:pt x="1157478" y="0"/>
                  </a:moveTo>
                  <a:lnTo>
                    <a:pt x="0" y="468629"/>
                  </a:lnTo>
                  <a:lnTo>
                    <a:pt x="1157478" y="937260"/>
                  </a:lnTo>
                  <a:lnTo>
                    <a:pt x="2314956" y="468629"/>
                  </a:lnTo>
                  <a:lnTo>
                    <a:pt x="115747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0"/>
            <p:cNvSpPr/>
            <p:nvPr/>
          </p:nvSpPr>
          <p:spPr>
            <a:xfrm>
              <a:off x="2734055" y="2042160"/>
              <a:ext cx="2315210" cy="937260"/>
            </a:xfrm>
            <a:custGeom>
              <a:avLst/>
              <a:gdLst/>
              <a:ahLst/>
              <a:cxnLst/>
              <a:rect l="l" t="t" r="r" b="b"/>
              <a:pathLst>
                <a:path w="2315210" h="937260">
                  <a:moveTo>
                    <a:pt x="0" y="468629"/>
                  </a:moveTo>
                  <a:lnTo>
                    <a:pt x="1157478" y="0"/>
                  </a:lnTo>
                  <a:lnTo>
                    <a:pt x="2314956" y="468629"/>
                  </a:lnTo>
                  <a:lnTo>
                    <a:pt x="1157478" y="937260"/>
                  </a:lnTo>
                  <a:lnTo>
                    <a:pt x="0" y="468629"/>
                  </a:lnTo>
                  <a:close/>
                </a:path>
              </a:pathLst>
            </a:custGeom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11"/>
          <p:cNvSpPr txBox="1"/>
          <p:nvPr/>
        </p:nvSpPr>
        <p:spPr>
          <a:xfrm>
            <a:off x="3433698" y="2280920"/>
            <a:ext cx="9156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8115">
              <a:lnSpc>
                <a:spcPct val="100000"/>
              </a:lnSpc>
              <a:spcBef>
                <a:spcPts val="105"/>
              </a:spcBef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93" name="object 12"/>
          <p:cNvGrpSpPr/>
          <p:nvPr/>
        </p:nvGrpSpPr>
        <p:grpSpPr>
          <a:xfrm>
            <a:off x="5791199" y="2215895"/>
            <a:ext cx="1618615" cy="622300"/>
            <a:chOff x="5791199" y="2215895"/>
            <a:chExt cx="1618615" cy="622300"/>
          </a:xfrm>
          <a:solidFill>
            <a:srgbClr val="00B050"/>
          </a:solidFill>
        </p:grpSpPr>
        <p:sp>
          <p:nvSpPr>
            <p:cNvPr id="94" name="object 15"/>
            <p:cNvSpPr/>
            <p:nvPr/>
          </p:nvSpPr>
          <p:spPr>
            <a:xfrm>
              <a:off x="5791199" y="2215895"/>
              <a:ext cx="1618615" cy="622300"/>
            </a:xfrm>
            <a:custGeom>
              <a:avLst/>
              <a:gdLst/>
              <a:ahLst/>
              <a:cxnLst/>
              <a:rect l="l" t="t" r="r" b="b"/>
              <a:pathLst>
                <a:path w="1618615" h="622300">
                  <a:moveTo>
                    <a:pt x="1618488" y="0"/>
                  </a:moveTo>
                  <a:lnTo>
                    <a:pt x="323723" y="0"/>
                  </a:lnTo>
                  <a:lnTo>
                    <a:pt x="0" y="621791"/>
                  </a:lnTo>
                  <a:lnTo>
                    <a:pt x="1294765" y="621791"/>
                  </a:lnTo>
                  <a:lnTo>
                    <a:pt x="16184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6"/>
            <p:cNvSpPr/>
            <p:nvPr/>
          </p:nvSpPr>
          <p:spPr>
            <a:xfrm>
              <a:off x="5791199" y="2215895"/>
              <a:ext cx="1618615" cy="622300"/>
            </a:xfrm>
            <a:custGeom>
              <a:avLst/>
              <a:gdLst/>
              <a:ahLst/>
              <a:cxnLst/>
              <a:rect l="l" t="t" r="r" b="b"/>
              <a:pathLst>
                <a:path w="1618615" h="622300">
                  <a:moveTo>
                    <a:pt x="0" y="621791"/>
                  </a:moveTo>
                  <a:lnTo>
                    <a:pt x="323723" y="0"/>
                  </a:lnTo>
                  <a:lnTo>
                    <a:pt x="1618488" y="0"/>
                  </a:lnTo>
                  <a:lnTo>
                    <a:pt x="1294765" y="621791"/>
                  </a:lnTo>
                  <a:lnTo>
                    <a:pt x="0" y="621791"/>
                  </a:lnTo>
                  <a:close/>
                </a:path>
              </a:pathLst>
            </a:custGeom>
            <a:grpFill/>
            <a:ln w="15874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17"/>
          <p:cNvSpPr txBox="1"/>
          <p:nvPr/>
        </p:nvSpPr>
        <p:spPr>
          <a:xfrm>
            <a:off x="6354826" y="2296160"/>
            <a:ext cx="4940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Read 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97" name="object 18"/>
          <p:cNvGrpSpPr/>
          <p:nvPr/>
        </p:nvGrpSpPr>
        <p:grpSpPr>
          <a:xfrm>
            <a:off x="8266545" y="362685"/>
            <a:ext cx="1624215" cy="779497"/>
            <a:chOff x="10756391" y="2206751"/>
            <a:chExt cx="1320165" cy="631190"/>
          </a:xfrm>
          <a:solidFill>
            <a:srgbClr val="00B050"/>
          </a:solidFill>
        </p:grpSpPr>
        <p:sp>
          <p:nvSpPr>
            <p:cNvPr id="98" name="object 23"/>
            <p:cNvSpPr/>
            <p:nvPr/>
          </p:nvSpPr>
          <p:spPr>
            <a:xfrm>
              <a:off x="10756391" y="2206751"/>
              <a:ext cx="1320165" cy="631190"/>
            </a:xfrm>
            <a:custGeom>
              <a:avLst/>
              <a:gdLst/>
              <a:ahLst/>
              <a:cxnLst/>
              <a:rect l="l" t="t" r="r" b="b"/>
              <a:pathLst>
                <a:path w="1320165" h="631189">
                  <a:moveTo>
                    <a:pt x="1319783" y="0"/>
                  </a:moveTo>
                  <a:lnTo>
                    <a:pt x="263905" y="0"/>
                  </a:lnTo>
                  <a:lnTo>
                    <a:pt x="0" y="630936"/>
                  </a:lnTo>
                  <a:lnTo>
                    <a:pt x="1055877" y="630936"/>
                  </a:lnTo>
                  <a:lnTo>
                    <a:pt x="131978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4"/>
            <p:cNvSpPr/>
            <p:nvPr/>
          </p:nvSpPr>
          <p:spPr>
            <a:xfrm>
              <a:off x="10756391" y="2206751"/>
              <a:ext cx="1320165" cy="631190"/>
            </a:xfrm>
            <a:custGeom>
              <a:avLst/>
              <a:gdLst/>
              <a:ahLst/>
              <a:cxnLst/>
              <a:rect l="l" t="t" r="r" b="b"/>
              <a:pathLst>
                <a:path w="1320165" h="631189">
                  <a:moveTo>
                    <a:pt x="0" y="630936"/>
                  </a:moveTo>
                  <a:lnTo>
                    <a:pt x="263905" y="0"/>
                  </a:lnTo>
                  <a:lnTo>
                    <a:pt x="1319783" y="0"/>
                  </a:lnTo>
                  <a:lnTo>
                    <a:pt x="1055877" y="630936"/>
                  </a:lnTo>
                  <a:lnTo>
                    <a:pt x="0" y="630936"/>
                  </a:lnTo>
                  <a:close/>
                </a:path>
              </a:pathLst>
            </a:custGeom>
            <a:grpFill/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25"/>
          <p:cNvSpPr txBox="1"/>
          <p:nvPr/>
        </p:nvSpPr>
        <p:spPr>
          <a:xfrm>
            <a:off x="8583296" y="468341"/>
            <a:ext cx="116528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5"/>
              </a:spcBef>
            </a:pPr>
            <a:r>
              <a:rPr lang="en-US" sz="1400" dirty="0" smtClean="0">
                <a:latin typeface="Verdana"/>
                <a:cs typeface="Verdana"/>
              </a:rPr>
              <a:t>Save </a:t>
            </a:r>
            <a:r>
              <a:rPr lang="en-US" sz="1400" dirty="0" smtClean="0">
                <a:latin typeface="Verdana"/>
                <a:cs typeface="Verdana"/>
              </a:rPr>
              <a:t>Invalid Data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01" name="object 26"/>
          <p:cNvGrpSpPr/>
          <p:nvPr/>
        </p:nvGrpSpPr>
        <p:grpSpPr>
          <a:xfrm>
            <a:off x="7976298" y="3323526"/>
            <a:ext cx="2224405" cy="951865"/>
            <a:chOff x="7976298" y="3323526"/>
            <a:chExt cx="2224405" cy="951865"/>
          </a:xfrm>
          <a:solidFill>
            <a:srgbClr val="00B050"/>
          </a:solidFill>
        </p:grpSpPr>
        <p:sp>
          <p:nvSpPr>
            <p:cNvPr id="102" name="object 27"/>
            <p:cNvSpPr/>
            <p:nvPr/>
          </p:nvSpPr>
          <p:spPr>
            <a:xfrm>
              <a:off x="7984235" y="3331464"/>
              <a:ext cx="2208530" cy="935990"/>
            </a:xfrm>
            <a:custGeom>
              <a:avLst/>
              <a:gdLst/>
              <a:ahLst/>
              <a:cxnLst/>
              <a:rect l="l" t="t" r="r" b="b"/>
              <a:pathLst>
                <a:path w="2208529" h="935989">
                  <a:moveTo>
                    <a:pt x="1104138" y="0"/>
                  </a:moveTo>
                  <a:lnTo>
                    <a:pt x="0" y="467868"/>
                  </a:lnTo>
                  <a:lnTo>
                    <a:pt x="1104138" y="935736"/>
                  </a:lnTo>
                  <a:lnTo>
                    <a:pt x="2208276" y="467868"/>
                  </a:lnTo>
                  <a:lnTo>
                    <a:pt x="11041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8"/>
            <p:cNvSpPr/>
            <p:nvPr/>
          </p:nvSpPr>
          <p:spPr>
            <a:xfrm>
              <a:off x="7984235" y="3331464"/>
              <a:ext cx="2208530" cy="935990"/>
            </a:xfrm>
            <a:custGeom>
              <a:avLst/>
              <a:gdLst/>
              <a:ahLst/>
              <a:cxnLst/>
              <a:rect l="l" t="t" r="r" b="b"/>
              <a:pathLst>
                <a:path w="2208529" h="935989">
                  <a:moveTo>
                    <a:pt x="0" y="467868"/>
                  </a:moveTo>
                  <a:lnTo>
                    <a:pt x="1104138" y="0"/>
                  </a:lnTo>
                  <a:lnTo>
                    <a:pt x="2208276" y="467868"/>
                  </a:lnTo>
                  <a:lnTo>
                    <a:pt x="1104138" y="935736"/>
                  </a:lnTo>
                  <a:lnTo>
                    <a:pt x="0" y="467868"/>
                  </a:lnTo>
                  <a:close/>
                </a:path>
              </a:pathLst>
            </a:custGeom>
            <a:grpFill/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29"/>
          <p:cNvSpPr txBox="1"/>
          <p:nvPr/>
        </p:nvSpPr>
        <p:spPr>
          <a:xfrm>
            <a:off x="8655557" y="3569589"/>
            <a:ext cx="9836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5"/>
              </a:spcBef>
            </a:pP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eck  </a:t>
            </a:r>
            <a:r>
              <a:rPr sz="1400" spc="-170" dirty="0" smtClean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7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60" dirty="0" smtClean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10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75" dirty="0" smtClean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lang="en-US" sz="1400" spc="75" dirty="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10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lang="en-US" sz="1400" spc="75" dirty="0" smtClean="0">
                <a:solidFill>
                  <a:srgbClr val="FFFFFF"/>
                </a:solidFill>
                <a:latin typeface="Verdana"/>
                <a:cs typeface="Verdana"/>
              </a:rPr>
              <a:t>ity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05" name="object 30"/>
          <p:cNvGrpSpPr/>
          <p:nvPr/>
        </p:nvGrpSpPr>
        <p:grpSpPr>
          <a:xfrm>
            <a:off x="2707830" y="3887406"/>
            <a:ext cx="2331085" cy="874394"/>
            <a:chOff x="2707830" y="3887406"/>
            <a:chExt cx="2331085" cy="874394"/>
          </a:xfrm>
          <a:solidFill>
            <a:srgbClr val="00B050"/>
          </a:solidFill>
        </p:grpSpPr>
        <p:sp>
          <p:nvSpPr>
            <p:cNvPr id="106" name="object 31"/>
            <p:cNvSpPr/>
            <p:nvPr/>
          </p:nvSpPr>
          <p:spPr>
            <a:xfrm>
              <a:off x="2715767" y="3895344"/>
              <a:ext cx="2315210" cy="858519"/>
            </a:xfrm>
            <a:custGeom>
              <a:avLst/>
              <a:gdLst/>
              <a:ahLst/>
              <a:cxnLst/>
              <a:rect l="l" t="t" r="r" b="b"/>
              <a:pathLst>
                <a:path w="2315210" h="858520">
                  <a:moveTo>
                    <a:pt x="2314956" y="0"/>
                  </a:moveTo>
                  <a:lnTo>
                    <a:pt x="463042" y="0"/>
                  </a:lnTo>
                  <a:lnTo>
                    <a:pt x="0" y="858011"/>
                  </a:lnTo>
                  <a:lnTo>
                    <a:pt x="1851914" y="858011"/>
                  </a:lnTo>
                  <a:lnTo>
                    <a:pt x="231495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2"/>
            <p:cNvSpPr/>
            <p:nvPr/>
          </p:nvSpPr>
          <p:spPr>
            <a:xfrm>
              <a:off x="2715767" y="3895344"/>
              <a:ext cx="2315210" cy="858519"/>
            </a:xfrm>
            <a:custGeom>
              <a:avLst/>
              <a:gdLst/>
              <a:ahLst/>
              <a:cxnLst/>
              <a:rect l="l" t="t" r="r" b="b"/>
              <a:pathLst>
                <a:path w="2315210" h="858520">
                  <a:moveTo>
                    <a:pt x="0" y="858011"/>
                  </a:moveTo>
                  <a:lnTo>
                    <a:pt x="463042" y="0"/>
                  </a:lnTo>
                  <a:lnTo>
                    <a:pt x="2314956" y="0"/>
                  </a:lnTo>
                  <a:lnTo>
                    <a:pt x="1851914" y="858011"/>
                  </a:lnTo>
                  <a:lnTo>
                    <a:pt x="0" y="858011"/>
                  </a:lnTo>
                  <a:close/>
                </a:path>
              </a:pathLst>
            </a:custGeom>
            <a:grpFill/>
            <a:ln w="15874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33"/>
          <p:cNvSpPr txBox="1"/>
          <p:nvPr/>
        </p:nvSpPr>
        <p:spPr>
          <a:xfrm>
            <a:off x="3333115" y="3987800"/>
            <a:ext cx="10801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Display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Msg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09" name="object 34"/>
          <p:cNvGrpSpPr/>
          <p:nvPr/>
        </p:nvGrpSpPr>
        <p:grpSpPr>
          <a:xfrm>
            <a:off x="5500115" y="3386327"/>
            <a:ext cx="1978660" cy="779145"/>
            <a:chOff x="5500115" y="3386327"/>
            <a:chExt cx="1978660" cy="779145"/>
          </a:xfrm>
          <a:solidFill>
            <a:srgbClr val="00B050"/>
          </a:solidFill>
        </p:grpSpPr>
        <p:sp>
          <p:nvSpPr>
            <p:cNvPr id="110" name="object 37"/>
            <p:cNvSpPr/>
            <p:nvPr/>
          </p:nvSpPr>
          <p:spPr>
            <a:xfrm>
              <a:off x="5500115" y="3386327"/>
              <a:ext cx="1978660" cy="779145"/>
            </a:xfrm>
            <a:custGeom>
              <a:avLst/>
              <a:gdLst/>
              <a:ahLst/>
              <a:cxnLst/>
              <a:rect l="l" t="t" r="r" b="b"/>
              <a:pathLst>
                <a:path w="1978659" h="779145">
                  <a:moveTo>
                    <a:pt x="1978152" y="0"/>
                  </a:moveTo>
                  <a:lnTo>
                    <a:pt x="395605" y="0"/>
                  </a:lnTo>
                  <a:lnTo>
                    <a:pt x="0" y="778764"/>
                  </a:lnTo>
                  <a:lnTo>
                    <a:pt x="1582547" y="778764"/>
                  </a:lnTo>
                  <a:lnTo>
                    <a:pt x="19781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8"/>
            <p:cNvSpPr/>
            <p:nvPr/>
          </p:nvSpPr>
          <p:spPr>
            <a:xfrm>
              <a:off x="5500115" y="3386327"/>
              <a:ext cx="1978660" cy="779145"/>
            </a:xfrm>
            <a:custGeom>
              <a:avLst/>
              <a:gdLst/>
              <a:ahLst/>
              <a:cxnLst/>
              <a:rect l="l" t="t" r="r" b="b"/>
              <a:pathLst>
                <a:path w="1978659" h="779145">
                  <a:moveTo>
                    <a:pt x="0" y="778764"/>
                  </a:moveTo>
                  <a:lnTo>
                    <a:pt x="395605" y="0"/>
                  </a:lnTo>
                  <a:lnTo>
                    <a:pt x="1978152" y="0"/>
                  </a:lnTo>
                  <a:lnTo>
                    <a:pt x="1582547" y="778764"/>
                  </a:lnTo>
                  <a:lnTo>
                    <a:pt x="0" y="778764"/>
                  </a:lnTo>
                  <a:close/>
                </a:path>
              </a:pathLst>
            </a:custGeom>
            <a:grpFill/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41"/>
          <p:cNvSpPr txBox="1"/>
          <p:nvPr/>
        </p:nvSpPr>
        <p:spPr>
          <a:xfrm>
            <a:off x="6169914" y="3439795"/>
            <a:ext cx="64135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Non-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e  data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3" name="object 47"/>
          <p:cNvSpPr txBox="1"/>
          <p:nvPr/>
        </p:nvSpPr>
        <p:spPr>
          <a:xfrm>
            <a:off x="5450585" y="2244039"/>
            <a:ext cx="3175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Verdana"/>
                <a:cs typeface="Verdana"/>
              </a:rPr>
              <a:t>Y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4" name="object 48"/>
          <p:cNvSpPr txBox="1"/>
          <p:nvPr/>
        </p:nvSpPr>
        <p:spPr>
          <a:xfrm>
            <a:off x="9166097" y="4297171"/>
            <a:ext cx="317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Verdana"/>
                <a:cs typeface="Verdana"/>
              </a:rPr>
              <a:t>Y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5" name="object 49"/>
          <p:cNvSpPr txBox="1"/>
          <p:nvPr/>
        </p:nvSpPr>
        <p:spPr>
          <a:xfrm>
            <a:off x="7490586" y="3458717"/>
            <a:ext cx="275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Verdana"/>
                <a:cs typeface="Verdana"/>
              </a:rPr>
              <a:t>No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6" name="object 50"/>
          <p:cNvSpPr txBox="1"/>
          <p:nvPr/>
        </p:nvSpPr>
        <p:spPr>
          <a:xfrm>
            <a:off x="4084065" y="3196844"/>
            <a:ext cx="275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Verdana"/>
                <a:cs typeface="Verdana"/>
              </a:rPr>
              <a:t>No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7" name="object 51"/>
          <p:cNvSpPr txBox="1"/>
          <p:nvPr/>
        </p:nvSpPr>
        <p:spPr>
          <a:xfrm>
            <a:off x="514604" y="1343405"/>
            <a:ext cx="94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Verdana"/>
                <a:cs typeface="Verdana"/>
              </a:rPr>
              <a:t>Part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20" dirty="0">
                <a:latin typeface="Verdana"/>
                <a:cs typeface="Verdana"/>
              </a:rPr>
              <a:t>1:</a:t>
            </a:r>
            <a:endParaRPr sz="2400" dirty="0">
              <a:latin typeface="Verdana"/>
              <a:cs typeface="Verdana"/>
            </a:endParaRPr>
          </a:p>
        </p:txBody>
      </p:sp>
      <p:grpSp>
        <p:nvGrpSpPr>
          <p:cNvPr id="118" name="object 52"/>
          <p:cNvGrpSpPr/>
          <p:nvPr/>
        </p:nvGrpSpPr>
        <p:grpSpPr>
          <a:xfrm>
            <a:off x="7802625" y="1990724"/>
            <a:ext cx="2578735" cy="952500"/>
            <a:chOff x="7799831" y="2049779"/>
            <a:chExt cx="2578735" cy="952500"/>
          </a:xfrm>
        </p:grpSpPr>
        <p:sp>
          <p:nvSpPr>
            <p:cNvPr id="119" name="object 55"/>
            <p:cNvSpPr/>
            <p:nvPr/>
          </p:nvSpPr>
          <p:spPr>
            <a:xfrm>
              <a:off x="7799831" y="2049779"/>
              <a:ext cx="2578735" cy="952500"/>
            </a:xfrm>
            <a:custGeom>
              <a:avLst/>
              <a:gdLst/>
              <a:ahLst/>
              <a:cxnLst/>
              <a:rect l="l" t="t" r="r" b="b"/>
              <a:pathLst>
                <a:path w="2578734" h="952500">
                  <a:moveTo>
                    <a:pt x="1289303" y="0"/>
                  </a:moveTo>
                  <a:lnTo>
                    <a:pt x="0" y="476250"/>
                  </a:lnTo>
                  <a:lnTo>
                    <a:pt x="1289303" y="952500"/>
                  </a:lnTo>
                  <a:lnTo>
                    <a:pt x="2578608" y="476250"/>
                  </a:lnTo>
                  <a:lnTo>
                    <a:pt x="128930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56"/>
            <p:cNvSpPr/>
            <p:nvPr/>
          </p:nvSpPr>
          <p:spPr>
            <a:xfrm>
              <a:off x="7799831" y="2049779"/>
              <a:ext cx="2578735" cy="952500"/>
            </a:xfrm>
            <a:custGeom>
              <a:avLst/>
              <a:gdLst/>
              <a:ahLst/>
              <a:cxnLst/>
              <a:rect l="l" t="t" r="r" b="b"/>
              <a:pathLst>
                <a:path w="2578734" h="952500">
                  <a:moveTo>
                    <a:pt x="0" y="476250"/>
                  </a:moveTo>
                  <a:lnTo>
                    <a:pt x="1289303" y="0"/>
                  </a:lnTo>
                  <a:lnTo>
                    <a:pt x="2578608" y="476250"/>
                  </a:lnTo>
                  <a:lnTo>
                    <a:pt x="1289303" y="952500"/>
                  </a:lnTo>
                  <a:lnTo>
                    <a:pt x="0" y="476250"/>
                  </a:lnTo>
                  <a:close/>
                </a:path>
              </a:pathLst>
            </a:custGeom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59"/>
          <p:cNvSpPr txBox="1"/>
          <p:nvPr/>
        </p:nvSpPr>
        <p:spPr>
          <a:xfrm>
            <a:off x="8583295" y="2109230"/>
            <a:ext cx="1098550" cy="1059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Validations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400" dirty="0">
              <a:latin typeface="Verdana"/>
              <a:cs typeface="Verdana"/>
            </a:endParaRPr>
          </a:p>
          <a:p>
            <a:pPr marL="714375">
              <a:lnSpc>
                <a:spcPct val="100000"/>
              </a:lnSpc>
              <a:spcBef>
                <a:spcPts val="1410"/>
              </a:spcBef>
            </a:pPr>
            <a:r>
              <a:rPr sz="1400" spc="-45" dirty="0">
                <a:latin typeface="Verdana"/>
                <a:cs typeface="Verdana"/>
              </a:rPr>
              <a:t>Yes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22" name="object 60"/>
          <p:cNvSpPr txBox="1"/>
          <p:nvPr/>
        </p:nvSpPr>
        <p:spPr>
          <a:xfrm>
            <a:off x="9123119" y="1473517"/>
            <a:ext cx="275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35" dirty="0">
                <a:latin typeface="Verdana"/>
                <a:cs typeface="Verdana"/>
              </a:rPr>
              <a:t>No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3" name="object 61"/>
          <p:cNvGrpSpPr/>
          <p:nvPr/>
        </p:nvGrpSpPr>
        <p:grpSpPr>
          <a:xfrm>
            <a:off x="8402926" y="5896393"/>
            <a:ext cx="1567815" cy="951865"/>
            <a:chOff x="8302434" y="4678362"/>
            <a:chExt cx="1567815" cy="951865"/>
          </a:xfrm>
          <a:solidFill>
            <a:srgbClr val="00B050"/>
          </a:solidFill>
        </p:grpSpPr>
        <p:sp>
          <p:nvSpPr>
            <p:cNvPr id="124" name="object 62"/>
            <p:cNvSpPr/>
            <p:nvPr/>
          </p:nvSpPr>
          <p:spPr>
            <a:xfrm>
              <a:off x="8310371" y="4686300"/>
              <a:ext cx="1551940" cy="935990"/>
            </a:xfrm>
            <a:custGeom>
              <a:avLst/>
              <a:gdLst/>
              <a:ahLst/>
              <a:cxnLst/>
              <a:rect l="l" t="t" r="r" b="b"/>
              <a:pathLst>
                <a:path w="1551940" h="935989">
                  <a:moveTo>
                    <a:pt x="775716" y="0"/>
                  </a:moveTo>
                  <a:lnTo>
                    <a:pt x="701016" y="714"/>
                  </a:lnTo>
                  <a:lnTo>
                    <a:pt x="628324" y="2813"/>
                  </a:lnTo>
                  <a:lnTo>
                    <a:pt x="557964" y="6231"/>
                  </a:lnTo>
                  <a:lnTo>
                    <a:pt x="490263" y="10903"/>
                  </a:lnTo>
                  <a:lnTo>
                    <a:pt x="425544" y="16763"/>
                  </a:lnTo>
                  <a:lnTo>
                    <a:pt x="364135" y="23746"/>
                  </a:lnTo>
                  <a:lnTo>
                    <a:pt x="306358" y="31787"/>
                  </a:lnTo>
                  <a:lnTo>
                    <a:pt x="252541" y="40820"/>
                  </a:lnTo>
                  <a:lnTo>
                    <a:pt x="203008" y="50779"/>
                  </a:lnTo>
                  <a:lnTo>
                    <a:pt x="158084" y="61600"/>
                  </a:lnTo>
                  <a:lnTo>
                    <a:pt x="118094" y="73216"/>
                  </a:lnTo>
                  <a:lnTo>
                    <a:pt x="54221" y="98573"/>
                  </a:lnTo>
                  <a:lnTo>
                    <a:pt x="13988" y="126327"/>
                  </a:lnTo>
                  <a:lnTo>
                    <a:pt x="0" y="155956"/>
                  </a:lnTo>
                  <a:lnTo>
                    <a:pt x="0" y="779780"/>
                  </a:lnTo>
                  <a:lnTo>
                    <a:pt x="30987" y="823552"/>
                  </a:lnTo>
                  <a:lnTo>
                    <a:pt x="83365" y="850173"/>
                  </a:lnTo>
                  <a:lnTo>
                    <a:pt x="158084" y="874135"/>
                  </a:lnTo>
                  <a:lnTo>
                    <a:pt x="203008" y="884956"/>
                  </a:lnTo>
                  <a:lnTo>
                    <a:pt x="252541" y="894915"/>
                  </a:lnTo>
                  <a:lnTo>
                    <a:pt x="306358" y="903948"/>
                  </a:lnTo>
                  <a:lnTo>
                    <a:pt x="364135" y="911989"/>
                  </a:lnTo>
                  <a:lnTo>
                    <a:pt x="425544" y="918972"/>
                  </a:lnTo>
                  <a:lnTo>
                    <a:pt x="490263" y="924832"/>
                  </a:lnTo>
                  <a:lnTo>
                    <a:pt x="557964" y="929504"/>
                  </a:lnTo>
                  <a:lnTo>
                    <a:pt x="628324" y="932922"/>
                  </a:lnTo>
                  <a:lnTo>
                    <a:pt x="701016" y="935021"/>
                  </a:lnTo>
                  <a:lnTo>
                    <a:pt x="775716" y="935736"/>
                  </a:lnTo>
                  <a:lnTo>
                    <a:pt x="850415" y="935021"/>
                  </a:lnTo>
                  <a:lnTo>
                    <a:pt x="923107" y="932922"/>
                  </a:lnTo>
                  <a:lnTo>
                    <a:pt x="993467" y="929504"/>
                  </a:lnTo>
                  <a:lnTo>
                    <a:pt x="1061168" y="924832"/>
                  </a:lnTo>
                  <a:lnTo>
                    <a:pt x="1125887" y="918972"/>
                  </a:lnTo>
                  <a:lnTo>
                    <a:pt x="1187296" y="911989"/>
                  </a:lnTo>
                  <a:lnTo>
                    <a:pt x="1245073" y="903948"/>
                  </a:lnTo>
                  <a:lnTo>
                    <a:pt x="1298890" y="894915"/>
                  </a:lnTo>
                  <a:lnTo>
                    <a:pt x="1348423" y="884956"/>
                  </a:lnTo>
                  <a:lnTo>
                    <a:pt x="1393347" y="874135"/>
                  </a:lnTo>
                  <a:lnTo>
                    <a:pt x="1433337" y="862519"/>
                  </a:lnTo>
                  <a:lnTo>
                    <a:pt x="1497210" y="837162"/>
                  </a:lnTo>
                  <a:lnTo>
                    <a:pt x="1537443" y="809408"/>
                  </a:lnTo>
                  <a:lnTo>
                    <a:pt x="1551431" y="779780"/>
                  </a:lnTo>
                  <a:lnTo>
                    <a:pt x="1551431" y="155956"/>
                  </a:lnTo>
                  <a:lnTo>
                    <a:pt x="1520444" y="112183"/>
                  </a:lnTo>
                  <a:lnTo>
                    <a:pt x="1468066" y="85562"/>
                  </a:lnTo>
                  <a:lnTo>
                    <a:pt x="1393347" y="61600"/>
                  </a:lnTo>
                  <a:lnTo>
                    <a:pt x="1348423" y="50779"/>
                  </a:lnTo>
                  <a:lnTo>
                    <a:pt x="1298890" y="40820"/>
                  </a:lnTo>
                  <a:lnTo>
                    <a:pt x="1245073" y="31787"/>
                  </a:lnTo>
                  <a:lnTo>
                    <a:pt x="1187296" y="23746"/>
                  </a:lnTo>
                  <a:lnTo>
                    <a:pt x="1125887" y="16763"/>
                  </a:lnTo>
                  <a:lnTo>
                    <a:pt x="1061168" y="10903"/>
                  </a:lnTo>
                  <a:lnTo>
                    <a:pt x="993467" y="6231"/>
                  </a:lnTo>
                  <a:lnTo>
                    <a:pt x="923107" y="2813"/>
                  </a:lnTo>
                  <a:lnTo>
                    <a:pt x="850415" y="714"/>
                  </a:lnTo>
                  <a:lnTo>
                    <a:pt x="77571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63"/>
            <p:cNvSpPr/>
            <p:nvPr/>
          </p:nvSpPr>
          <p:spPr>
            <a:xfrm>
              <a:off x="8310371" y="4686300"/>
              <a:ext cx="1551940" cy="935990"/>
            </a:xfrm>
            <a:custGeom>
              <a:avLst/>
              <a:gdLst/>
              <a:ahLst/>
              <a:cxnLst/>
              <a:rect l="l" t="t" r="r" b="b"/>
              <a:pathLst>
                <a:path w="1551940" h="935989">
                  <a:moveTo>
                    <a:pt x="1551431" y="155956"/>
                  </a:moveTo>
                  <a:lnTo>
                    <a:pt x="1520444" y="199728"/>
                  </a:lnTo>
                  <a:lnTo>
                    <a:pt x="1468066" y="226349"/>
                  </a:lnTo>
                  <a:lnTo>
                    <a:pt x="1393347" y="250311"/>
                  </a:lnTo>
                  <a:lnTo>
                    <a:pt x="1348423" y="261132"/>
                  </a:lnTo>
                  <a:lnTo>
                    <a:pt x="1298890" y="271091"/>
                  </a:lnTo>
                  <a:lnTo>
                    <a:pt x="1245073" y="280124"/>
                  </a:lnTo>
                  <a:lnTo>
                    <a:pt x="1187296" y="288165"/>
                  </a:lnTo>
                  <a:lnTo>
                    <a:pt x="1125887" y="295148"/>
                  </a:lnTo>
                  <a:lnTo>
                    <a:pt x="1061168" y="301008"/>
                  </a:lnTo>
                  <a:lnTo>
                    <a:pt x="993467" y="305680"/>
                  </a:lnTo>
                  <a:lnTo>
                    <a:pt x="923107" y="309098"/>
                  </a:lnTo>
                  <a:lnTo>
                    <a:pt x="850415" y="311197"/>
                  </a:lnTo>
                  <a:lnTo>
                    <a:pt x="775716" y="311912"/>
                  </a:lnTo>
                  <a:lnTo>
                    <a:pt x="701016" y="311197"/>
                  </a:lnTo>
                  <a:lnTo>
                    <a:pt x="628324" y="309098"/>
                  </a:lnTo>
                  <a:lnTo>
                    <a:pt x="557964" y="305680"/>
                  </a:lnTo>
                  <a:lnTo>
                    <a:pt x="490263" y="301008"/>
                  </a:lnTo>
                  <a:lnTo>
                    <a:pt x="425544" y="295148"/>
                  </a:lnTo>
                  <a:lnTo>
                    <a:pt x="364135" y="288165"/>
                  </a:lnTo>
                  <a:lnTo>
                    <a:pt x="306358" y="280124"/>
                  </a:lnTo>
                  <a:lnTo>
                    <a:pt x="252541" y="271091"/>
                  </a:lnTo>
                  <a:lnTo>
                    <a:pt x="203008" y="261132"/>
                  </a:lnTo>
                  <a:lnTo>
                    <a:pt x="158084" y="250311"/>
                  </a:lnTo>
                  <a:lnTo>
                    <a:pt x="118094" y="238695"/>
                  </a:lnTo>
                  <a:lnTo>
                    <a:pt x="54221" y="213338"/>
                  </a:lnTo>
                  <a:lnTo>
                    <a:pt x="13988" y="185584"/>
                  </a:lnTo>
                  <a:lnTo>
                    <a:pt x="3551" y="170971"/>
                  </a:lnTo>
                  <a:lnTo>
                    <a:pt x="0" y="155956"/>
                  </a:lnTo>
                </a:path>
                <a:path w="1551940" h="935989">
                  <a:moveTo>
                    <a:pt x="0" y="155956"/>
                  </a:moveTo>
                  <a:lnTo>
                    <a:pt x="30987" y="112183"/>
                  </a:lnTo>
                  <a:lnTo>
                    <a:pt x="83365" y="85562"/>
                  </a:lnTo>
                  <a:lnTo>
                    <a:pt x="158084" y="61600"/>
                  </a:lnTo>
                  <a:lnTo>
                    <a:pt x="203008" y="50779"/>
                  </a:lnTo>
                  <a:lnTo>
                    <a:pt x="252541" y="40820"/>
                  </a:lnTo>
                  <a:lnTo>
                    <a:pt x="306358" y="31787"/>
                  </a:lnTo>
                  <a:lnTo>
                    <a:pt x="364135" y="23746"/>
                  </a:lnTo>
                  <a:lnTo>
                    <a:pt x="425544" y="16763"/>
                  </a:lnTo>
                  <a:lnTo>
                    <a:pt x="490263" y="10903"/>
                  </a:lnTo>
                  <a:lnTo>
                    <a:pt x="557964" y="6231"/>
                  </a:lnTo>
                  <a:lnTo>
                    <a:pt x="628324" y="2813"/>
                  </a:lnTo>
                  <a:lnTo>
                    <a:pt x="701016" y="714"/>
                  </a:lnTo>
                  <a:lnTo>
                    <a:pt x="775716" y="0"/>
                  </a:lnTo>
                  <a:lnTo>
                    <a:pt x="850415" y="714"/>
                  </a:lnTo>
                  <a:lnTo>
                    <a:pt x="923107" y="2813"/>
                  </a:lnTo>
                  <a:lnTo>
                    <a:pt x="993467" y="6231"/>
                  </a:lnTo>
                  <a:lnTo>
                    <a:pt x="1061168" y="10903"/>
                  </a:lnTo>
                  <a:lnTo>
                    <a:pt x="1125887" y="16763"/>
                  </a:lnTo>
                  <a:lnTo>
                    <a:pt x="1187296" y="23746"/>
                  </a:lnTo>
                  <a:lnTo>
                    <a:pt x="1245073" y="31787"/>
                  </a:lnTo>
                  <a:lnTo>
                    <a:pt x="1298890" y="40820"/>
                  </a:lnTo>
                  <a:lnTo>
                    <a:pt x="1348423" y="50779"/>
                  </a:lnTo>
                  <a:lnTo>
                    <a:pt x="1393347" y="61600"/>
                  </a:lnTo>
                  <a:lnTo>
                    <a:pt x="1433337" y="73216"/>
                  </a:lnTo>
                  <a:lnTo>
                    <a:pt x="1497210" y="98573"/>
                  </a:lnTo>
                  <a:lnTo>
                    <a:pt x="1537443" y="126327"/>
                  </a:lnTo>
                  <a:lnTo>
                    <a:pt x="1551431" y="155956"/>
                  </a:lnTo>
                  <a:lnTo>
                    <a:pt x="1551431" y="779780"/>
                  </a:lnTo>
                  <a:lnTo>
                    <a:pt x="1520444" y="823552"/>
                  </a:lnTo>
                  <a:lnTo>
                    <a:pt x="1468066" y="850173"/>
                  </a:lnTo>
                  <a:lnTo>
                    <a:pt x="1393347" y="874135"/>
                  </a:lnTo>
                  <a:lnTo>
                    <a:pt x="1348423" y="884956"/>
                  </a:lnTo>
                  <a:lnTo>
                    <a:pt x="1298890" y="894915"/>
                  </a:lnTo>
                  <a:lnTo>
                    <a:pt x="1245073" y="903948"/>
                  </a:lnTo>
                  <a:lnTo>
                    <a:pt x="1187296" y="911989"/>
                  </a:lnTo>
                  <a:lnTo>
                    <a:pt x="1125887" y="918972"/>
                  </a:lnTo>
                  <a:lnTo>
                    <a:pt x="1061168" y="924832"/>
                  </a:lnTo>
                  <a:lnTo>
                    <a:pt x="993467" y="929504"/>
                  </a:lnTo>
                  <a:lnTo>
                    <a:pt x="923107" y="932922"/>
                  </a:lnTo>
                  <a:lnTo>
                    <a:pt x="850415" y="935021"/>
                  </a:lnTo>
                  <a:lnTo>
                    <a:pt x="775716" y="935736"/>
                  </a:lnTo>
                  <a:lnTo>
                    <a:pt x="701016" y="935021"/>
                  </a:lnTo>
                  <a:lnTo>
                    <a:pt x="628324" y="932922"/>
                  </a:lnTo>
                  <a:lnTo>
                    <a:pt x="557964" y="929504"/>
                  </a:lnTo>
                  <a:lnTo>
                    <a:pt x="490263" y="924832"/>
                  </a:lnTo>
                  <a:lnTo>
                    <a:pt x="425544" y="918972"/>
                  </a:lnTo>
                  <a:lnTo>
                    <a:pt x="364135" y="911989"/>
                  </a:lnTo>
                  <a:lnTo>
                    <a:pt x="306358" y="903948"/>
                  </a:lnTo>
                  <a:lnTo>
                    <a:pt x="252541" y="894915"/>
                  </a:lnTo>
                  <a:lnTo>
                    <a:pt x="203008" y="884956"/>
                  </a:lnTo>
                  <a:lnTo>
                    <a:pt x="158084" y="874135"/>
                  </a:lnTo>
                  <a:lnTo>
                    <a:pt x="118094" y="862519"/>
                  </a:lnTo>
                  <a:lnTo>
                    <a:pt x="54221" y="837162"/>
                  </a:lnTo>
                  <a:lnTo>
                    <a:pt x="13988" y="809408"/>
                  </a:lnTo>
                  <a:lnTo>
                    <a:pt x="0" y="779780"/>
                  </a:lnTo>
                  <a:lnTo>
                    <a:pt x="0" y="155956"/>
                  </a:lnTo>
                  <a:close/>
                </a:path>
              </a:pathLst>
            </a:custGeom>
            <a:grpFill/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64"/>
          <p:cNvSpPr txBox="1"/>
          <p:nvPr/>
        </p:nvSpPr>
        <p:spPr>
          <a:xfrm>
            <a:off x="8701912" y="6364895"/>
            <a:ext cx="937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27" name="object 65"/>
          <p:cNvSpPr/>
          <p:nvPr/>
        </p:nvSpPr>
        <p:spPr>
          <a:xfrm>
            <a:off x="8374380" y="4675924"/>
            <a:ext cx="1516380" cy="822960"/>
          </a:xfrm>
          <a:custGeom>
            <a:avLst/>
            <a:gdLst/>
            <a:ahLst/>
            <a:cxnLst/>
            <a:rect l="l" t="t" r="r" b="b"/>
            <a:pathLst>
              <a:path w="1516379" h="822959">
                <a:moveTo>
                  <a:pt x="1516379" y="0"/>
                </a:moveTo>
                <a:lnTo>
                  <a:pt x="0" y="0"/>
                </a:lnTo>
                <a:lnTo>
                  <a:pt x="0" y="822959"/>
                </a:lnTo>
                <a:lnTo>
                  <a:pt x="1516379" y="822959"/>
                </a:lnTo>
                <a:lnTo>
                  <a:pt x="151637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66"/>
          <p:cNvSpPr txBox="1"/>
          <p:nvPr/>
        </p:nvSpPr>
        <p:spPr>
          <a:xfrm>
            <a:off x="8374882" y="4664963"/>
            <a:ext cx="1516380" cy="822960"/>
          </a:xfrm>
          <a:prstGeom prst="rect">
            <a:avLst/>
          </a:prstGeom>
          <a:solidFill>
            <a:srgbClr val="00B050"/>
          </a:solidFill>
          <a:ln w="15875">
            <a:solidFill>
              <a:srgbClr val="430D03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400" dirty="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4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rm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129" name="object 67"/>
          <p:cNvGrpSpPr/>
          <p:nvPr/>
        </p:nvGrpSpPr>
        <p:grpSpPr>
          <a:xfrm>
            <a:off x="6024054" y="6005766"/>
            <a:ext cx="930275" cy="645795"/>
            <a:chOff x="6024054" y="6005766"/>
            <a:chExt cx="930275" cy="645795"/>
          </a:xfrm>
          <a:solidFill>
            <a:srgbClr val="00B050"/>
          </a:solidFill>
        </p:grpSpPr>
        <p:sp>
          <p:nvSpPr>
            <p:cNvPr id="130" name="object 68"/>
            <p:cNvSpPr/>
            <p:nvPr/>
          </p:nvSpPr>
          <p:spPr>
            <a:xfrm>
              <a:off x="6031991" y="6013703"/>
              <a:ext cx="914400" cy="629920"/>
            </a:xfrm>
            <a:custGeom>
              <a:avLst/>
              <a:gdLst/>
              <a:ahLst/>
              <a:cxnLst/>
              <a:rect l="l" t="t" r="r" b="b"/>
              <a:pathLst>
                <a:path w="914400" h="629920">
                  <a:moveTo>
                    <a:pt x="457200" y="0"/>
                  </a:moveTo>
                  <a:lnTo>
                    <a:pt x="399855" y="2451"/>
                  </a:lnTo>
                  <a:lnTo>
                    <a:pt x="344634" y="9611"/>
                  </a:lnTo>
                  <a:lnTo>
                    <a:pt x="291967" y="21182"/>
                  </a:lnTo>
                  <a:lnTo>
                    <a:pt x="242280" y="36871"/>
                  </a:lnTo>
                  <a:lnTo>
                    <a:pt x="196004" y="56383"/>
                  </a:lnTo>
                  <a:lnTo>
                    <a:pt x="153566" y="79422"/>
                  </a:lnTo>
                  <a:lnTo>
                    <a:pt x="115396" y="105695"/>
                  </a:lnTo>
                  <a:lnTo>
                    <a:pt x="81922" y="134905"/>
                  </a:lnTo>
                  <a:lnTo>
                    <a:pt x="53573" y="166758"/>
                  </a:lnTo>
                  <a:lnTo>
                    <a:pt x="30778" y="200960"/>
                  </a:lnTo>
                  <a:lnTo>
                    <a:pt x="13965" y="237215"/>
                  </a:lnTo>
                  <a:lnTo>
                    <a:pt x="3562" y="275228"/>
                  </a:lnTo>
                  <a:lnTo>
                    <a:pt x="0" y="314706"/>
                  </a:lnTo>
                  <a:lnTo>
                    <a:pt x="3562" y="354183"/>
                  </a:lnTo>
                  <a:lnTo>
                    <a:pt x="13965" y="392196"/>
                  </a:lnTo>
                  <a:lnTo>
                    <a:pt x="30778" y="428451"/>
                  </a:lnTo>
                  <a:lnTo>
                    <a:pt x="53573" y="462653"/>
                  </a:lnTo>
                  <a:lnTo>
                    <a:pt x="81922" y="494506"/>
                  </a:lnTo>
                  <a:lnTo>
                    <a:pt x="115396" y="523716"/>
                  </a:lnTo>
                  <a:lnTo>
                    <a:pt x="153566" y="549989"/>
                  </a:lnTo>
                  <a:lnTo>
                    <a:pt x="196004" y="573028"/>
                  </a:lnTo>
                  <a:lnTo>
                    <a:pt x="242280" y="592540"/>
                  </a:lnTo>
                  <a:lnTo>
                    <a:pt x="291967" y="608229"/>
                  </a:lnTo>
                  <a:lnTo>
                    <a:pt x="344634" y="619800"/>
                  </a:lnTo>
                  <a:lnTo>
                    <a:pt x="399855" y="626960"/>
                  </a:lnTo>
                  <a:lnTo>
                    <a:pt x="457200" y="629412"/>
                  </a:lnTo>
                  <a:lnTo>
                    <a:pt x="514544" y="626960"/>
                  </a:lnTo>
                  <a:lnTo>
                    <a:pt x="569765" y="619800"/>
                  </a:lnTo>
                  <a:lnTo>
                    <a:pt x="622432" y="608229"/>
                  </a:lnTo>
                  <a:lnTo>
                    <a:pt x="672119" y="592540"/>
                  </a:lnTo>
                  <a:lnTo>
                    <a:pt x="718395" y="573028"/>
                  </a:lnTo>
                  <a:lnTo>
                    <a:pt x="760833" y="549989"/>
                  </a:lnTo>
                  <a:lnTo>
                    <a:pt x="799003" y="523716"/>
                  </a:lnTo>
                  <a:lnTo>
                    <a:pt x="832477" y="494506"/>
                  </a:lnTo>
                  <a:lnTo>
                    <a:pt x="860826" y="462653"/>
                  </a:lnTo>
                  <a:lnTo>
                    <a:pt x="883621" y="428451"/>
                  </a:lnTo>
                  <a:lnTo>
                    <a:pt x="900434" y="392196"/>
                  </a:lnTo>
                  <a:lnTo>
                    <a:pt x="910837" y="354183"/>
                  </a:lnTo>
                  <a:lnTo>
                    <a:pt x="914400" y="314706"/>
                  </a:lnTo>
                  <a:lnTo>
                    <a:pt x="910837" y="275228"/>
                  </a:lnTo>
                  <a:lnTo>
                    <a:pt x="900434" y="237215"/>
                  </a:lnTo>
                  <a:lnTo>
                    <a:pt x="883621" y="200960"/>
                  </a:lnTo>
                  <a:lnTo>
                    <a:pt x="860826" y="166758"/>
                  </a:lnTo>
                  <a:lnTo>
                    <a:pt x="832477" y="134905"/>
                  </a:lnTo>
                  <a:lnTo>
                    <a:pt x="799003" y="105695"/>
                  </a:lnTo>
                  <a:lnTo>
                    <a:pt x="760833" y="79422"/>
                  </a:lnTo>
                  <a:lnTo>
                    <a:pt x="718395" y="56383"/>
                  </a:lnTo>
                  <a:lnTo>
                    <a:pt x="672119" y="36871"/>
                  </a:lnTo>
                  <a:lnTo>
                    <a:pt x="622432" y="21182"/>
                  </a:lnTo>
                  <a:lnTo>
                    <a:pt x="569765" y="9611"/>
                  </a:lnTo>
                  <a:lnTo>
                    <a:pt x="514544" y="2451"/>
                  </a:lnTo>
                  <a:lnTo>
                    <a:pt x="457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69"/>
            <p:cNvSpPr/>
            <p:nvPr/>
          </p:nvSpPr>
          <p:spPr>
            <a:xfrm>
              <a:off x="6031991" y="6013703"/>
              <a:ext cx="914400" cy="629920"/>
            </a:xfrm>
            <a:custGeom>
              <a:avLst/>
              <a:gdLst/>
              <a:ahLst/>
              <a:cxnLst/>
              <a:rect l="l" t="t" r="r" b="b"/>
              <a:pathLst>
                <a:path w="914400" h="629920">
                  <a:moveTo>
                    <a:pt x="0" y="314706"/>
                  </a:moveTo>
                  <a:lnTo>
                    <a:pt x="3562" y="275228"/>
                  </a:lnTo>
                  <a:lnTo>
                    <a:pt x="13965" y="237215"/>
                  </a:lnTo>
                  <a:lnTo>
                    <a:pt x="30778" y="200960"/>
                  </a:lnTo>
                  <a:lnTo>
                    <a:pt x="53573" y="166758"/>
                  </a:lnTo>
                  <a:lnTo>
                    <a:pt x="81922" y="134905"/>
                  </a:lnTo>
                  <a:lnTo>
                    <a:pt x="115396" y="105695"/>
                  </a:lnTo>
                  <a:lnTo>
                    <a:pt x="153566" y="79422"/>
                  </a:lnTo>
                  <a:lnTo>
                    <a:pt x="196004" y="56383"/>
                  </a:lnTo>
                  <a:lnTo>
                    <a:pt x="242280" y="36871"/>
                  </a:lnTo>
                  <a:lnTo>
                    <a:pt x="291967" y="21182"/>
                  </a:lnTo>
                  <a:lnTo>
                    <a:pt x="344634" y="9611"/>
                  </a:lnTo>
                  <a:lnTo>
                    <a:pt x="399855" y="2451"/>
                  </a:lnTo>
                  <a:lnTo>
                    <a:pt x="457200" y="0"/>
                  </a:lnTo>
                  <a:lnTo>
                    <a:pt x="514544" y="2451"/>
                  </a:lnTo>
                  <a:lnTo>
                    <a:pt x="569765" y="9611"/>
                  </a:lnTo>
                  <a:lnTo>
                    <a:pt x="622432" y="21182"/>
                  </a:lnTo>
                  <a:lnTo>
                    <a:pt x="672119" y="36871"/>
                  </a:lnTo>
                  <a:lnTo>
                    <a:pt x="718395" y="56383"/>
                  </a:lnTo>
                  <a:lnTo>
                    <a:pt x="760833" y="79422"/>
                  </a:lnTo>
                  <a:lnTo>
                    <a:pt x="799003" y="105695"/>
                  </a:lnTo>
                  <a:lnTo>
                    <a:pt x="832477" y="134905"/>
                  </a:lnTo>
                  <a:lnTo>
                    <a:pt x="860826" y="166758"/>
                  </a:lnTo>
                  <a:lnTo>
                    <a:pt x="883621" y="200960"/>
                  </a:lnTo>
                  <a:lnTo>
                    <a:pt x="900434" y="237215"/>
                  </a:lnTo>
                  <a:lnTo>
                    <a:pt x="910837" y="275228"/>
                  </a:lnTo>
                  <a:lnTo>
                    <a:pt x="914400" y="314706"/>
                  </a:lnTo>
                  <a:lnTo>
                    <a:pt x="910837" y="354183"/>
                  </a:lnTo>
                  <a:lnTo>
                    <a:pt x="900434" y="392196"/>
                  </a:lnTo>
                  <a:lnTo>
                    <a:pt x="883621" y="428451"/>
                  </a:lnTo>
                  <a:lnTo>
                    <a:pt x="860826" y="462653"/>
                  </a:lnTo>
                  <a:lnTo>
                    <a:pt x="832477" y="494506"/>
                  </a:lnTo>
                  <a:lnTo>
                    <a:pt x="799003" y="523716"/>
                  </a:lnTo>
                  <a:lnTo>
                    <a:pt x="760833" y="549989"/>
                  </a:lnTo>
                  <a:lnTo>
                    <a:pt x="718395" y="573028"/>
                  </a:lnTo>
                  <a:lnTo>
                    <a:pt x="672119" y="592540"/>
                  </a:lnTo>
                  <a:lnTo>
                    <a:pt x="622432" y="608229"/>
                  </a:lnTo>
                  <a:lnTo>
                    <a:pt x="569765" y="619800"/>
                  </a:lnTo>
                  <a:lnTo>
                    <a:pt x="514544" y="626960"/>
                  </a:lnTo>
                  <a:lnTo>
                    <a:pt x="457200" y="629412"/>
                  </a:lnTo>
                  <a:lnTo>
                    <a:pt x="399855" y="626960"/>
                  </a:lnTo>
                  <a:lnTo>
                    <a:pt x="344634" y="619800"/>
                  </a:lnTo>
                  <a:lnTo>
                    <a:pt x="291967" y="608229"/>
                  </a:lnTo>
                  <a:lnTo>
                    <a:pt x="242280" y="592540"/>
                  </a:lnTo>
                  <a:lnTo>
                    <a:pt x="196004" y="573028"/>
                  </a:lnTo>
                  <a:lnTo>
                    <a:pt x="153566" y="549989"/>
                  </a:lnTo>
                  <a:lnTo>
                    <a:pt x="115396" y="523716"/>
                  </a:lnTo>
                  <a:lnTo>
                    <a:pt x="81922" y="494506"/>
                  </a:lnTo>
                  <a:lnTo>
                    <a:pt x="53573" y="462653"/>
                  </a:lnTo>
                  <a:lnTo>
                    <a:pt x="30778" y="428451"/>
                  </a:lnTo>
                  <a:lnTo>
                    <a:pt x="13965" y="392196"/>
                  </a:lnTo>
                  <a:lnTo>
                    <a:pt x="3562" y="354183"/>
                  </a:lnTo>
                  <a:lnTo>
                    <a:pt x="0" y="314706"/>
                  </a:lnTo>
                  <a:close/>
                </a:path>
              </a:pathLst>
            </a:custGeom>
            <a:grpFill/>
            <a:ln w="15875">
              <a:solidFill>
                <a:srgbClr val="430D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70"/>
          <p:cNvSpPr txBox="1"/>
          <p:nvPr/>
        </p:nvSpPr>
        <p:spPr>
          <a:xfrm>
            <a:off x="6314694" y="6205524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3" name="object 74"/>
          <p:cNvSpPr/>
          <p:nvPr/>
        </p:nvSpPr>
        <p:spPr>
          <a:xfrm>
            <a:off x="3787902" y="4679441"/>
            <a:ext cx="85090" cy="74295"/>
          </a:xfrm>
          <a:custGeom>
            <a:avLst/>
            <a:gdLst/>
            <a:ahLst/>
            <a:cxnLst/>
            <a:rect l="l" t="t" r="r" b="b"/>
            <a:pathLst>
              <a:path w="85089" h="74295">
                <a:moveTo>
                  <a:pt x="42290" y="0"/>
                </a:moveTo>
                <a:lnTo>
                  <a:pt x="0" y="63372"/>
                </a:lnTo>
                <a:lnTo>
                  <a:pt x="84582" y="73913"/>
                </a:lnTo>
                <a:lnTo>
                  <a:pt x="42290" y="0"/>
                </a:lnTo>
                <a:close/>
              </a:path>
            </a:pathLst>
          </a:custGeom>
          <a:solidFill>
            <a:srgbClr val="9D2C0E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1724088" y="2502661"/>
            <a:ext cx="991679" cy="4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5091301" y="2484068"/>
            <a:ext cx="846614" cy="24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7311267" y="2459029"/>
            <a:ext cx="473578" cy="15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9078652" y="1157225"/>
            <a:ext cx="15735" cy="82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9088499" y="2932819"/>
            <a:ext cx="1" cy="383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9088499" y="4293655"/>
            <a:ext cx="0" cy="344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9080731" y="5484318"/>
            <a:ext cx="7768" cy="38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6946391" y="6319164"/>
            <a:ext cx="1427989" cy="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872992" y="2979420"/>
            <a:ext cx="0" cy="816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789366" y="4694646"/>
            <a:ext cx="2224384" cy="1459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7311267" y="3791765"/>
            <a:ext cx="6306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66255" y="752433"/>
            <a:ext cx="35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Project Flow Diagram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951</TotalTime>
  <Words>377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Bookman Old Style</vt:lpstr>
      <vt:lpstr>Georgia</vt:lpstr>
      <vt:lpstr>Microsoft Sans Serif</vt:lpstr>
      <vt:lpstr>Rockwell</vt:lpstr>
      <vt:lpstr>Tahoma</vt:lpstr>
      <vt:lpstr>Times New Roman</vt:lpstr>
      <vt:lpstr>Verdana</vt:lpstr>
      <vt:lpstr>Wingdings</vt:lpstr>
      <vt:lpstr>Damask</vt:lpstr>
      <vt:lpstr>HR Appraisal LAUNCH PROCESS Process of initiating HR Appraisal Process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Appraisal LAUNCH PROCESS Process of initiating HR Appraisal Process</dc:title>
  <dc:creator>Akash</dc:creator>
  <cp:lastModifiedBy>Akash</cp:lastModifiedBy>
  <cp:revision>32</cp:revision>
  <dcterms:created xsi:type="dcterms:W3CDTF">2023-09-19T04:31:47Z</dcterms:created>
  <dcterms:modified xsi:type="dcterms:W3CDTF">2023-09-21T04:59:44Z</dcterms:modified>
</cp:coreProperties>
</file>