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svg"/><Relationship Id="rId1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svg"/><Relationship Id="rId1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4AB418-290E-453A-88FF-B9CB6BCC532D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A1A4CC3-A6C8-4BD5-AE51-B7C61222D9C8}">
      <dgm:prSet/>
      <dgm:spPr/>
      <dgm:t>
        <a:bodyPr/>
        <a:lstStyle/>
        <a:p>
          <a:r>
            <a:rPr lang="en-US" b="0" i="0" dirty="0" smtClean="0"/>
            <a:t>Streamlined Operations: Efficiently manage orders, billing, and menu updates.</a:t>
          </a:r>
          <a:endParaRPr lang="en-US" dirty="0"/>
        </a:p>
      </dgm:t>
    </dgm:pt>
    <dgm:pt modelId="{6233A5D6-FD10-432B-A30F-1AE900FE1E26}" type="parTrans" cxnId="{181BE272-18C4-4045-BDFB-0A9B2D540632}">
      <dgm:prSet/>
      <dgm:spPr/>
      <dgm:t>
        <a:bodyPr/>
        <a:lstStyle/>
        <a:p>
          <a:endParaRPr lang="en-US"/>
        </a:p>
      </dgm:t>
    </dgm:pt>
    <dgm:pt modelId="{2D4878FD-084B-47BE-91D4-5DA31754415A}" type="sibTrans" cxnId="{181BE272-18C4-4045-BDFB-0A9B2D540632}">
      <dgm:prSet/>
      <dgm:spPr/>
      <dgm:t>
        <a:bodyPr/>
        <a:lstStyle/>
        <a:p>
          <a:endParaRPr lang="en-US"/>
        </a:p>
      </dgm:t>
    </dgm:pt>
    <dgm:pt modelId="{59B1E9B3-C38A-4724-9D5F-A15FDE75F0EF}">
      <dgm:prSet/>
      <dgm:spPr/>
      <dgm:t>
        <a:bodyPr/>
        <a:lstStyle/>
        <a:p>
          <a:r>
            <a:rPr lang="en-US" b="0" i="0" dirty="0" smtClean="0"/>
            <a:t>Enhanced Customer Satisfaction: Faster service and accurate orders.</a:t>
          </a:r>
          <a:endParaRPr lang="en-US" dirty="0"/>
        </a:p>
      </dgm:t>
    </dgm:pt>
    <dgm:pt modelId="{8820EDDC-24D2-4012-8B5F-B972358AC8D8}" type="parTrans" cxnId="{D01908C8-A016-4908-BBE3-82B2069CB9C4}">
      <dgm:prSet/>
      <dgm:spPr/>
      <dgm:t>
        <a:bodyPr/>
        <a:lstStyle/>
        <a:p>
          <a:endParaRPr lang="en-US"/>
        </a:p>
      </dgm:t>
    </dgm:pt>
    <dgm:pt modelId="{0DCADF80-EC63-4ED1-BB9D-E48BEECFDED7}" type="sibTrans" cxnId="{D01908C8-A016-4908-BBE3-82B2069CB9C4}">
      <dgm:prSet/>
      <dgm:spPr/>
      <dgm:t>
        <a:bodyPr/>
        <a:lstStyle/>
        <a:p>
          <a:endParaRPr lang="en-US"/>
        </a:p>
      </dgm:t>
    </dgm:pt>
    <dgm:pt modelId="{59333F5A-AD79-4819-B2A0-D4C58C81A35C}">
      <dgm:prSet/>
      <dgm:spPr/>
      <dgm:t>
        <a:bodyPr/>
        <a:lstStyle/>
        <a:p>
          <a:r>
            <a:rPr lang="en-US" b="0" i="0" dirty="0" smtClean="0"/>
            <a:t>Data Accuracy: Reliable storage and retrieval with integrated database.</a:t>
          </a:r>
          <a:endParaRPr lang="en-US" dirty="0"/>
        </a:p>
      </dgm:t>
    </dgm:pt>
    <dgm:pt modelId="{EBB13B9E-A29E-4A94-94D8-175BD14059A0}" type="parTrans" cxnId="{A46A0053-50F8-4400-B42B-3B84DEA71312}">
      <dgm:prSet/>
      <dgm:spPr/>
      <dgm:t>
        <a:bodyPr/>
        <a:lstStyle/>
        <a:p>
          <a:endParaRPr lang="en-US"/>
        </a:p>
      </dgm:t>
    </dgm:pt>
    <dgm:pt modelId="{34AA6649-BFE1-441B-B1C2-856C8B4E4E76}" type="sibTrans" cxnId="{A46A0053-50F8-4400-B42B-3B84DEA71312}">
      <dgm:prSet/>
      <dgm:spPr/>
      <dgm:t>
        <a:bodyPr/>
        <a:lstStyle/>
        <a:p>
          <a:endParaRPr lang="en-US"/>
        </a:p>
      </dgm:t>
    </dgm:pt>
    <dgm:pt modelId="{E6B9E39C-6FFC-4ADF-8793-28C4166124D4}">
      <dgm:prSet/>
      <dgm:spPr/>
      <dgm:t>
        <a:bodyPr/>
        <a:lstStyle/>
        <a:p>
          <a:r>
            <a:rPr lang="en-US" b="0" i="0" dirty="0" smtClean="0"/>
            <a:t>Menu Flexibility: Easily adapt to changing customer preferences.</a:t>
          </a:r>
          <a:endParaRPr lang="en-US" dirty="0"/>
        </a:p>
      </dgm:t>
    </dgm:pt>
    <dgm:pt modelId="{6A86A5B2-CA99-4F4D-A5C4-06387C38458C}" type="parTrans" cxnId="{C8779537-EE6F-489B-828F-9568386FC3C1}">
      <dgm:prSet/>
      <dgm:spPr/>
      <dgm:t>
        <a:bodyPr/>
        <a:lstStyle/>
        <a:p>
          <a:endParaRPr lang="en-US"/>
        </a:p>
      </dgm:t>
    </dgm:pt>
    <dgm:pt modelId="{5BD52810-36C4-4403-A5AC-D25B4A6D44D4}" type="sibTrans" cxnId="{C8779537-EE6F-489B-828F-9568386FC3C1}">
      <dgm:prSet/>
      <dgm:spPr/>
      <dgm:t>
        <a:bodyPr/>
        <a:lstStyle/>
        <a:p>
          <a:endParaRPr lang="en-US"/>
        </a:p>
      </dgm:t>
    </dgm:pt>
    <dgm:pt modelId="{4C6AA96E-045B-4A84-96D5-6237D3C0910C}">
      <dgm:prSet/>
      <dgm:spPr/>
      <dgm:t>
        <a:bodyPr/>
        <a:lstStyle/>
        <a:p>
          <a:r>
            <a:rPr lang="en-US" b="0" i="0" dirty="0" smtClean="0"/>
            <a:t>Business Growth: Potential for increased revenue and customer loyalty.</a:t>
          </a:r>
          <a:endParaRPr lang="en-US" dirty="0"/>
        </a:p>
      </dgm:t>
    </dgm:pt>
    <dgm:pt modelId="{8C0CF8BA-712B-4D10-B33B-D9ADBA599A30}" type="parTrans" cxnId="{071B2E3B-6922-4CD9-813A-67812DB09688}">
      <dgm:prSet/>
      <dgm:spPr/>
      <dgm:t>
        <a:bodyPr/>
        <a:lstStyle/>
        <a:p>
          <a:endParaRPr lang="en-US"/>
        </a:p>
      </dgm:t>
    </dgm:pt>
    <dgm:pt modelId="{A3DA137E-65DD-4713-9322-9496C22F99DA}" type="sibTrans" cxnId="{071B2E3B-6922-4CD9-813A-67812DB09688}">
      <dgm:prSet/>
      <dgm:spPr/>
      <dgm:t>
        <a:bodyPr/>
        <a:lstStyle/>
        <a:p>
          <a:endParaRPr lang="en-US"/>
        </a:p>
      </dgm:t>
    </dgm:pt>
    <dgm:pt modelId="{4973EA90-AB9B-4517-9A3F-3E087652FE3D}" type="pres">
      <dgm:prSet presAssocID="{754AB418-290E-453A-88FF-B9CB6BCC532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3D7D60-B0E2-4E77-881E-B5B7A475BA72}" type="pres">
      <dgm:prSet presAssocID="{EA1A4CC3-A6C8-4BD5-AE51-B7C61222D9C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9C5946-BBBE-40BD-9AB3-F6E5F5C3F6D5}" type="pres">
      <dgm:prSet presAssocID="{2D4878FD-084B-47BE-91D4-5DA31754415A}" presName="sibTrans" presStyleCnt="0"/>
      <dgm:spPr/>
    </dgm:pt>
    <dgm:pt modelId="{9D27C1DB-17F6-44EE-9053-902FE4F7C153}" type="pres">
      <dgm:prSet presAssocID="{59B1E9B3-C38A-4724-9D5F-A15FDE75F0E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5F1082-03FC-4283-BA1F-5F4DB3E2E001}" type="pres">
      <dgm:prSet presAssocID="{0DCADF80-EC63-4ED1-BB9D-E48BEECFDED7}" presName="sibTrans" presStyleCnt="0"/>
      <dgm:spPr/>
    </dgm:pt>
    <dgm:pt modelId="{563B02B5-71B4-4ED5-8CED-EC9361399232}" type="pres">
      <dgm:prSet presAssocID="{59333F5A-AD79-4819-B2A0-D4C58C81A35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5578CD-3E49-47B1-A217-5189E4E983F0}" type="pres">
      <dgm:prSet presAssocID="{34AA6649-BFE1-441B-B1C2-856C8B4E4E76}" presName="sibTrans" presStyleCnt="0"/>
      <dgm:spPr/>
    </dgm:pt>
    <dgm:pt modelId="{3E5E1FB5-32AD-4C78-9490-B7E14D480F66}" type="pres">
      <dgm:prSet presAssocID="{E6B9E39C-6FFC-4ADF-8793-28C4166124D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9A422E-A662-44AD-A8D0-69C3D1B54400}" type="pres">
      <dgm:prSet presAssocID="{5BD52810-36C4-4403-A5AC-D25B4A6D44D4}" presName="sibTrans" presStyleCnt="0"/>
      <dgm:spPr/>
    </dgm:pt>
    <dgm:pt modelId="{F25BAEDB-0EA5-4A20-ADA9-5E5C030E73F2}" type="pres">
      <dgm:prSet presAssocID="{4C6AA96E-045B-4A84-96D5-6237D3C0910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659995-3829-4DB8-B461-AC197116F8B1}" type="presOf" srcId="{59B1E9B3-C38A-4724-9D5F-A15FDE75F0EF}" destId="{9D27C1DB-17F6-44EE-9053-902FE4F7C153}" srcOrd="0" destOrd="0" presId="urn:microsoft.com/office/officeart/2005/8/layout/default"/>
    <dgm:cxn modelId="{181BE272-18C4-4045-BDFB-0A9B2D540632}" srcId="{754AB418-290E-453A-88FF-B9CB6BCC532D}" destId="{EA1A4CC3-A6C8-4BD5-AE51-B7C61222D9C8}" srcOrd="0" destOrd="0" parTransId="{6233A5D6-FD10-432B-A30F-1AE900FE1E26}" sibTransId="{2D4878FD-084B-47BE-91D4-5DA31754415A}"/>
    <dgm:cxn modelId="{97F9EA81-5755-4A94-A1D2-A8F74342E012}" type="presOf" srcId="{754AB418-290E-453A-88FF-B9CB6BCC532D}" destId="{4973EA90-AB9B-4517-9A3F-3E087652FE3D}" srcOrd="0" destOrd="0" presId="urn:microsoft.com/office/officeart/2005/8/layout/default"/>
    <dgm:cxn modelId="{C8779537-EE6F-489B-828F-9568386FC3C1}" srcId="{754AB418-290E-453A-88FF-B9CB6BCC532D}" destId="{E6B9E39C-6FFC-4ADF-8793-28C4166124D4}" srcOrd="3" destOrd="0" parTransId="{6A86A5B2-CA99-4F4D-A5C4-06387C38458C}" sibTransId="{5BD52810-36C4-4403-A5AC-D25B4A6D44D4}"/>
    <dgm:cxn modelId="{A46A0053-50F8-4400-B42B-3B84DEA71312}" srcId="{754AB418-290E-453A-88FF-B9CB6BCC532D}" destId="{59333F5A-AD79-4819-B2A0-D4C58C81A35C}" srcOrd="2" destOrd="0" parTransId="{EBB13B9E-A29E-4A94-94D8-175BD14059A0}" sibTransId="{34AA6649-BFE1-441B-B1C2-856C8B4E4E76}"/>
    <dgm:cxn modelId="{B68DC35A-1F61-4212-A298-F4A281FA310D}" type="presOf" srcId="{4C6AA96E-045B-4A84-96D5-6237D3C0910C}" destId="{F25BAEDB-0EA5-4A20-ADA9-5E5C030E73F2}" srcOrd="0" destOrd="0" presId="urn:microsoft.com/office/officeart/2005/8/layout/default"/>
    <dgm:cxn modelId="{071B2E3B-6922-4CD9-813A-67812DB09688}" srcId="{754AB418-290E-453A-88FF-B9CB6BCC532D}" destId="{4C6AA96E-045B-4A84-96D5-6237D3C0910C}" srcOrd="4" destOrd="0" parTransId="{8C0CF8BA-712B-4D10-B33B-D9ADBA599A30}" sibTransId="{A3DA137E-65DD-4713-9322-9496C22F99DA}"/>
    <dgm:cxn modelId="{5D41E9C9-CB85-46AA-A7B9-84BBC04D98B6}" type="presOf" srcId="{E6B9E39C-6FFC-4ADF-8793-28C4166124D4}" destId="{3E5E1FB5-32AD-4C78-9490-B7E14D480F66}" srcOrd="0" destOrd="0" presId="urn:microsoft.com/office/officeart/2005/8/layout/default"/>
    <dgm:cxn modelId="{D01908C8-A016-4908-BBE3-82B2069CB9C4}" srcId="{754AB418-290E-453A-88FF-B9CB6BCC532D}" destId="{59B1E9B3-C38A-4724-9D5F-A15FDE75F0EF}" srcOrd="1" destOrd="0" parTransId="{8820EDDC-24D2-4012-8B5F-B972358AC8D8}" sibTransId="{0DCADF80-EC63-4ED1-BB9D-E48BEECFDED7}"/>
    <dgm:cxn modelId="{1E05A41D-CA53-4F6F-BBA7-216BF84910DB}" type="presOf" srcId="{59333F5A-AD79-4819-B2A0-D4C58C81A35C}" destId="{563B02B5-71B4-4ED5-8CED-EC9361399232}" srcOrd="0" destOrd="0" presId="urn:microsoft.com/office/officeart/2005/8/layout/default"/>
    <dgm:cxn modelId="{39A11977-E387-4501-998E-1492006FD016}" type="presOf" srcId="{EA1A4CC3-A6C8-4BD5-AE51-B7C61222D9C8}" destId="{B93D7D60-B0E2-4E77-881E-B5B7A475BA72}" srcOrd="0" destOrd="0" presId="urn:microsoft.com/office/officeart/2005/8/layout/default"/>
    <dgm:cxn modelId="{27BFCB73-27E7-4DB0-A614-BCD6890C622F}" type="presParOf" srcId="{4973EA90-AB9B-4517-9A3F-3E087652FE3D}" destId="{B93D7D60-B0E2-4E77-881E-B5B7A475BA72}" srcOrd="0" destOrd="0" presId="urn:microsoft.com/office/officeart/2005/8/layout/default"/>
    <dgm:cxn modelId="{071F701C-C1D0-462E-BD08-E4D7BF757C1A}" type="presParOf" srcId="{4973EA90-AB9B-4517-9A3F-3E087652FE3D}" destId="{DC9C5946-BBBE-40BD-9AB3-F6E5F5C3F6D5}" srcOrd="1" destOrd="0" presId="urn:microsoft.com/office/officeart/2005/8/layout/default"/>
    <dgm:cxn modelId="{D54589A2-FE93-430E-A9F9-797AAF8F2784}" type="presParOf" srcId="{4973EA90-AB9B-4517-9A3F-3E087652FE3D}" destId="{9D27C1DB-17F6-44EE-9053-902FE4F7C153}" srcOrd="2" destOrd="0" presId="urn:microsoft.com/office/officeart/2005/8/layout/default"/>
    <dgm:cxn modelId="{95CCD226-7100-4E06-B82B-B1306B0D351B}" type="presParOf" srcId="{4973EA90-AB9B-4517-9A3F-3E087652FE3D}" destId="{1A5F1082-03FC-4283-BA1F-5F4DB3E2E001}" srcOrd="3" destOrd="0" presId="urn:microsoft.com/office/officeart/2005/8/layout/default"/>
    <dgm:cxn modelId="{62C0722E-E759-4399-BE15-C2ED73C5CE2B}" type="presParOf" srcId="{4973EA90-AB9B-4517-9A3F-3E087652FE3D}" destId="{563B02B5-71B4-4ED5-8CED-EC9361399232}" srcOrd="4" destOrd="0" presId="urn:microsoft.com/office/officeart/2005/8/layout/default"/>
    <dgm:cxn modelId="{727851E5-A27A-47DA-8447-81ECB289C1A6}" type="presParOf" srcId="{4973EA90-AB9B-4517-9A3F-3E087652FE3D}" destId="{095578CD-3E49-47B1-A217-5189E4E983F0}" srcOrd="5" destOrd="0" presId="urn:microsoft.com/office/officeart/2005/8/layout/default"/>
    <dgm:cxn modelId="{8865E9DC-AF50-4B1B-BC68-B3EB4443569C}" type="presParOf" srcId="{4973EA90-AB9B-4517-9A3F-3E087652FE3D}" destId="{3E5E1FB5-32AD-4C78-9490-B7E14D480F66}" srcOrd="6" destOrd="0" presId="urn:microsoft.com/office/officeart/2005/8/layout/default"/>
    <dgm:cxn modelId="{68B17BAB-1E9A-44DD-B405-487D50CAC4A8}" type="presParOf" srcId="{4973EA90-AB9B-4517-9A3F-3E087652FE3D}" destId="{019A422E-A662-44AD-A8D0-69C3D1B54400}" srcOrd="7" destOrd="0" presId="urn:microsoft.com/office/officeart/2005/8/layout/default"/>
    <dgm:cxn modelId="{46A9F719-BB85-414D-B586-14582A22184E}" type="presParOf" srcId="{4973EA90-AB9B-4517-9A3F-3E087652FE3D}" destId="{F25BAEDB-0EA5-4A20-ADA9-5E5C030E73F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34FBA3-2382-46C6-9D90-5F12355DD1F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E0301F7-31E0-4898-A24C-0A256BF4C1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 smtClean="0"/>
            <a:t>Admin Mode:</a:t>
          </a:r>
          <a:r>
            <a:rPr lang="en-US" b="0" i="0" dirty="0" smtClean="0"/>
            <a:t> Complete control over cafe operations and menu management.</a:t>
          </a:r>
          <a:endParaRPr lang="en-US" dirty="0"/>
        </a:p>
      </dgm:t>
    </dgm:pt>
    <dgm:pt modelId="{4B9691B0-0DE3-40BB-862C-B4EDBCAAD9CD}" type="parTrans" cxnId="{E02C0179-132B-4554-8291-B21131FEDA7E}">
      <dgm:prSet/>
      <dgm:spPr/>
      <dgm:t>
        <a:bodyPr/>
        <a:lstStyle/>
        <a:p>
          <a:endParaRPr lang="en-US"/>
        </a:p>
      </dgm:t>
    </dgm:pt>
    <dgm:pt modelId="{80CF2AA8-8537-48E8-991D-88DF86647BA4}" type="sibTrans" cxnId="{E02C0179-132B-4554-8291-B21131FEDA7E}">
      <dgm:prSet/>
      <dgm:spPr/>
      <dgm:t>
        <a:bodyPr/>
        <a:lstStyle/>
        <a:p>
          <a:endParaRPr lang="en-US"/>
        </a:p>
      </dgm:t>
    </dgm:pt>
    <dgm:pt modelId="{63B042F0-3188-4BAE-B5AC-0B555ED567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 smtClean="0"/>
            <a:t>Guest Mode:</a:t>
          </a:r>
          <a:r>
            <a:rPr lang="en-US" b="0" i="0" dirty="0" smtClean="0"/>
            <a:t> Effortless order placement for customers.</a:t>
          </a:r>
          <a:endParaRPr lang="en-US" dirty="0"/>
        </a:p>
      </dgm:t>
    </dgm:pt>
    <dgm:pt modelId="{528C70AE-D637-4929-BD8A-D8450565AC21}" type="sibTrans" cxnId="{B8151994-4731-49E1-920F-21F7972F712A}">
      <dgm:prSet/>
      <dgm:spPr/>
      <dgm:t>
        <a:bodyPr/>
        <a:lstStyle/>
        <a:p>
          <a:endParaRPr lang="en-US"/>
        </a:p>
      </dgm:t>
    </dgm:pt>
    <dgm:pt modelId="{BC2BF8F9-29F7-4F65-8A9C-65975D5FB25E}" type="parTrans" cxnId="{B8151994-4731-49E1-920F-21F7972F712A}">
      <dgm:prSet/>
      <dgm:spPr/>
      <dgm:t>
        <a:bodyPr/>
        <a:lstStyle/>
        <a:p>
          <a:endParaRPr lang="en-US"/>
        </a:p>
      </dgm:t>
    </dgm:pt>
    <dgm:pt modelId="{001B7661-E400-4E88-8C6D-02539F026C55}" type="pres">
      <dgm:prSet presAssocID="{C634FBA3-2382-46C6-9D90-5F12355DD1F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455A62-487E-42EA-B2B7-69CBFC26884B}" type="pres">
      <dgm:prSet presAssocID="{6E0301F7-31E0-4898-A24C-0A256BF4C156}" presName="compNode" presStyleCnt="0"/>
      <dgm:spPr/>
    </dgm:pt>
    <dgm:pt modelId="{CC77A892-09BC-40CF-93B2-FC018BF1E830}" type="pres">
      <dgm:prSet presAssocID="{6E0301F7-31E0-4898-A24C-0A256BF4C156}" presName="bgRect" presStyleLbl="bgShp" presStyleIdx="0" presStyleCnt="2" custScaleY="129483"/>
      <dgm:spPr/>
    </dgm:pt>
    <dgm:pt modelId="{0F717279-EF52-4199-A4D0-FE52D61F6E10}" type="pres">
      <dgm:prSet presAssocID="{6E0301F7-31E0-4898-A24C-0A256BF4C156}" presName="iconRect" presStyleLbl="node1" presStyleIdx="0" presStyleCnt="2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F9F22BE-BBE5-4B53-9D61-95431B831B85}" type="pres">
      <dgm:prSet presAssocID="{6E0301F7-31E0-4898-A24C-0A256BF4C156}" presName="spaceRect" presStyleCnt="0"/>
      <dgm:spPr/>
    </dgm:pt>
    <dgm:pt modelId="{0E293070-8686-4936-937C-49BA855B0806}" type="pres">
      <dgm:prSet presAssocID="{6E0301F7-31E0-4898-A24C-0A256BF4C156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FB58619-CD86-45F3-9272-060C619CCE92}" type="pres">
      <dgm:prSet presAssocID="{80CF2AA8-8537-48E8-991D-88DF86647BA4}" presName="sibTrans" presStyleCnt="0"/>
      <dgm:spPr/>
    </dgm:pt>
    <dgm:pt modelId="{76BE9528-D1FA-4623-998E-ED6135A8EE35}" type="pres">
      <dgm:prSet presAssocID="{63B042F0-3188-4BAE-B5AC-0B555ED5672E}" presName="compNode" presStyleCnt="0"/>
      <dgm:spPr/>
    </dgm:pt>
    <dgm:pt modelId="{36CABE18-8F2B-4E47-B0DB-FD8FAD6E50B6}" type="pres">
      <dgm:prSet presAssocID="{63B042F0-3188-4BAE-B5AC-0B555ED5672E}" presName="bgRect" presStyleLbl="bgShp" presStyleIdx="1" presStyleCnt="2" custScaleY="133832" custLinFactNeighborX="103"/>
      <dgm:spPr/>
    </dgm:pt>
    <dgm:pt modelId="{F23F445C-5DA2-4289-BCC8-5BA0FFD2BE60}" type="pres">
      <dgm:prSet presAssocID="{63B042F0-3188-4BAE-B5AC-0B555ED5672E}" presName="iconRect" presStyleLbl="node1" presStyleIdx="1" presStyleCnt="2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1CA9CF66-5B5A-4AA1-8FC4-AAA336B11872}" type="pres">
      <dgm:prSet presAssocID="{63B042F0-3188-4BAE-B5AC-0B555ED5672E}" presName="spaceRect" presStyleCnt="0"/>
      <dgm:spPr/>
    </dgm:pt>
    <dgm:pt modelId="{39EABD9F-20A4-41A8-81E0-D58048C36660}" type="pres">
      <dgm:prSet presAssocID="{63B042F0-3188-4BAE-B5AC-0B555ED5672E}" presName="parTx" presStyleLbl="revTx" presStyleIdx="1" presStyleCnt="2" custScaleY="8881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A4804C6B-F3EE-45C4-BE27-EC15DE92D079}" type="presOf" srcId="{63B042F0-3188-4BAE-B5AC-0B555ED5672E}" destId="{39EABD9F-20A4-41A8-81E0-D58048C36660}" srcOrd="0" destOrd="0" presId="urn:microsoft.com/office/officeart/2018/2/layout/IconVerticalSolidList"/>
    <dgm:cxn modelId="{E02C0179-132B-4554-8291-B21131FEDA7E}" srcId="{C634FBA3-2382-46C6-9D90-5F12355DD1F7}" destId="{6E0301F7-31E0-4898-A24C-0A256BF4C156}" srcOrd="0" destOrd="0" parTransId="{4B9691B0-0DE3-40BB-862C-B4EDBCAAD9CD}" sibTransId="{80CF2AA8-8537-48E8-991D-88DF86647BA4}"/>
    <dgm:cxn modelId="{85AEFD28-C8EB-45E4-9B81-C127468EE5D4}" type="presOf" srcId="{C634FBA3-2382-46C6-9D90-5F12355DD1F7}" destId="{001B7661-E400-4E88-8C6D-02539F026C55}" srcOrd="0" destOrd="0" presId="urn:microsoft.com/office/officeart/2018/2/layout/IconVerticalSolidList"/>
    <dgm:cxn modelId="{B8151994-4731-49E1-920F-21F7972F712A}" srcId="{C634FBA3-2382-46C6-9D90-5F12355DD1F7}" destId="{63B042F0-3188-4BAE-B5AC-0B555ED5672E}" srcOrd="1" destOrd="0" parTransId="{BC2BF8F9-29F7-4F65-8A9C-65975D5FB25E}" sibTransId="{528C70AE-D637-4929-BD8A-D8450565AC21}"/>
    <dgm:cxn modelId="{97F0008F-E9FF-44FE-B510-D0DCF8515715}" type="presOf" srcId="{6E0301F7-31E0-4898-A24C-0A256BF4C156}" destId="{0E293070-8686-4936-937C-49BA855B0806}" srcOrd="0" destOrd="0" presId="urn:microsoft.com/office/officeart/2018/2/layout/IconVerticalSolidList"/>
    <dgm:cxn modelId="{C481A2B3-B162-43D7-BCD0-12D8AE1B0C89}" type="presParOf" srcId="{001B7661-E400-4E88-8C6D-02539F026C55}" destId="{72455A62-487E-42EA-B2B7-69CBFC26884B}" srcOrd="0" destOrd="0" presId="urn:microsoft.com/office/officeart/2018/2/layout/IconVerticalSolidList"/>
    <dgm:cxn modelId="{1828E4BD-6912-4BD2-AC07-9ACB286A3EF3}" type="presParOf" srcId="{72455A62-487E-42EA-B2B7-69CBFC26884B}" destId="{CC77A892-09BC-40CF-93B2-FC018BF1E830}" srcOrd="0" destOrd="0" presId="urn:microsoft.com/office/officeart/2018/2/layout/IconVerticalSolidList"/>
    <dgm:cxn modelId="{70EA5F38-AADA-4189-B838-3C6F0B9CB363}" type="presParOf" srcId="{72455A62-487E-42EA-B2B7-69CBFC26884B}" destId="{0F717279-EF52-4199-A4D0-FE52D61F6E10}" srcOrd="1" destOrd="0" presId="urn:microsoft.com/office/officeart/2018/2/layout/IconVerticalSolidList"/>
    <dgm:cxn modelId="{79C31819-881D-4744-B1D4-FE25FECEF235}" type="presParOf" srcId="{72455A62-487E-42EA-B2B7-69CBFC26884B}" destId="{CF9F22BE-BBE5-4B53-9D61-95431B831B85}" srcOrd="2" destOrd="0" presId="urn:microsoft.com/office/officeart/2018/2/layout/IconVerticalSolidList"/>
    <dgm:cxn modelId="{97A1491B-3EFC-4CFF-9AE1-4BB3FEFB5EEE}" type="presParOf" srcId="{72455A62-487E-42EA-B2B7-69CBFC26884B}" destId="{0E293070-8686-4936-937C-49BA855B0806}" srcOrd="3" destOrd="0" presId="urn:microsoft.com/office/officeart/2018/2/layout/IconVerticalSolidList"/>
    <dgm:cxn modelId="{109D9E92-23B9-4989-9E8E-04895C9CD8CA}" type="presParOf" srcId="{001B7661-E400-4E88-8C6D-02539F026C55}" destId="{FFB58619-CD86-45F3-9272-060C619CCE92}" srcOrd="1" destOrd="0" presId="urn:microsoft.com/office/officeart/2018/2/layout/IconVerticalSolidList"/>
    <dgm:cxn modelId="{3077B4E8-3A24-4F07-A702-7A50ED9B3EA3}" type="presParOf" srcId="{001B7661-E400-4E88-8C6D-02539F026C55}" destId="{76BE9528-D1FA-4623-998E-ED6135A8EE35}" srcOrd="2" destOrd="0" presId="urn:microsoft.com/office/officeart/2018/2/layout/IconVerticalSolidList"/>
    <dgm:cxn modelId="{B59F436C-7E2E-4AA9-A468-C2C0A2FC2893}" type="presParOf" srcId="{76BE9528-D1FA-4623-998E-ED6135A8EE35}" destId="{36CABE18-8F2B-4E47-B0DB-FD8FAD6E50B6}" srcOrd="0" destOrd="0" presId="urn:microsoft.com/office/officeart/2018/2/layout/IconVerticalSolidList"/>
    <dgm:cxn modelId="{3EF274FB-3933-4971-88F7-8A16F7DE0B67}" type="presParOf" srcId="{76BE9528-D1FA-4623-998E-ED6135A8EE35}" destId="{F23F445C-5DA2-4289-BCC8-5BA0FFD2BE60}" srcOrd="1" destOrd="0" presId="urn:microsoft.com/office/officeart/2018/2/layout/IconVerticalSolidList"/>
    <dgm:cxn modelId="{6B175C90-73A2-4226-875C-22FF250DE0D7}" type="presParOf" srcId="{76BE9528-D1FA-4623-998E-ED6135A8EE35}" destId="{1CA9CF66-5B5A-4AA1-8FC4-AAA336B11872}" srcOrd="2" destOrd="0" presId="urn:microsoft.com/office/officeart/2018/2/layout/IconVerticalSolidList"/>
    <dgm:cxn modelId="{63E17596-B543-4056-B94D-0862174B96E7}" type="presParOf" srcId="{76BE9528-D1FA-4623-998E-ED6135A8EE35}" destId="{39EABD9F-20A4-41A8-81E0-D58048C366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E94CFF-1BFA-44E2-8572-177D941C3A9C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71C49A-AE18-4233-A3EB-07877DAD8A39}">
      <dgm:prSet/>
      <dgm:spPr/>
      <dgm:t>
        <a:bodyPr/>
        <a:lstStyle/>
        <a:p>
          <a:r>
            <a:rPr lang="en-US" dirty="0" smtClean="0"/>
            <a:t>LANGUAGE</a:t>
          </a:r>
          <a:endParaRPr lang="en-US" dirty="0"/>
        </a:p>
      </dgm:t>
    </dgm:pt>
    <dgm:pt modelId="{F8E76096-3517-4001-B64F-DE9A40AEF64D}" type="parTrans" cxnId="{18D10704-CE47-4E1F-BFDA-FB1D013B1E2C}">
      <dgm:prSet/>
      <dgm:spPr/>
      <dgm:t>
        <a:bodyPr/>
        <a:lstStyle/>
        <a:p>
          <a:endParaRPr lang="en-US"/>
        </a:p>
      </dgm:t>
    </dgm:pt>
    <dgm:pt modelId="{093DCCCF-2AA7-40AC-85EE-26DDC41F5D90}" type="sibTrans" cxnId="{18D10704-CE47-4E1F-BFDA-FB1D013B1E2C}">
      <dgm:prSet/>
      <dgm:spPr/>
      <dgm:t>
        <a:bodyPr/>
        <a:lstStyle/>
        <a:p>
          <a:endParaRPr lang="en-US"/>
        </a:p>
      </dgm:t>
    </dgm:pt>
    <dgm:pt modelId="{B8FFD626-8687-4A0B-B5EC-79FF2F4279C1}">
      <dgm:prSet/>
      <dgm:spPr/>
      <dgm:t>
        <a:bodyPr/>
        <a:lstStyle/>
        <a:p>
          <a:r>
            <a:rPr lang="en-US" dirty="0" smtClean="0"/>
            <a:t>DATABASE</a:t>
          </a:r>
          <a:endParaRPr lang="en-US" dirty="0"/>
        </a:p>
      </dgm:t>
    </dgm:pt>
    <dgm:pt modelId="{797CF29A-CAE9-4593-BB1B-3BF75BC5FBC1}" type="parTrans" cxnId="{410D806A-3A53-4786-9B24-A2379155E208}">
      <dgm:prSet/>
      <dgm:spPr/>
      <dgm:t>
        <a:bodyPr/>
        <a:lstStyle/>
        <a:p>
          <a:endParaRPr lang="en-US"/>
        </a:p>
      </dgm:t>
    </dgm:pt>
    <dgm:pt modelId="{708C34E7-F325-4A26-B92F-1DBC61C98C86}" type="sibTrans" cxnId="{410D806A-3A53-4786-9B24-A2379155E208}">
      <dgm:prSet/>
      <dgm:spPr/>
      <dgm:t>
        <a:bodyPr/>
        <a:lstStyle/>
        <a:p>
          <a:endParaRPr lang="en-US"/>
        </a:p>
      </dgm:t>
    </dgm:pt>
    <dgm:pt modelId="{BD9A7CB7-5D80-46BE-9D62-B769DD4020FC}">
      <dgm:prSet/>
      <dgm:spPr/>
      <dgm:t>
        <a:bodyPr/>
        <a:lstStyle/>
        <a:p>
          <a:r>
            <a:rPr lang="en-US" smtClean="0"/>
            <a:t>TOOLS/IDE</a:t>
          </a:r>
          <a:endParaRPr lang="en-US" dirty="0"/>
        </a:p>
      </dgm:t>
    </dgm:pt>
    <dgm:pt modelId="{5C0A18A1-99F4-4471-9039-0095022FB05C}" type="parTrans" cxnId="{1975DF13-FC8E-43FC-9B79-3C17D9838496}">
      <dgm:prSet/>
      <dgm:spPr/>
      <dgm:t>
        <a:bodyPr/>
        <a:lstStyle/>
        <a:p>
          <a:endParaRPr lang="en-US"/>
        </a:p>
      </dgm:t>
    </dgm:pt>
    <dgm:pt modelId="{CE8C7EFC-44FF-4710-9D0E-3827376383F9}" type="sibTrans" cxnId="{1975DF13-FC8E-43FC-9B79-3C17D9838496}">
      <dgm:prSet/>
      <dgm:spPr/>
      <dgm:t>
        <a:bodyPr/>
        <a:lstStyle/>
        <a:p>
          <a:endParaRPr lang="en-US"/>
        </a:p>
      </dgm:t>
    </dgm:pt>
    <dgm:pt modelId="{9BAAA64F-5D9F-4C18-95CA-EBB699261F4F}">
      <dgm:prSet/>
      <dgm:spPr/>
      <dgm:t>
        <a:bodyPr/>
        <a:lstStyle/>
        <a:p>
          <a:r>
            <a:rPr lang="en-IN" dirty="0" smtClean="0"/>
            <a:t>MS SQL </a:t>
          </a:r>
          <a:r>
            <a:rPr lang="en-IN" dirty="0" smtClean="0"/>
            <a:t>Server</a:t>
          </a:r>
          <a:endParaRPr lang="en-IN" dirty="0"/>
        </a:p>
      </dgm:t>
    </dgm:pt>
    <dgm:pt modelId="{119DAEB1-2A75-417E-89F3-F15CBE9E7719}" type="parTrans" cxnId="{81EB7E5A-D4D3-489B-8E48-FF7AA53395A8}">
      <dgm:prSet/>
      <dgm:spPr/>
      <dgm:t>
        <a:bodyPr/>
        <a:lstStyle/>
        <a:p>
          <a:endParaRPr lang="en-IN"/>
        </a:p>
      </dgm:t>
    </dgm:pt>
    <dgm:pt modelId="{768A113C-1E72-49B5-A04F-B8CE84DF5E26}" type="sibTrans" cxnId="{81EB7E5A-D4D3-489B-8E48-FF7AA53395A8}">
      <dgm:prSet/>
      <dgm:spPr/>
      <dgm:t>
        <a:bodyPr/>
        <a:lstStyle/>
        <a:p>
          <a:endParaRPr lang="en-IN"/>
        </a:p>
      </dgm:t>
    </dgm:pt>
    <dgm:pt modelId="{CB113059-129B-4DE9-A128-8A1C5E0C81F0}">
      <dgm:prSet/>
      <dgm:spPr/>
      <dgm:t>
        <a:bodyPr/>
        <a:lstStyle/>
        <a:p>
          <a:r>
            <a:rPr lang="en-US" b="0" i="0" dirty="0" smtClean="0"/>
            <a:t>C#.NET</a:t>
          </a:r>
          <a:endParaRPr lang="en-US" dirty="0"/>
        </a:p>
      </dgm:t>
    </dgm:pt>
    <dgm:pt modelId="{2F0C3EDE-62D6-4CCD-A5BF-93DC02149D3D}" type="parTrans" cxnId="{BDD4E544-2967-46D9-9A8B-0EE5130E94A4}">
      <dgm:prSet/>
      <dgm:spPr/>
      <dgm:t>
        <a:bodyPr/>
        <a:lstStyle/>
        <a:p>
          <a:endParaRPr lang="en-US"/>
        </a:p>
      </dgm:t>
    </dgm:pt>
    <dgm:pt modelId="{DAEFC657-3A23-400A-97C7-65D401478F0A}" type="sibTrans" cxnId="{BDD4E544-2967-46D9-9A8B-0EE5130E94A4}">
      <dgm:prSet/>
      <dgm:spPr/>
      <dgm:t>
        <a:bodyPr/>
        <a:lstStyle/>
        <a:p>
          <a:endParaRPr lang="en-US"/>
        </a:p>
      </dgm:t>
    </dgm:pt>
    <dgm:pt modelId="{15C6316D-0E50-4C39-9D2E-984B64244FE3}">
      <dgm:prSet/>
      <dgm:spPr/>
      <dgm:t>
        <a:bodyPr/>
        <a:lstStyle/>
        <a:p>
          <a:endParaRPr lang="en-US" dirty="0" smtClean="0"/>
        </a:p>
        <a:p>
          <a:r>
            <a:rPr lang="en-US" dirty="0" smtClean="0"/>
            <a:t>Visual Studio 2022</a:t>
          </a:r>
          <a:endParaRPr lang="en-US" dirty="0"/>
        </a:p>
      </dgm:t>
    </dgm:pt>
    <dgm:pt modelId="{1235787A-8841-4B32-89BB-65F3095445A8}" type="sibTrans" cxnId="{B3FCD592-8B4B-426F-8407-5AF0D379BCFD}">
      <dgm:prSet/>
      <dgm:spPr/>
      <dgm:t>
        <a:bodyPr/>
        <a:lstStyle/>
        <a:p>
          <a:endParaRPr lang="en-US"/>
        </a:p>
      </dgm:t>
    </dgm:pt>
    <dgm:pt modelId="{C48BEDE3-045F-447D-9AFF-11E580DC9109}" type="parTrans" cxnId="{B3FCD592-8B4B-426F-8407-5AF0D379BCFD}">
      <dgm:prSet/>
      <dgm:spPr/>
      <dgm:t>
        <a:bodyPr/>
        <a:lstStyle/>
        <a:p>
          <a:endParaRPr lang="en-US"/>
        </a:p>
      </dgm:t>
    </dgm:pt>
    <dgm:pt modelId="{18FF29DE-34EC-49EC-8105-B03380055FA2}" type="pres">
      <dgm:prSet presAssocID="{8FE94CFF-1BFA-44E2-8572-177D941C3A9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0EAD27-2B95-4A92-8BE6-CB5D6C9A8170}" type="pres">
      <dgm:prSet presAssocID="{CB71C49A-AE18-4233-A3EB-07877DAD8A39}" presName="composite" presStyleCnt="0"/>
      <dgm:spPr/>
    </dgm:pt>
    <dgm:pt modelId="{A3C387F0-AD40-46EA-B847-8F4B7E7D54D0}" type="pres">
      <dgm:prSet presAssocID="{CB71C49A-AE18-4233-A3EB-07877DAD8A39}" presName="parTx" presStyleLbl="alignNode1" presStyleIdx="0" presStyleCnt="3" custScaleY="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5D8443D-B20E-4971-A139-48E849A98F41}" type="pres">
      <dgm:prSet presAssocID="{CB71C49A-AE18-4233-A3EB-07877DAD8A39}" presName="desTx" presStyleLbl="alignAccFollowNode1" presStyleIdx="0" presStyleCnt="3" custScaleY="103750">
        <dgm:presLayoutVars/>
      </dgm:prSet>
      <dgm:spPr/>
      <dgm:t>
        <a:bodyPr/>
        <a:lstStyle/>
        <a:p>
          <a:endParaRPr lang="en-US"/>
        </a:p>
      </dgm:t>
    </dgm:pt>
    <dgm:pt modelId="{80E1FD29-D310-4C46-B25C-75FBBB5CB8CC}" type="pres">
      <dgm:prSet presAssocID="{093DCCCF-2AA7-40AC-85EE-26DDC41F5D90}" presName="space" presStyleCnt="0"/>
      <dgm:spPr/>
    </dgm:pt>
    <dgm:pt modelId="{7233DB89-49DE-469E-A8B3-A6D7B17BF3AA}" type="pres">
      <dgm:prSet presAssocID="{B8FFD626-8687-4A0B-B5EC-79FF2F4279C1}" presName="composite" presStyleCnt="0"/>
      <dgm:spPr/>
    </dgm:pt>
    <dgm:pt modelId="{66CC3696-8D36-43B0-B493-E95437098A5F}" type="pres">
      <dgm:prSet presAssocID="{B8FFD626-8687-4A0B-B5EC-79FF2F4279C1}" presName="parTx" presStyleLbl="alignNode1" presStyleIdx="1" presStyleCnt="3" custScaleY="130754" custLinFactNeighborX="2" custLinFactNeighborY="-1121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588F421-ACBB-4057-9833-4ED04E5479D5}" type="pres">
      <dgm:prSet presAssocID="{B8FFD626-8687-4A0B-B5EC-79FF2F4279C1}" presName="desTx" presStyleLbl="alignAccFollowNode1" presStyleIdx="1" presStyleCnt="3">
        <dgm:presLayoutVars/>
      </dgm:prSet>
      <dgm:spPr/>
      <dgm:t>
        <a:bodyPr/>
        <a:lstStyle/>
        <a:p>
          <a:endParaRPr lang="en-US"/>
        </a:p>
      </dgm:t>
    </dgm:pt>
    <dgm:pt modelId="{41CFED38-57C1-459B-A6ED-EC595772239E}" type="pres">
      <dgm:prSet presAssocID="{708C34E7-F325-4A26-B92F-1DBC61C98C86}" presName="space" presStyleCnt="0"/>
      <dgm:spPr/>
    </dgm:pt>
    <dgm:pt modelId="{B4988285-A1FA-497A-94C5-0E5B1B69E2F2}" type="pres">
      <dgm:prSet presAssocID="{BD9A7CB7-5D80-46BE-9D62-B769DD4020FC}" presName="composite" presStyleCnt="0"/>
      <dgm:spPr/>
    </dgm:pt>
    <dgm:pt modelId="{0B1FE805-F0A7-4337-AAB7-1C05A21970F1}" type="pres">
      <dgm:prSet presAssocID="{BD9A7CB7-5D80-46BE-9D62-B769DD4020FC}" presName="parTx" presStyleLbl="alignNode1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3E6AE74-CFC2-47EC-9CB7-008C8AFD4AB4}" type="pres">
      <dgm:prSet presAssocID="{BD9A7CB7-5D80-46BE-9D62-B769DD4020FC}" presName="desTx" presStyleLbl="alignAccFollowNode1" presStyleIdx="2" presStyleCnt="3">
        <dgm:presLayoutVars/>
      </dgm:prSet>
      <dgm:spPr/>
      <dgm:t>
        <a:bodyPr/>
        <a:lstStyle/>
        <a:p>
          <a:endParaRPr lang="en-US"/>
        </a:p>
      </dgm:t>
    </dgm:pt>
  </dgm:ptLst>
  <dgm:cxnLst>
    <dgm:cxn modelId="{450F382D-A061-45DA-B9BB-D1E43DB306CD}" type="presOf" srcId="{9BAAA64F-5D9F-4C18-95CA-EBB699261F4F}" destId="{8588F421-ACBB-4057-9833-4ED04E5479D5}" srcOrd="0" destOrd="0" presId="urn:microsoft.com/office/officeart/2016/7/layout/HorizontalActionList"/>
    <dgm:cxn modelId="{B157E266-5779-4F24-9AB1-531229FF4A9C}" type="presOf" srcId="{8FE94CFF-1BFA-44E2-8572-177D941C3A9C}" destId="{18FF29DE-34EC-49EC-8105-B03380055FA2}" srcOrd="0" destOrd="0" presId="urn:microsoft.com/office/officeart/2016/7/layout/HorizontalActionList"/>
    <dgm:cxn modelId="{81EB7E5A-D4D3-489B-8E48-FF7AA53395A8}" srcId="{B8FFD626-8687-4A0B-B5EC-79FF2F4279C1}" destId="{9BAAA64F-5D9F-4C18-95CA-EBB699261F4F}" srcOrd="0" destOrd="0" parTransId="{119DAEB1-2A75-417E-89F3-F15CBE9E7719}" sibTransId="{768A113C-1E72-49B5-A04F-B8CE84DF5E26}"/>
    <dgm:cxn modelId="{9EEFF16C-8D42-4A46-9B6A-F33EB4FA9A88}" type="presOf" srcId="{CB113059-129B-4DE9-A128-8A1C5E0C81F0}" destId="{65D8443D-B20E-4971-A139-48E849A98F41}" srcOrd="0" destOrd="0" presId="urn:microsoft.com/office/officeart/2016/7/layout/HorizontalActionList"/>
    <dgm:cxn modelId="{1975DF13-FC8E-43FC-9B79-3C17D9838496}" srcId="{8FE94CFF-1BFA-44E2-8572-177D941C3A9C}" destId="{BD9A7CB7-5D80-46BE-9D62-B769DD4020FC}" srcOrd="2" destOrd="0" parTransId="{5C0A18A1-99F4-4471-9039-0095022FB05C}" sibTransId="{CE8C7EFC-44FF-4710-9D0E-3827376383F9}"/>
    <dgm:cxn modelId="{BDD4E544-2967-46D9-9A8B-0EE5130E94A4}" srcId="{CB71C49A-AE18-4233-A3EB-07877DAD8A39}" destId="{CB113059-129B-4DE9-A128-8A1C5E0C81F0}" srcOrd="0" destOrd="0" parTransId="{2F0C3EDE-62D6-4CCD-A5BF-93DC02149D3D}" sibTransId="{DAEFC657-3A23-400A-97C7-65D401478F0A}"/>
    <dgm:cxn modelId="{9B091671-EB25-49AB-B856-114D876D0710}" type="presOf" srcId="{15C6316D-0E50-4C39-9D2E-984B64244FE3}" destId="{E3E6AE74-CFC2-47EC-9CB7-008C8AFD4AB4}" srcOrd="0" destOrd="0" presId="urn:microsoft.com/office/officeart/2016/7/layout/HorizontalActionList"/>
    <dgm:cxn modelId="{B3FCD592-8B4B-426F-8407-5AF0D379BCFD}" srcId="{BD9A7CB7-5D80-46BE-9D62-B769DD4020FC}" destId="{15C6316D-0E50-4C39-9D2E-984B64244FE3}" srcOrd="0" destOrd="0" parTransId="{C48BEDE3-045F-447D-9AFF-11E580DC9109}" sibTransId="{1235787A-8841-4B32-89BB-65F3095445A8}"/>
    <dgm:cxn modelId="{410D806A-3A53-4786-9B24-A2379155E208}" srcId="{8FE94CFF-1BFA-44E2-8572-177D941C3A9C}" destId="{B8FFD626-8687-4A0B-B5EC-79FF2F4279C1}" srcOrd="1" destOrd="0" parTransId="{797CF29A-CAE9-4593-BB1B-3BF75BC5FBC1}" sibTransId="{708C34E7-F325-4A26-B92F-1DBC61C98C86}"/>
    <dgm:cxn modelId="{18D10704-CE47-4E1F-BFDA-FB1D013B1E2C}" srcId="{8FE94CFF-1BFA-44E2-8572-177D941C3A9C}" destId="{CB71C49A-AE18-4233-A3EB-07877DAD8A39}" srcOrd="0" destOrd="0" parTransId="{F8E76096-3517-4001-B64F-DE9A40AEF64D}" sibTransId="{093DCCCF-2AA7-40AC-85EE-26DDC41F5D90}"/>
    <dgm:cxn modelId="{FB18ABE0-5948-42A1-8897-CB365479CD26}" type="presOf" srcId="{BD9A7CB7-5D80-46BE-9D62-B769DD4020FC}" destId="{0B1FE805-F0A7-4337-AAB7-1C05A21970F1}" srcOrd="0" destOrd="0" presId="urn:microsoft.com/office/officeart/2016/7/layout/HorizontalActionList"/>
    <dgm:cxn modelId="{97D0B6B0-CC11-46D9-AC33-EDDD069207CF}" type="presOf" srcId="{CB71C49A-AE18-4233-A3EB-07877DAD8A39}" destId="{A3C387F0-AD40-46EA-B847-8F4B7E7D54D0}" srcOrd="0" destOrd="0" presId="urn:microsoft.com/office/officeart/2016/7/layout/HorizontalActionList"/>
    <dgm:cxn modelId="{83991025-A2E6-4F9C-9BE0-DF69B5B3C737}" type="presOf" srcId="{B8FFD626-8687-4A0B-B5EC-79FF2F4279C1}" destId="{66CC3696-8D36-43B0-B493-E95437098A5F}" srcOrd="0" destOrd="0" presId="urn:microsoft.com/office/officeart/2016/7/layout/HorizontalActionList"/>
    <dgm:cxn modelId="{44BF1A89-AA7B-4F3F-A181-2F46F96724FD}" type="presParOf" srcId="{18FF29DE-34EC-49EC-8105-B03380055FA2}" destId="{AB0EAD27-2B95-4A92-8BE6-CB5D6C9A8170}" srcOrd="0" destOrd="0" presId="urn:microsoft.com/office/officeart/2016/7/layout/HorizontalActionList"/>
    <dgm:cxn modelId="{B6CDE23E-DC10-488E-8E69-C9DD26A8C137}" type="presParOf" srcId="{AB0EAD27-2B95-4A92-8BE6-CB5D6C9A8170}" destId="{A3C387F0-AD40-46EA-B847-8F4B7E7D54D0}" srcOrd="0" destOrd="0" presId="urn:microsoft.com/office/officeart/2016/7/layout/HorizontalActionList"/>
    <dgm:cxn modelId="{3EBDEBFE-9851-46BA-9851-B6954A1CD7B4}" type="presParOf" srcId="{AB0EAD27-2B95-4A92-8BE6-CB5D6C9A8170}" destId="{65D8443D-B20E-4971-A139-48E849A98F41}" srcOrd="1" destOrd="0" presId="urn:microsoft.com/office/officeart/2016/7/layout/HorizontalActionList"/>
    <dgm:cxn modelId="{A54B080C-A1CA-4273-95D1-60DD66FB8EB8}" type="presParOf" srcId="{18FF29DE-34EC-49EC-8105-B03380055FA2}" destId="{80E1FD29-D310-4C46-B25C-75FBBB5CB8CC}" srcOrd="1" destOrd="0" presId="urn:microsoft.com/office/officeart/2016/7/layout/HorizontalActionList"/>
    <dgm:cxn modelId="{D3990F63-5CA6-42F1-AF34-4E3E75DDFFB6}" type="presParOf" srcId="{18FF29DE-34EC-49EC-8105-B03380055FA2}" destId="{7233DB89-49DE-469E-A8B3-A6D7B17BF3AA}" srcOrd="2" destOrd="0" presId="urn:microsoft.com/office/officeart/2016/7/layout/HorizontalActionList"/>
    <dgm:cxn modelId="{8FC87FFE-C58C-4451-BEB9-893A13D22466}" type="presParOf" srcId="{7233DB89-49DE-469E-A8B3-A6D7B17BF3AA}" destId="{66CC3696-8D36-43B0-B493-E95437098A5F}" srcOrd="0" destOrd="0" presId="urn:microsoft.com/office/officeart/2016/7/layout/HorizontalActionList"/>
    <dgm:cxn modelId="{C06EB1FA-6EDD-44ED-A838-E6AE97DE831E}" type="presParOf" srcId="{7233DB89-49DE-469E-A8B3-A6D7B17BF3AA}" destId="{8588F421-ACBB-4057-9833-4ED04E5479D5}" srcOrd="1" destOrd="0" presId="urn:microsoft.com/office/officeart/2016/7/layout/HorizontalActionList"/>
    <dgm:cxn modelId="{AA154FE8-2D62-48EA-B94D-1E86D7A235D8}" type="presParOf" srcId="{18FF29DE-34EC-49EC-8105-B03380055FA2}" destId="{41CFED38-57C1-459B-A6ED-EC595772239E}" srcOrd="3" destOrd="0" presId="urn:microsoft.com/office/officeart/2016/7/layout/HorizontalActionList"/>
    <dgm:cxn modelId="{B41ED9A3-64CA-4827-80A0-7CD8406E4BE7}" type="presParOf" srcId="{18FF29DE-34EC-49EC-8105-B03380055FA2}" destId="{B4988285-A1FA-497A-94C5-0E5B1B69E2F2}" srcOrd="4" destOrd="0" presId="urn:microsoft.com/office/officeart/2016/7/layout/HorizontalActionList"/>
    <dgm:cxn modelId="{FAC7476B-A345-40FF-B750-8A1C3ED87F3F}" type="presParOf" srcId="{B4988285-A1FA-497A-94C5-0E5B1B69E2F2}" destId="{0B1FE805-F0A7-4337-AAB7-1C05A21970F1}" srcOrd="0" destOrd="0" presId="urn:microsoft.com/office/officeart/2016/7/layout/HorizontalActionList"/>
    <dgm:cxn modelId="{7773F350-E713-440D-A2B3-85A83AF89602}" type="presParOf" srcId="{B4988285-A1FA-497A-94C5-0E5B1B69E2F2}" destId="{E3E6AE74-CFC2-47EC-9CB7-008C8AFD4AB4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3D7D60-B0E2-4E77-881E-B5B7A475BA72}">
      <dsp:nvSpPr>
        <dsp:cNvPr id="0" name=""/>
        <dsp:cNvSpPr/>
      </dsp:nvSpPr>
      <dsp:spPr>
        <a:xfrm>
          <a:off x="0" y="393756"/>
          <a:ext cx="3001367" cy="180082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dirty="0" smtClean="0"/>
            <a:t>Streamlined Operations: Efficiently manage orders, billing, and menu updates.</a:t>
          </a:r>
          <a:endParaRPr lang="en-US" sz="2500" kern="1200" dirty="0"/>
        </a:p>
      </dsp:txBody>
      <dsp:txXfrm>
        <a:off x="0" y="393756"/>
        <a:ext cx="3001367" cy="1800820"/>
      </dsp:txXfrm>
    </dsp:sp>
    <dsp:sp modelId="{9D27C1DB-17F6-44EE-9053-902FE4F7C153}">
      <dsp:nvSpPr>
        <dsp:cNvPr id="0" name=""/>
        <dsp:cNvSpPr/>
      </dsp:nvSpPr>
      <dsp:spPr>
        <a:xfrm>
          <a:off x="3301503" y="393756"/>
          <a:ext cx="3001367" cy="180082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dirty="0" smtClean="0"/>
            <a:t>Enhanced Customer Satisfaction: Faster service and accurate orders.</a:t>
          </a:r>
          <a:endParaRPr lang="en-US" sz="2500" kern="1200" dirty="0"/>
        </a:p>
      </dsp:txBody>
      <dsp:txXfrm>
        <a:off x="3301503" y="393756"/>
        <a:ext cx="3001367" cy="1800820"/>
      </dsp:txXfrm>
    </dsp:sp>
    <dsp:sp modelId="{563B02B5-71B4-4ED5-8CED-EC9361399232}">
      <dsp:nvSpPr>
        <dsp:cNvPr id="0" name=""/>
        <dsp:cNvSpPr/>
      </dsp:nvSpPr>
      <dsp:spPr>
        <a:xfrm>
          <a:off x="6603007" y="393756"/>
          <a:ext cx="3001367" cy="180082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dirty="0" smtClean="0"/>
            <a:t>Data Accuracy: Reliable storage and retrieval with integrated database.</a:t>
          </a:r>
          <a:endParaRPr lang="en-US" sz="2500" kern="1200" dirty="0"/>
        </a:p>
      </dsp:txBody>
      <dsp:txXfrm>
        <a:off x="6603007" y="393756"/>
        <a:ext cx="3001367" cy="1800820"/>
      </dsp:txXfrm>
    </dsp:sp>
    <dsp:sp modelId="{3E5E1FB5-32AD-4C78-9490-B7E14D480F66}">
      <dsp:nvSpPr>
        <dsp:cNvPr id="0" name=""/>
        <dsp:cNvSpPr/>
      </dsp:nvSpPr>
      <dsp:spPr>
        <a:xfrm>
          <a:off x="1650751" y="2494713"/>
          <a:ext cx="3001367" cy="180082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dirty="0" smtClean="0"/>
            <a:t>Menu Flexibility: Easily adapt to changing customer preferences.</a:t>
          </a:r>
          <a:endParaRPr lang="en-US" sz="2500" kern="1200" dirty="0"/>
        </a:p>
      </dsp:txBody>
      <dsp:txXfrm>
        <a:off x="1650751" y="2494713"/>
        <a:ext cx="3001367" cy="1800820"/>
      </dsp:txXfrm>
    </dsp:sp>
    <dsp:sp modelId="{F25BAEDB-0EA5-4A20-ADA9-5E5C030E73F2}">
      <dsp:nvSpPr>
        <dsp:cNvPr id="0" name=""/>
        <dsp:cNvSpPr/>
      </dsp:nvSpPr>
      <dsp:spPr>
        <a:xfrm>
          <a:off x="4952255" y="2494713"/>
          <a:ext cx="3001367" cy="180082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dirty="0" smtClean="0"/>
            <a:t>Business Growth: Potential for increased revenue and customer loyalty.</a:t>
          </a:r>
          <a:endParaRPr lang="en-US" sz="2500" kern="1200" dirty="0"/>
        </a:p>
      </dsp:txBody>
      <dsp:txXfrm>
        <a:off x="4952255" y="2494713"/>
        <a:ext cx="3001367" cy="18008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7A892-09BC-40CF-93B2-FC018BF1E830}">
      <dsp:nvSpPr>
        <dsp:cNvPr id="0" name=""/>
        <dsp:cNvSpPr/>
      </dsp:nvSpPr>
      <dsp:spPr>
        <a:xfrm>
          <a:off x="0" y="344125"/>
          <a:ext cx="6705958" cy="19795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717279-EF52-4199-A4D0-FE52D61F6E10}">
      <dsp:nvSpPr>
        <dsp:cNvPr id="0" name=""/>
        <dsp:cNvSpPr/>
      </dsp:nvSpPr>
      <dsp:spPr>
        <a:xfrm>
          <a:off x="462469" y="913482"/>
          <a:ext cx="840853" cy="840853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93070-8686-4936-937C-49BA855B0806}">
      <dsp:nvSpPr>
        <dsp:cNvPr id="0" name=""/>
        <dsp:cNvSpPr/>
      </dsp:nvSpPr>
      <dsp:spPr>
        <a:xfrm>
          <a:off x="1765792" y="569497"/>
          <a:ext cx="4940165" cy="1528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801" tIns="161801" rIns="161801" bIns="161801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i="0" kern="1200" dirty="0" smtClean="0"/>
            <a:t>Admin Mode:</a:t>
          </a:r>
          <a:r>
            <a:rPr lang="en-US" sz="2500" b="0" i="0" kern="1200" dirty="0" smtClean="0"/>
            <a:t> Complete control over cafe operations and menu management.</a:t>
          </a:r>
          <a:endParaRPr lang="en-US" sz="2500" kern="1200" dirty="0"/>
        </a:p>
      </dsp:txBody>
      <dsp:txXfrm>
        <a:off x="1765792" y="569497"/>
        <a:ext cx="4940165" cy="1528824"/>
      </dsp:txXfrm>
    </dsp:sp>
    <dsp:sp modelId="{36CABE18-8F2B-4E47-B0DB-FD8FAD6E50B6}">
      <dsp:nvSpPr>
        <dsp:cNvPr id="0" name=""/>
        <dsp:cNvSpPr/>
      </dsp:nvSpPr>
      <dsp:spPr>
        <a:xfrm>
          <a:off x="0" y="2705899"/>
          <a:ext cx="6705958" cy="20460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3F445C-5DA2-4289-BCC8-5BA0FFD2BE60}">
      <dsp:nvSpPr>
        <dsp:cNvPr id="0" name=""/>
        <dsp:cNvSpPr/>
      </dsp:nvSpPr>
      <dsp:spPr>
        <a:xfrm>
          <a:off x="462469" y="3308500"/>
          <a:ext cx="840853" cy="840853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ABD9F-20A4-41A8-81E0-D58048C36660}">
      <dsp:nvSpPr>
        <dsp:cNvPr id="0" name=""/>
        <dsp:cNvSpPr/>
      </dsp:nvSpPr>
      <dsp:spPr>
        <a:xfrm>
          <a:off x="1765792" y="3050029"/>
          <a:ext cx="4940165" cy="1357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801" tIns="161801" rIns="161801" bIns="161801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i="0" kern="1200" dirty="0" smtClean="0"/>
            <a:t>Guest Mode:</a:t>
          </a:r>
          <a:r>
            <a:rPr lang="en-US" sz="2500" b="0" i="0" kern="1200" dirty="0" smtClean="0"/>
            <a:t> Effortless order placement for customers.</a:t>
          </a:r>
          <a:endParaRPr lang="en-US" sz="2500" kern="1200" dirty="0"/>
        </a:p>
      </dsp:txBody>
      <dsp:txXfrm>
        <a:off x="1765792" y="3050029"/>
        <a:ext cx="4940165" cy="13577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387F0-AD40-46EA-B847-8F4B7E7D54D0}">
      <dsp:nvSpPr>
        <dsp:cNvPr id="0" name=""/>
        <dsp:cNvSpPr/>
      </dsp:nvSpPr>
      <dsp:spPr>
        <a:xfrm>
          <a:off x="6893" y="670580"/>
          <a:ext cx="3124932" cy="9374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939" tIns="246939" rIns="246939" bIns="246939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LANGUAGE</a:t>
          </a:r>
          <a:endParaRPr lang="en-US" sz="3300" kern="1200" dirty="0"/>
        </a:p>
      </dsp:txBody>
      <dsp:txXfrm>
        <a:off x="6893" y="670580"/>
        <a:ext cx="3124932" cy="937479"/>
      </dsp:txXfrm>
    </dsp:sp>
    <dsp:sp modelId="{65D8443D-B20E-4971-A139-48E849A98F41}">
      <dsp:nvSpPr>
        <dsp:cNvPr id="0" name=""/>
        <dsp:cNvSpPr/>
      </dsp:nvSpPr>
      <dsp:spPr>
        <a:xfrm>
          <a:off x="6893" y="1581472"/>
          <a:ext cx="3124932" cy="147117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74" tIns="308674" rIns="308674" bIns="308674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dirty="0" smtClean="0"/>
            <a:t>C#.NET</a:t>
          </a:r>
          <a:endParaRPr lang="en-US" sz="2500" kern="1200" dirty="0"/>
        </a:p>
      </dsp:txBody>
      <dsp:txXfrm>
        <a:off x="6893" y="1581472"/>
        <a:ext cx="3124932" cy="1471174"/>
      </dsp:txXfrm>
    </dsp:sp>
    <dsp:sp modelId="{66CC3696-8D36-43B0-B493-E95437098A5F}">
      <dsp:nvSpPr>
        <dsp:cNvPr id="0" name=""/>
        <dsp:cNvSpPr/>
      </dsp:nvSpPr>
      <dsp:spPr>
        <a:xfrm>
          <a:off x="3239783" y="548361"/>
          <a:ext cx="3124932" cy="9374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939" tIns="246939" rIns="246939" bIns="246939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DATABASE</a:t>
          </a:r>
          <a:endParaRPr lang="en-US" sz="3300" kern="1200" dirty="0"/>
        </a:p>
      </dsp:txBody>
      <dsp:txXfrm>
        <a:off x="3239783" y="548361"/>
        <a:ext cx="3124932" cy="937479"/>
      </dsp:txXfrm>
    </dsp:sp>
    <dsp:sp modelId="{8588F421-ACBB-4057-9833-4ED04E5479D5}">
      <dsp:nvSpPr>
        <dsp:cNvPr id="0" name=""/>
        <dsp:cNvSpPr/>
      </dsp:nvSpPr>
      <dsp:spPr>
        <a:xfrm>
          <a:off x="3239721" y="1455978"/>
          <a:ext cx="3124932" cy="16384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74" tIns="308674" rIns="308674" bIns="308674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MS SQL </a:t>
          </a:r>
          <a:r>
            <a:rPr lang="en-IN" sz="2500" kern="1200" dirty="0" smtClean="0"/>
            <a:t>Server</a:t>
          </a:r>
          <a:endParaRPr lang="en-IN" sz="2500" kern="1200" dirty="0"/>
        </a:p>
      </dsp:txBody>
      <dsp:txXfrm>
        <a:off x="3239721" y="1455978"/>
        <a:ext cx="3124932" cy="1638499"/>
      </dsp:txXfrm>
    </dsp:sp>
    <dsp:sp modelId="{0B1FE805-F0A7-4337-AAB7-1C05A21970F1}">
      <dsp:nvSpPr>
        <dsp:cNvPr id="0" name=""/>
        <dsp:cNvSpPr/>
      </dsp:nvSpPr>
      <dsp:spPr>
        <a:xfrm>
          <a:off x="6472548" y="683874"/>
          <a:ext cx="3124932" cy="9374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939" tIns="246939" rIns="246939" bIns="246939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TOOLS/IDE</a:t>
          </a:r>
          <a:endParaRPr lang="en-US" sz="3300" kern="1200" dirty="0"/>
        </a:p>
      </dsp:txBody>
      <dsp:txXfrm>
        <a:off x="6472548" y="683874"/>
        <a:ext cx="3124932" cy="937479"/>
      </dsp:txXfrm>
    </dsp:sp>
    <dsp:sp modelId="{E3E6AE74-CFC2-47EC-9CB7-008C8AFD4AB4}">
      <dsp:nvSpPr>
        <dsp:cNvPr id="0" name=""/>
        <dsp:cNvSpPr/>
      </dsp:nvSpPr>
      <dsp:spPr>
        <a:xfrm>
          <a:off x="6472548" y="1621353"/>
          <a:ext cx="3124932" cy="14179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74" tIns="308674" rIns="308674" bIns="308674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 smtClean="0"/>
        </a:p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Visual Studio 2022</a:t>
          </a:r>
          <a:endParaRPr lang="en-US" sz="2500" kern="1200" dirty="0"/>
        </a:p>
      </dsp:txBody>
      <dsp:txXfrm>
        <a:off x="6472548" y="1621353"/>
        <a:ext cx="3124932" cy="1417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1B87-C301-4CC9-9345-1C3E8D576958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FCC77E4-ACA4-472D-A037-9764837D5E0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48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1B87-C301-4CC9-9345-1C3E8D576958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77E4-ACA4-472D-A037-9764837D5E0A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58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1B87-C301-4CC9-9345-1C3E8D576958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77E4-ACA4-472D-A037-9764837D5E0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245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DB454-14AE-9FF6-D90F-9239923E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D6339-0E82-A062-310B-B17FD4515F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ACBAE-3962-6B54-B0BD-37C00BAD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1B87-C301-4CC9-9345-1C3E8D576958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78EE3-6648-BAFB-1CF7-79606F406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F67DF-6F06-3EC2-DD51-D1D6B9A8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77E4-ACA4-472D-A037-9764837D5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25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1B87-C301-4CC9-9345-1C3E8D576958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77E4-ACA4-472D-A037-9764837D5E0A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07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1B87-C301-4CC9-9345-1C3E8D576958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77E4-ACA4-472D-A037-9764837D5E0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42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1B87-C301-4CC9-9345-1C3E8D576958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77E4-ACA4-472D-A037-9764837D5E0A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09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1B87-C301-4CC9-9345-1C3E8D576958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77E4-ACA4-472D-A037-9764837D5E0A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79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1B87-C301-4CC9-9345-1C3E8D576958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77E4-ACA4-472D-A037-9764837D5E0A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1B87-C301-4CC9-9345-1C3E8D576958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77E4-ACA4-472D-A037-9764837D5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93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1B87-C301-4CC9-9345-1C3E8D576958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77E4-ACA4-472D-A037-9764837D5E0A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75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4681B87-C301-4CC9-9345-1C3E8D576958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77E4-ACA4-472D-A037-9764837D5E0A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01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81B87-C301-4CC9-9345-1C3E8D576958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FCC77E4-ACA4-472D-A037-9764837D5E0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7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C4128-12D3-B477-B49F-CC748C780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6" y="962902"/>
            <a:ext cx="4176384" cy="2380828"/>
          </a:xfrm>
        </p:spPr>
        <p:txBody>
          <a:bodyPr>
            <a:normAutofit/>
          </a:bodyPr>
          <a:lstStyle/>
          <a:p>
            <a:r>
              <a:rPr lang="en-IN" sz="4400" dirty="0" smtClean="0"/>
              <a:t>Cafe </a:t>
            </a:r>
            <a:r>
              <a:rPr lang="en-IN" sz="4400" dirty="0"/>
              <a:t>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867B1-9EC2-6DF0-7306-56F7174C8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4171479" cy="161064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500" dirty="0"/>
              <a:t>Mini Project Presentation</a:t>
            </a:r>
          </a:p>
          <a:p>
            <a:pPr>
              <a:lnSpc>
                <a:spcPct val="110000"/>
              </a:lnSpc>
            </a:pPr>
            <a:r>
              <a:rPr lang="en-IN" sz="1500" dirty="0" smtClean="0"/>
              <a:t>Akash nehra (2200290140018)</a:t>
            </a:r>
            <a:endParaRPr lang="en-IN" sz="15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CB834DCA-F138-AB1F-1430-5659B0FB1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7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Puzzle pieces">
            <a:extLst>
              <a:ext uri="{FF2B5EF4-FFF2-40B4-BE49-F238E27FC236}">
                <a16:creationId xmlns:a16="http://schemas.microsoft.com/office/drawing/2014/main" id="{DD8F7FAD-E61B-198C-E0A5-8E25599762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13789" b="9312"/>
          <a:stretch/>
        </p:blipFill>
        <p:spPr>
          <a:xfrm>
            <a:off x="305" y="11440"/>
            <a:ext cx="12191695" cy="685799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368B8211-0B9F-4516-8771-3316E00DB9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1643" y="636753"/>
            <a:ext cx="8299435" cy="5572811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397D4-865C-848D-DD6F-C836EEC8D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421" y="804520"/>
            <a:ext cx="681573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Introduction</a:t>
            </a:r>
            <a:endParaRPr lang="en-US" dirty="0">
              <a:solidFill>
                <a:srgbClr val="FFFFFE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7582E73-8B46-4A0E-944E-58357C808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789" y="1847088"/>
            <a:ext cx="6813363" cy="0"/>
          </a:xfrm>
          <a:prstGeom prst="line">
            <a:avLst/>
          </a:prstGeom>
          <a:ln w="31750">
            <a:solidFill>
              <a:srgbClr val="D08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360D8-9B6B-EC30-1B02-EFAF50EDC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421" y="2015733"/>
            <a:ext cx="6815731" cy="402126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D08000"/>
              </a:buClr>
            </a:pPr>
            <a:r>
              <a:rPr lang="en-US" dirty="0">
                <a:solidFill>
                  <a:schemeClr val="bg1"/>
                </a:solidFill>
              </a:rPr>
              <a:t>Cafe Management System is based on a concept to maintain orders and management of a particular items. This project is developed in C#.NET using C# language and Microsoft SQL </a:t>
            </a:r>
            <a:r>
              <a:rPr lang="en-US" dirty="0" smtClean="0">
                <a:solidFill>
                  <a:schemeClr val="bg1"/>
                </a:solidFill>
              </a:rPr>
              <a:t>Server database </a:t>
            </a:r>
            <a:r>
              <a:rPr lang="en-US" dirty="0">
                <a:solidFill>
                  <a:schemeClr val="bg1"/>
                </a:solidFill>
              </a:rPr>
              <a:t>used. The role of the User is to maintain information including operations like modifying, deleting, updating the items records and customer order records in the system.</a:t>
            </a:r>
          </a:p>
        </p:txBody>
      </p:sp>
    </p:spTree>
    <p:extLst>
      <p:ext uri="{BB962C8B-B14F-4D97-AF65-F5344CB8AC3E}">
        <p14:creationId xmlns:p14="http://schemas.microsoft.com/office/powerpoint/2010/main" val="338555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7DA725C2-23F0-D0F6-793C-22FD8E6379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1414" r="-1" b="14313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57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9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71897-DAE9-E157-D0F8-ADCC0E348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Key Features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EB676-872B-F2A7-F5E6-ABC665EFD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6636" y="1193799"/>
            <a:ext cx="6085091" cy="5123279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User-Friendly Interface: Easy-to-use for cafe staff and customers.</a:t>
            </a:r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dirty="0"/>
              <a:t>Secure Login: Admin and guest access with advanced functions.</a:t>
            </a:r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dirty="0"/>
              <a:t>Efficient Ordering: Quick and hassle-free order placement.</a:t>
            </a:r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dirty="0"/>
              <a:t>Menu Management: Easy updates for fresh and up-to-date menus.</a:t>
            </a:r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dirty="0"/>
              <a:t>Database Integration: Reliable data storage and retrieval with </a:t>
            </a:r>
            <a:r>
              <a:rPr lang="en-US" sz="1700" dirty="0" smtClean="0"/>
              <a:t>MS SQL</a:t>
            </a:r>
            <a:r>
              <a:rPr lang="en-US" sz="1700" dirty="0"/>
              <a:t> </a:t>
            </a:r>
            <a:r>
              <a:rPr lang="en-US" sz="1700" dirty="0" smtClean="0"/>
              <a:t>Server.</a:t>
            </a: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dirty="0"/>
              <a:t>Improved Customer Experience: Faster service and happier customers.</a:t>
            </a:r>
            <a:endParaRPr lang="en-US" sz="1700" b="0" i="0" dirty="0"/>
          </a:p>
        </p:txBody>
      </p:sp>
      <p:sp>
        <p:nvSpPr>
          <p:cNvPr id="65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05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05D5D-7508-4697-4D52-5A6E40F9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Benefits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C9CDB30-5C9D-27B0-DA46-B6ED78A0D4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5510306"/>
              </p:ext>
            </p:extLst>
          </p:nvPr>
        </p:nvGraphicFramePr>
        <p:xfrm>
          <a:off x="1450975" y="2026141"/>
          <a:ext cx="9604375" cy="4689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917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6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DF466-461E-6DB3-A290-EBFD21E7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Login Modes</a:t>
            </a:r>
            <a:endParaRPr lang="en-US" dirty="0"/>
          </a:p>
        </p:txBody>
      </p:sp>
      <p:cxnSp>
        <p:nvCxnSpPr>
          <p:cNvPr id="29" name="Straight Connector 20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3E77B437-3589-0DF4-A4BD-15C241B75A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353426"/>
              </p:ext>
            </p:extLst>
          </p:nvPr>
        </p:nvGraphicFramePr>
        <p:xfrm>
          <a:off x="5141913" y="803274"/>
          <a:ext cx="6705958" cy="5096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687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812C4-1FF0-6B8D-A966-209A3FCE8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Technology used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17" name="Text Placeholder 2">
            <a:extLst>
              <a:ext uri="{FF2B5EF4-FFF2-40B4-BE49-F238E27FC236}">
                <a16:creationId xmlns:a16="http://schemas.microsoft.com/office/drawing/2014/main" id="{C25D5B19-7DE9-7A4F-44AD-C7FC01D65D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1230890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8211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6605299F-BCEA-0B28-EAFE-FC98AA42A0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8534" r="-1" b="-1"/>
          <a:stretch/>
        </p:blipFill>
        <p:spPr>
          <a:xfrm>
            <a:off x="305" y="11440"/>
            <a:ext cx="12191695" cy="6857990"/>
          </a:xfrm>
          <a:prstGeom prst="rect">
            <a:avLst/>
          </a:prstGeom>
        </p:spPr>
      </p:pic>
      <p:sp>
        <p:nvSpPr>
          <p:cNvPr id="19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1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3ED06-740D-46FA-A018-E8C8DAD14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54EC2-7F79-1273-CD0A-453C4DC05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6636" y="1193800"/>
            <a:ext cx="6085091" cy="51232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Cafe Management System is a windows form application developed in C# programming language to carry out and manage basic cafe operations efficiently. This win application is perfect for a cafe or small coffee shop owners where they are in need of an application to run and simply ease out their day to day managerial task.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b="0" i="0" dirty="0"/>
          </a:p>
        </p:txBody>
      </p:sp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950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64</TotalTime>
  <Words>295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Cafe Management System</vt:lpstr>
      <vt:lpstr>Introduction</vt:lpstr>
      <vt:lpstr>Key Features</vt:lpstr>
      <vt:lpstr>Benefits</vt:lpstr>
      <vt:lpstr>Login Modes</vt:lpstr>
      <vt:lpstr>Technology used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</dc:title>
  <dc:creator>PEEYUSH TYAGI</dc:creator>
  <cp:lastModifiedBy>Akash Nehra</cp:lastModifiedBy>
  <cp:revision>13</cp:revision>
  <dcterms:created xsi:type="dcterms:W3CDTF">2023-09-24T19:41:16Z</dcterms:created>
  <dcterms:modified xsi:type="dcterms:W3CDTF">2023-10-04T05:49:23Z</dcterms:modified>
</cp:coreProperties>
</file>