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58" r:id="rId6"/>
    <p:sldId id="259" r:id="rId7"/>
    <p:sldId id="260" r:id="rId8"/>
    <p:sldId id="269" r:id="rId9"/>
    <p:sldId id="270" r:id="rId10"/>
    <p:sldId id="271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51050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23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0578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5E70-6D09-4AEE-89A2-F851B482F6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0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B21C-4FD5-47A3-88A1-0D722CCA76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2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3895-C4D2-4A12-874C-5CCA0A402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2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AABA-767A-4A94-8F21-6F7EEFBEA7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2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8B1C-591B-490B-A496-FB1A6E2E6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96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9C0F-1914-4246-BEE0-FA4090A547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5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0993-E2F2-40CC-8730-479915FB26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B476-F67F-4BD1-B931-336B8A7F14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4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6063-419A-4853-88FF-FB6CA49E2D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76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1D8C-32C3-4140-9D96-6255AD57BE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1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A434-588B-4237-BF3E-A50D1CDAC4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FA9A-D37B-40A0-A567-C39C42716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165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E0153-1CD1-452E-9D3D-BBADD3954F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48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75040-B0DF-468A-AF1C-45FDE5CCD1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10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7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8315-8470-4A27-80BC-0A15C83134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48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9E12-859C-408A-845E-A4E3FB3062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15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F968-9CEA-469D-A5D7-491997DFF3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52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D789-C7B7-4F50-89E0-5DD2CC4195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5" name="Picture 2" descr="E:\Brain Mentors\Brain-Mentors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1"/>
            <a:ext cx="2362200" cy="656166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886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0F62-A730-4E80-B27A-9B747F925A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42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915AE-C145-4A59-B1FE-3A220A981A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84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811DD-99FE-4162-A2E9-638B74D4FB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43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51050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2338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2B213-2FB3-486A-9A92-26D8D9F5CC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06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05788" cy="1138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FA9A-A7FB-422B-932F-B6A7EBBD0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2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59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4027488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38800"/>
            <a:ext cx="649288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578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578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fld id="{FFD93762-0E32-47E1-8071-86D81499F1D7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71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fld id="{FA833D94-20DF-4506-B659-0AC625EDD6D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E:\Brain Mentors\Brain-Mentors5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29400" y="0"/>
            <a:ext cx="2514600" cy="62865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43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2pPr>
      <a:lvl3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3pPr>
      <a:lvl4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4pPr>
      <a:lvl5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5pPr>
      <a:lvl6pPr marL="4572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19088" indent="-319088" algn="l" defTabSz="457200" rtl="0" eaLnBrk="1" fontAlgn="base" hangingPunct="1">
        <a:lnSpc>
          <a:spcPct val="3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261938" algn="l" defTabSz="457200" rtl="0" eaLnBrk="1" fontAlgn="base" hangingPunct="1">
        <a:lnSpc>
          <a:spcPct val="3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3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BA4C-CF4E-4E56-9E9E-0C643999AF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www.brain-mentors.com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38800"/>
            <a:ext cx="649288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0578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0578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71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97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1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ea typeface="+mn-e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buNone/>
              <a:defRPr/>
            </a:pPr>
            <a:fld id="{FA0A4DFC-8C51-4664-9770-B11E77FE4E16}" type="slidenum">
              <a:rPr lang="en-GB"/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charset="0"/>
                <a:buNone/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9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2pPr>
      <a:lvl3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3pPr>
      <a:lvl4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4pPr>
      <a:lvl5pPr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5pPr>
      <a:lvl6pPr marL="4572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57200" rtl="0" eaLnBrk="1" fontAlgn="base" hangingPunct="1">
        <a:lnSpc>
          <a:spcPct val="35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19088" indent="-319088" algn="l" defTabSz="457200" rtl="0" eaLnBrk="1" fontAlgn="base" hangingPunct="1">
        <a:lnSpc>
          <a:spcPct val="35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261938" algn="l" defTabSz="457200" rtl="0" eaLnBrk="1" fontAlgn="base" hangingPunct="1">
        <a:lnSpc>
          <a:spcPct val="3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35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3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JAVA QUIZ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95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What will be the output of the following code?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 smtClean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a=new String(“Hello”);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b=new String(“Hello”);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c=a;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String </a:t>
            </a:r>
            <a:r>
              <a:rPr lang="en-GB" sz="2000" dirty="0">
                <a:solidFill>
                  <a:srgbClr val="280099"/>
                </a:solidFill>
              </a:rPr>
              <a:t>d=b;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if(a==c)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(“Same Reference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(“Not Same Reference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if(b==d)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	</a:t>
            </a:r>
            <a:r>
              <a:rPr lang="en-GB" sz="2000" dirty="0">
                <a:solidFill>
                  <a:srgbClr val="280099"/>
                </a:solidFill>
              </a:rPr>
              <a:t>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(“Same b and d Reference“);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(“Not Same b and d reference “);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06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05788" cy="6705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What will be the output of the following code?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 smtClean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class  </a:t>
            </a:r>
            <a:r>
              <a:rPr lang="en-GB" sz="2000" dirty="0">
                <a:solidFill>
                  <a:srgbClr val="280099"/>
                </a:solidFill>
              </a:rPr>
              <a:t>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{</a:t>
            </a:r>
            <a:endParaRPr lang="en-GB" sz="2000" dirty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public static void main(String </a:t>
            </a:r>
            <a:r>
              <a:rPr lang="en-GB" sz="2000" dirty="0" err="1">
                <a:solidFill>
                  <a:srgbClr val="280099"/>
                </a:solidFill>
              </a:rPr>
              <a:t>args</a:t>
            </a:r>
            <a:r>
              <a:rPr lang="en-GB" sz="2000" dirty="0">
                <a:solidFill>
                  <a:srgbClr val="280099"/>
                </a:solidFill>
              </a:rPr>
              <a:t>[])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</a:t>
            </a:r>
            <a:r>
              <a:rPr lang="en-GB" sz="2000" dirty="0" err="1">
                <a:solidFill>
                  <a:srgbClr val="280099"/>
                </a:solidFill>
              </a:rPr>
              <a:t>int</a:t>
            </a:r>
            <a:r>
              <a:rPr lang="en-GB" sz="2000" dirty="0">
                <a:solidFill>
                  <a:srgbClr val="280099"/>
                </a:solidFill>
              </a:rPr>
              <a:t> a=10;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if(a=20)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(“TRUE”);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		</a:t>
            </a:r>
            <a:r>
              <a:rPr lang="en-GB" sz="2000" dirty="0" err="1">
                <a:solidFill>
                  <a:srgbClr val="280099"/>
                </a:solidFill>
              </a:rPr>
              <a:t>System.out.println</a:t>
            </a:r>
            <a:r>
              <a:rPr lang="en-GB" sz="2000" dirty="0">
                <a:solidFill>
                  <a:srgbClr val="280099"/>
                </a:solidFill>
              </a:rPr>
              <a:t>(“False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280099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>
                <a:solidFill>
                  <a:srgbClr val="280099"/>
                </a:solidFill>
              </a:rPr>
              <a:t>}</a:t>
            </a:r>
            <a:endParaRPr lang="en-GB" sz="2000" dirty="0">
              <a:solidFill>
                <a:srgbClr val="280099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a</a:t>
            </a:r>
            <a:r>
              <a:rPr lang="en-GB" sz="2000" dirty="0"/>
              <a:t>) Print TRUE 			b) Print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 smtClean="0"/>
              <a:t>c</a:t>
            </a:r>
            <a:r>
              <a:rPr lang="en-GB" sz="2000" dirty="0"/>
              <a:t>) Compilation Fail		d) None of these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60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077200" cy="5486400"/>
          </a:xfrm>
        </p:spPr>
        <p:txBody>
          <a:bodyPr anchor="t"/>
          <a:lstStyle/>
          <a:p>
            <a:pPr algn="l">
              <a:lnSpc>
                <a:spcPct val="100000"/>
              </a:lnSpc>
            </a:pPr>
            <a:r>
              <a:rPr lang="en-GB" sz="2000" b="1" dirty="0" smtClean="0"/>
              <a:t/>
            </a:r>
            <a:br>
              <a:rPr lang="en-GB" sz="2000" b="1" dirty="0" smtClean="0"/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a variable, in which store age of Employee,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choose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the best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way</a:t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b) short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c) long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age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e) byte age;</a:t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000" dirty="0"/>
              <a:t/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897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05788" cy="5057775"/>
          </a:xfrm>
        </p:spPr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>
                <a:latin typeface="Times New Roman" pitchFamily="18" charset="0"/>
                <a:ea typeface="+mj-ea"/>
                <a:cs typeface="Times New Roman" pitchFamily="18" charset="0"/>
              </a:rPr>
              <a:t>To </a:t>
            </a: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>declare constant in </a:t>
            </a:r>
            <a:r>
              <a:rPr lang="en-GB" b="1" dirty="0" smtClean="0">
                <a:latin typeface="Times New Roman" pitchFamily="18" charset="0"/>
                <a:ea typeface="+mj-ea"/>
                <a:cs typeface="Times New Roman" pitchFamily="18" charset="0"/>
              </a:rPr>
              <a:t>java:</a:t>
            </a: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b="1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a)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const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b)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) final </a:t>
            </a:r>
            <a:r>
              <a:rPr lang="en-GB" dirty="0" err="1">
                <a:latin typeface="Times New Roman" pitchFamily="18" charset="0"/>
                <a:ea typeface="+mj-ea"/>
                <a:cs typeface="Times New Roman" pitchFamily="18" charset="0"/>
              </a:rPr>
              <a:t>int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GB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  <a:t>) byte a=10;</a:t>
            </a:r>
            <a:br>
              <a:rPr lang="en-GB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GB" sz="2800" dirty="0"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0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05788" cy="52101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store the attendance status of employee , whether Employee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is present 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or not. Which deceleration is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appropriate.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;		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 float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;				d) double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00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2101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Which one is the correct variable deceleration , choose all that apply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a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_a;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b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_____a;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c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1a;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d</a:t>
            </a:r>
            <a:r>
              <a:rPr lang="en-GB" sz="2400" dirty="0"/>
              <a:t>) </a:t>
            </a: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emp_no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e</a:t>
            </a:r>
            <a:r>
              <a:rPr lang="en-GB" sz="2400" dirty="0"/>
              <a:t>) float @</a:t>
            </a:r>
            <a:r>
              <a:rPr lang="en-GB" sz="2400" dirty="0" err="1"/>
              <a:t>sal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f</a:t>
            </a:r>
            <a:r>
              <a:rPr lang="en-GB" sz="2400" dirty="0"/>
              <a:t>) float $</a:t>
            </a:r>
            <a:r>
              <a:rPr lang="en-GB" sz="2400" dirty="0" err="1"/>
              <a:t>sal</a:t>
            </a:r>
            <a:r>
              <a:rPr lang="en-GB" sz="2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 smtClean="0"/>
              <a:t>g</a:t>
            </a:r>
            <a:r>
              <a:rPr lang="en-GB" sz="2400" dirty="0"/>
              <a:t>) double $_bonus</a:t>
            </a:r>
            <a:r>
              <a:rPr lang="en-GB" sz="2400" dirty="0" smtClean="0"/>
              <a:t>;</a:t>
            </a: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h) </a:t>
            </a:r>
            <a:r>
              <a:rPr lang="en-GB" sz="2400" dirty="0" err="1"/>
              <a:t>boolean</a:t>
            </a:r>
            <a:r>
              <a:rPr lang="en-GB" sz="2400" dirty="0"/>
              <a:t> </a:t>
            </a:r>
            <a:r>
              <a:rPr lang="en-GB" sz="2400" dirty="0" err="1"/>
              <a:t>int</a:t>
            </a:r>
            <a:r>
              <a:rPr lang="en-GB" sz="2400" dirty="0"/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05788" cy="5210175"/>
          </a:xfrm>
        </p:spPr>
        <p:txBody>
          <a:bodyPr/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What will be the Answer?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/>
              <a:t>If </a:t>
            </a:r>
            <a:r>
              <a:rPr lang="en-US" dirty="0"/>
              <a:t>I don't provide any arguments on the command line, then the String array of Main method will be empty or null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05788" cy="330517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What if the static modifier is removed from the signature of the main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05788" cy="4829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Which one is valid?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static </a:t>
            </a:r>
            <a:r>
              <a:rPr lang="en-US" dirty="0"/>
              <a:t>public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public static void </a:t>
            </a:r>
            <a:r>
              <a:rPr lang="en-US" dirty="0" smtClean="0"/>
              <a:t>main(String…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static public void </a:t>
            </a:r>
            <a:r>
              <a:rPr lang="en-US" dirty="0" smtClean="0"/>
              <a:t>main(String…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05788" cy="5286375"/>
          </a:xfrm>
        </p:spPr>
        <p:txBody>
          <a:bodyPr/>
          <a:lstStyle/>
          <a:p>
            <a:pPr>
              <a:lnSpc>
                <a:spcPct val="58000"/>
              </a:lnSpc>
            </a:pPr>
            <a:endParaRPr lang="en-GB" b="1" dirty="0"/>
          </a:p>
          <a:p>
            <a:pPr marL="0" indent="0">
              <a:lnSpc>
                <a:spcPct val="58000"/>
              </a:lnSpc>
              <a:buNone/>
            </a:pPr>
            <a:r>
              <a:rPr lang="en-GB" sz="2400" b="1" dirty="0" smtClean="0"/>
              <a:t>What </a:t>
            </a:r>
            <a:r>
              <a:rPr lang="en-GB" sz="2400" b="1" dirty="0"/>
              <a:t>will be the output of the following code?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b="1" dirty="0"/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String a=new String(“Hello”);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String b=new String(“Hello”);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if(</a:t>
            </a:r>
            <a:r>
              <a:rPr lang="en-GB" sz="2400" dirty="0" err="1">
                <a:solidFill>
                  <a:srgbClr val="280099"/>
                </a:solidFill>
              </a:rPr>
              <a:t>a.equals</a:t>
            </a:r>
            <a:r>
              <a:rPr lang="en-GB" sz="2400" dirty="0">
                <a:solidFill>
                  <a:srgbClr val="280099"/>
                </a:solidFill>
              </a:rPr>
              <a:t>(b))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 err="1">
                <a:solidFill>
                  <a:srgbClr val="280099"/>
                </a:solidFill>
              </a:rPr>
              <a:t>System.out.println</a:t>
            </a:r>
            <a:r>
              <a:rPr lang="en-GB" sz="2400" dirty="0">
                <a:solidFill>
                  <a:srgbClr val="280099"/>
                </a:solidFill>
              </a:rPr>
              <a:t>(“Same “);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>
                <a:solidFill>
                  <a:srgbClr val="280099"/>
                </a:solidFill>
              </a:rPr>
              <a:t>else</a:t>
            </a:r>
          </a:p>
          <a:p>
            <a:pPr marL="0" indent="0">
              <a:lnSpc>
                <a:spcPct val="58000"/>
              </a:lnSpc>
              <a:buNone/>
            </a:pPr>
            <a:endParaRPr lang="en-GB" sz="2400" dirty="0">
              <a:solidFill>
                <a:srgbClr val="280099"/>
              </a:solidFill>
            </a:endParaRPr>
          </a:p>
          <a:p>
            <a:pPr marL="0" indent="0">
              <a:lnSpc>
                <a:spcPct val="58000"/>
              </a:lnSpc>
              <a:buNone/>
            </a:pPr>
            <a:r>
              <a:rPr lang="en-GB" sz="2400" dirty="0" err="1">
                <a:solidFill>
                  <a:srgbClr val="280099"/>
                </a:solidFill>
              </a:rPr>
              <a:t>System.out.println</a:t>
            </a:r>
            <a:r>
              <a:rPr lang="en-GB" sz="2400" dirty="0">
                <a:solidFill>
                  <a:srgbClr val="280099"/>
                </a:solidFill>
              </a:rPr>
              <a:t>(“Not Same “);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4553"/>
      </p:ext>
    </p:extLst>
  </p:cSld>
  <p:clrMapOvr>
    <a:masterClrMapping/>
  </p:clrMapOvr>
</p:sld>
</file>

<file path=ppt/theme/theme1.xml><?xml version="1.0" encoding="utf-8"?>
<a:theme xmlns:a="http://schemas.openxmlformats.org/drawingml/2006/main" name="brainmentor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3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brainmentors</Template>
  <TotalTime>44</TotalTime>
  <Words>237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brainmentors</vt:lpstr>
      <vt:lpstr>1_Office Theme</vt:lpstr>
      <vt:lpstr>1_Default Design</vt:lpstr>
      <vt:lpstr>JAVA QUIZ</vt:lpstr>
      <vt:lpstr> Declare a variable, in which store age of Employee,  choose the best way  a) int age; b) short age; c) long age; d) boolean age; e) byte age;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QUIZ</dc:title>
  <dc:creator>DELL</dc:creator>
  <cp:lastModifiedBy>DELL</cp:lastModifiedBy>
  <cp:revision>20</cp:revision>
  <dcterms:created xsi:type="dcterms:W3CDTF">2017-06-14T16:49:45Z</dcterms:created>
  <dcterms:modified xsi:type="dcterms:W3CDTF">2017-06-15T14:58:24Z</dcterms:modified>
</cp:coreProperties>
</file>