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Playfair Displ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PlayfairDisplay-italic.fntdata"/><Relationship Id="rId10" Type="http://schemas.openxmlformats.org/officeDocument/2006/relationships/slide" Target="slides/slide5.xml"/><Relationship Id="rId32" Type="http://schemas.openxmlformats.org/officeDocument/2006/relationships/font" Target="fonts/PlayfairDisplay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PlayfairDisplay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91f241d2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791f241d2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8d18fc50b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78d18fc50b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8d18fc50b_0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78d18fc50b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8d18fc50b_0_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78d18fc50b_0_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8d18fc50b_0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78d18fc50b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8d18fc50b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78d18fc50b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8d18fc50b_0_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8d18fc50b_0_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8d18fc50b_0_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78d18fc50b_0_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8d18fc50b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78d18fc50b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8d18fc50b_0_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78d18fc50b_0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78d18fc50b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78d18fc50b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91f241d2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791f241d2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791f241d2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791f241d2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78d18fc50b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78d18fc50b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8d18fc50b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78d18fc50b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8d18fc50b_0_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8d18fc50b_0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91f241d2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91f241d2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91f241d2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91f241d2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91f241d2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791f241d2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91f241d2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791f241d2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725" y="1605125"/>
            <a:ext cx="7893000" cy="14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000"/>
              <a:t>Presentation on Online Movie Ticket Booking System</a:t>
            </a:r>
            <a:endParaRPr sz="4000"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725" y="3268900"/>
            <a:ext cx="7893000" cy="12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Group Members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Darshan Deosale-233030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Akash Patil-233007</a:t>
            </a:r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547" y="432401"/>
            <a:ext cx="1966100" cy="86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71425" y="171475"/>
            <a:ext cx="1152300" cy="13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5522875" y="3268900"/>
            <a:ext cx="3000900" cy="9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Project Guide : </a:t>
            </a:r>
            <a:endParaRPr sz="22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Mrs.Sonali Mogal</a:t>
            </a:r>
            <a:endParaRPr sz="22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975" y="154500"/>
            <a:ext cx="4570150" cy="478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202050"/>
            <a:ext cx="85206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Overview-User Flow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890075"/>
            <a:ext cx="85206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D1D5D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Customers browse a list of available movies and showtimes.</a:t>
            </a:r>
            <a:endParaRPr sz="2000">
              <a:highlight>
                <a:schemeClr val="lt1"/>
              </a:highlight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700" y="1382675"/>
            <a:ext cx="6612601" cy="345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468050" y="470800"/>
            <a:ext cx="85206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D1D5D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They select a preferred movie and showtime.</a:t>
            </a:r>
            <a:endParaRPr sz="2000">
              <a:highlight>
                <a:schemeClr val="lt1"/>
              </a:highlight>
            </a:endParaRPr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788" y="1041750"/>
            <a:ext cx="7592424" cy="387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468050" y="470800"/>
            <a:ext cx="85206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D1D5D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They select a preferred movie and showtime.</a:t>
            </a:r>
            <a:endParaRPr sz="2000">
              <a:highlight>
                <a:schemeClr val="lt1"/>
              </a:highlight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425" y="963400"/>
            <a:ext cx="7603838" cy="387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468050" y="470800"/>
            <a:ext cx="85206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D1D5D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Customers choose seats from  seats available</a:t>
            </a:r>
            <a:endParaRPr sz="2000">
              <a:highlight>
                <a:schemeClr val="lt1"/>
              </a:highlight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450" y="963400"/>
            <a:ext cx="7607805" cy="387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468050" y="470800"/>
            <a:ext cx="85206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D1D5D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online payment is processed</a:t>
            </a:r>
            <a:endParaRPr sz="2000">
              <a:highlight>
                <a:schemeClr val="lt1"/>
              </a:highlight>
            </a:endParaRPr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138" y="963400"/>
            <a:ext cx="7592424" cy="387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468050" y="470800"/>
            <a:ext cx="85206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D1D5D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E-tickets are generated </a:t>
            </a:r>
            <a:endParaRPr sz="2000">
              <a:highlight>
                <a:schemeClr val="lt1"/>
              </a:highlight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238" y="963400"/>
            <a:ext cx="7546224" cy="387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Dashboard</a:t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38" y="1121475"/>
            <a:ext cx="8213227" cy="377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468050" y="470800"/>
            <a:ext cx="85206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D1D5D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View Feedback</a:t>
            </a:r>
            <a:endParaRPr sz="2000">
              <a:highlight>
                <a:schemeClr val="lt1"/>
              </a:highlight>
            </a:endParaRPr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863" y="963400"/>
            <a:ext cx="7576963" cy="387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468050" y="470800"/>
            <a:ext cx="85206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D1D5D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Add Theater</a:t>
            </a:r>
            <a:endParaRPr sz="2000">
              <a:highlight>
                <a:schemeClr val="lt1"/>
              </a:highlight>
            </a:endParaRPr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125" y="963400"/>
            <a:ext cx="7615738" cy="387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D1D5D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Movie Ticket Booking System project aims to revolutionize the way moviegoers book their tickets by providing a seamless and user-friendly online platform.</a:t>
            </a:r>
            <a:endParaRPr sz="2000">
              <a:solidFill>
                <a:srgbClr val="D1D5D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800"/>
              <a:buFont typeface="Roboto"/>
              <a:buChar char="●"/>
            </a:pPr>
            <a:r>
              <a:rPr lang="en" sz="2000">
                <a:solidFill>
                  <a:srgbClr val="D1D5D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Our system will cover a wide range of functionalities, such as movie</a:t>
            </a:r>
            <a:r>
              <a:rPr lang="en" sz="2000">
                <a:solidFill>
                  <a:srgbClr val="D1D5D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000">
                <a:solidFill>
                  <a:srgbClr val="D1D5D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selection to seat reservation .</a:t>
            </a:r>
            <a:endParaRPr sz="2000">
              <a:solidFill>
                <a:srgbClr val="D1D5D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D1D5D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 an era driven by digital solutions, our project addresses the need for convenient and efficient movie ticket booking</a:t>
            </a:r>
            <a:endParaRPr sz="2000">
              <a:solidFill>
                <a:srgbClr val="D1D5D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Theater Manager</a:t>
            </a:r>
            <a:endParaRPr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75" y="1053000"/>
            <a:ext cx="7717402" cy="38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372725"/>
            <a:ext cx="85206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80"/>
              <a:t>Add Movie</a:t>
            </a:r>
            <a:endParaRPr sz="2380"/>
          </a:p>
        </p:txBody>
      </p:sp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925" y="923825"/>
            <a:ext cx="7662139" cy="391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		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1D5D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D1D5D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Streamline the ticket booking process for customers.</a:t>
            </a:r>
            <a:endParaRPr sz="2000">
              <a:solidFill>
                <a:srgbClr val="D1D5D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D1D5D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Reduce manual work for theater staff through automation.</a:t>
            </a:r>
            <a:endParaRPr sz="2000">
              <a:solidFill>
                <a:srgbClr val="D1D5D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D1D5D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Enhance the overall user experience.</a:t>
            </a:r>
            <a:endParaRPr sz="2000">
              <a:solidFill>
                <a:srgbClr val="D1D5D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D1D5D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Improve theater management and reporting capabilities</a:t>
            </a:r>
            <a:endParaRPr sz="2000">
              <a:solidFill>
                <a:srgbClr val="D1D5D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D1D5D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User Registration and Login</a:t>
            </a:r>
            <a:endParaRPr sz="2000">
              <a:solidFill>
                <a:srgbClr val="D1D5D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D1D5D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Movie Listings and Showtimes</a:t>
            </a:r>
            <a:endParaRPr sz="2000">
              <a:solidFill>
                <a:srgbClr val="D1D5D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D1D5D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Seat Selection and Reservation</a:t>
            </a:r>
            <a:endParaRPr sz="2000">
              <a:solidFill>
                <a:srgbClr val="D1D5D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D1D5D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Admin Dashboard for Theater Management</a:t>
            </a:r>
            <a:endParaRPr sz="2000">
              <a:solidFill>
                <a:srgbClr val="D1D5D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D1D5D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Ratings and Reviews ,  Feedback and support</a:t>
            </a:r>
            <a:endParaRPr sz="2000">
              <a:solidFill>
                <a:srgbClr val="D1D5D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/>
          </a:bodyPr>
          <a:lstStyle/>
          <a:p>
            <a:pPr indent="-345142" lvl="1" marL="9144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Char char="●"/>
            </a:pPr>
            <a:r>
              <a:rPr lang="en" sz="2621">
                <a:solidFill>
                  <a:srgbClr val="D1D5D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Frontend: User interface for customers and theater staff.</a:t>
            </a:r>
            <a:endParaRPr sz="2621">
              <a:solidFill>
                <a:srgbClr val="D1D5D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514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Char char="●"/>
            </a:pPr>
            <a:r>
              <a:rPr lang="en" sz="2621">
                <a:solidFill>
                  <a:srgbClr val="D1D5D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Backend: Handles business logic and interacts with the database.</a:t>
            </a:r>
            <a:endParaRPr sz="2621">
              <a:solidFill>
                <a:srgbClr val="D1D5D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514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Char char="●"/>
            </a:pPr>
            <a:r>
              <a:rPr lang="en" sz="2621">
                <a:solidFill>
                  <a:srgbClr val="D1D5D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Database: Stores user data, movie details, seat availability, and booking information.</a:t>
            </a:r>
            <a:endParaRPr sz="2621">
              <a:solidFill>
                <a:srgbClr val="D1D5D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514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Char char="●"/>
            </a:pPr>
            <a:r>
              <a:rPr lang="en" sz="2621">
                <a:solidFill>
                  <a:srgbClr val="D1D5D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Technologies used : such as HTML/CSS, JavaScript,  React, ,mySQL etc.</a:t>
            </a:r>
            <a:endParaRPr sz="2621">
              <a:solidFill>
                <a:srgbClr val="D1D5D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154500"/>
            <a:ext cx="85206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00" y="654000"/>
            <a:ext cx="8909401" cy="437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0" y="167467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-5009" l="2750" r="-2749" t="5009"/>
          <a:stretch/>
        </p:blipFill>
        <p:spPr>
          <a:xfrm>
            <a:off x="4208825" y="199900"/>
            <a:ext cx="4024725" cy="500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100" y="243100"/>
            <a:ext cx="6918551" cy="465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925" y="55350"/>
            <a:ext cx="4814225" cy="49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