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8" r:id="rId9"/>
    <p:sldId id="27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Pratap Singh" userId="8a65fdf7bcc32f68" providerId="LiveId" clId="{6A934E36-1099-46E3-8DB0-9EDF10CA3F5B}"/>
    <pc:docChg chg="undo custSel delSld modSld">
      <pc:chgData name="Akash Pratap Singh" userId="8a65fdf7bcc32f68" providerId="LiveId" clId="{6A934E36-1099-46E3-8DB0-9EDF10CA3F5B}" dt="2022-04-13T08:20:46.214" v="541" actId="14100"/>
      <pc:docMkLst>
        <pc:docMk/>
      </pc:docMkLst>
      <pc:sldChg chg="modSp mod">
        <pc:chgData name="Akash Pratap Singh" userId="8a65fdf7bcc32f68" providerId="LiveId" clId="{6A934E36-1099-46E3-8DB0-9EDF10CA3F5B}" dt="2022-04-13T06:28:38.175" v="143" actId="27636"/>
        <pc:sldMkLst>
          <pc:docMk/>
          <pc:sldMk cId="1794667267" sldId="256"/>
        </pc:sldMkLst>
        <pc:spChg chg="mod">
          <ac:chgData name="Akash Pratap Singh" userId="8a65fdf7bcc32f68" providerId="LiveId" clId="{6A934E36-1099-46E3-8DB0-9EDF10CA3F5B}" dt="2022-04-13T06:28:32.034" v="141" actId="27636"/>
          <ac:spMkLst>
            <pc:docMk/>
            <pc:sldMk cId="1794667267" sldId="256"/>
            <ac:spMk id="2" creationId="{9BA93880-1639-4DD7-9AC1-0C1CC8248E21}"/>
          </ac:spMkLst>
        </pc:spChg>
        <pc:spChg chg="mod">
          <ac:chgData name="Akash Pratap Singh" userId="8a65fdf7bcc32f68" providerId="LiveId" clId="{6A934E36-1099-46E3-8DB0-9EDF10CA3F5B}" dt="2022-04-13T06:28:38.175" v="143" actId="27636"/>
          <ac:spMkLst>
            <pc:docMk/>
            <pc:sldMk cId="1794667267" sldId="256"/>
            <ac:spMk id="3" creationId="{B6E6064B-B346-42ED-A431-A9254EA5B059}"/>
          </ac:spMkLst>
        </pc:spChg>
      </pc:sldChg>
      <pc:sldChg chg="addSp delSp modSp mod">
        <pc:chgData name="Akash Pratap Singh" userId="8a65fdf7bcc32f68" providerId="LiveId" clId="{6A934E36-1099-46E3-8DB0-9EDF10CA3F5B}" dt="2022-04-13T08:16:12.231" v="460" actId="20577"/>
        <pc:sldMkLst>
          <pc:docMk/>
          <pc:sldMk cId="1247604456" sldId="257"/>
        </pc:sldMkLst>
        <pc:spChg chg="del mod">
          <ac:chgData name="Akash Pratap Singh" userId="8a65fdf7bcc32f68" providerId="LiveId" clId="{6A934E36-1099-46E3-8DB0-9EDF10CA3F5B}" dt="2022-04-13T06:26:02.511" v="106" actId="478"/>
          <ac:spMkLst>
            <pc:docMk/>
            <pc:sldMk cId="1247604456" sldId="257"/>
            <ac:spMk id="2" creationId="{344FA42F-1D62-4583-9E45-385F85AC7DFE}"/>
          </ac:spMkLst>
        </pc:spChg>
        <pc:spChg chg="del mod">
          <ac:chgData name="Akash Pratap Singh" userId="8a65fdf7bcc32f68" providerId="LiveId" clId="{6A934E36-1099-46E3-8DB0-9EDF10CA3F5B}" dt="2022-04-13T06:26:07.321" v="108" actId="478"/>
          <ac:spMkLst>
            <pc:docMk/>
            <pc:sldMk cId="1247604456" sldId="257"/>
            <ac:spMk id="3" creationId="{A8855826-B764-45F0-9022-5B41636B18E1}"/>
          </ac:spMkLst>
        </pc:spChg>
        <pc:spChg chg="add mod">
          <ac:chgData name="Akash Pratap Singh" userId="8a65fdf7bcc32f68" providerId="LiveId" clId="{6A934E36-1099-46E3-8DB0-9EDF10CA3F5B}" dt="2022-04-13T08:16:12.231" v="460" actId="20577"/>
          <ac:spMkLst>
            <pc:docMk/>
            <pc:sldMk cId="1247604456" sldId="257"/>
            <ac:spMk id="5" creationId="{D5EE9B72-89F0-430B-BB6E-070A48FE4196}"/>
          </ac:spMkLst>
        </pc:spChg>
        <pc:spChg chg="add del mod">
          <ac:chgData name="Akash Pratap Singh" userId="8a65fdf7bcc32f68" providerId="LiveId" clId="{6A934E36-1099-46E3-8DB0-9EDF10CA3F5B}" dt="2022-04-13T06:33:38.136" v="163"/>
          <ac:spMkLst>
            <pc:docMk/>
            <pc:sldMk cId="1247604456" sldId="257"/>
            <ac:spMk id="7" creationId="{744A20E4-A9B1-46E2-BA54-234E0481C5D4}"/>
          </ac:spMkLst>
        </pc:spChg>
        <pc:spChg chg="add del mod">
          <ac:chgData name="Akash Pratap Singh" userId="8a65fdf7bcc32f68" providerId="LiveId" clId="{6A934E36-1099-46E3-8DB0-9EDF10CA3F5B}" dt="2022-04-13T06:35:48.041" v="177"/>
          <ac:spMkLst>
            <pc:docMk/>
            <pc:sldMk cId="1247604456" sldId="257"/>
            <ac:spMk id="12" creationId="{9CDD564A-DD24-4858-A5A6-9D910AEB6D75}"/>
          </ac:spMkLst>
        </pc:spChg>
        <pc:picChg chg="add mod">
          <ac:chgData name="Akash Pratap Singh" userId="8a65fdf7bcc32f68" providerId="LiveId" clId="{6A934E36-1099-46E3-8DB0-9EDF10CA3F5B}" dt="2022-04-13T06:35:24.577" v="173" actId="208"/>
          <ac:picMkLst>
            <pc:docMk/>
            <pc:sldMk cId="1247604456" sldId="257"/>
            <ac:picMk id="9" creationId="{A4004637-ED9F-4145-955D-376374DDDFEC}"/>
          </ac:picMkLst>
        </pc:picChg>
        <pc:picChg chg="add mod">
          <ac:chgData name="Akash Pratap Singh" userId="8a65fdf7bcc32f68" providerId="LiveId" clId="{6A934E36-1099-46E3-8DB0-9EDF10CA3F5B}" dt="2022-04-13T06:35:54.010" v="178" actId="14100"/>
          <ac:picMkLst>
            <pc:docMk/>
            <pc:sldMk cId="1247604456" sldId="257"/>
            <ac:picMk id="11" creationId="{6B046F0E-D6D5-4742-BAD6-0C318403CCD3}"/>
          </ac:picMkLst>
        </pc:picChg>
      </pc:sldChg>
      <pc:sldChg chg="addSp delSp modSp mod">
        <pc:chgData name="Akash Pratap Singh" userId="8a65fdf7bcc32f68" providerId="LiveId" clId="{6A934E36-1099-46E3-8DB0-9EDF10CA3F5B}" dt="2022-04-13T08:16:38.605" v="463" actId="6549"/>
        <pc:sldMkLst>
          <pc:docMk/>
          <pc:sldMk cId="677100973" sldId="258"/>
        </pc:sldMkLst>
        <pc:spChg chg="del mod">
          <ac:chgData name="Akash Pratap Singh" userId="8a65fdf7bcc32f68" providerId="LiveId" clId="{6A934E36-1099-46E3-8DB0-9EDF10CA3F5B}" dt="2022-04-13T06:26:12.613" v="110" actId="478"/>
          <ac:spMkLst>
            <pc:docMk/>
            <pc:sldMk cId="677100973" sldId="258"/>
            <ac:spMk id="2" creationId="{534E560F-B6D7-4A8A-9357-75D4B68585B2}"/>
          </ac:spMkLst>
        </pc:spChg>
        <pc:spChg chg="del">
          <ac:chgData name="Akash Pratap Singh" userId="8a65fdf7bcc32f68" providerId="LiveId" clId="{6A934E36-1099-46E3-8DB0-9EDF10CA3F5B}" dt="2022-04-13T06:26:17.773" v="111" actId="478"/>
          <ac:spMkLst>
            <pc:docMk/>
            <pc:sldMk cId="677100973" sldId="258"/>
            <ac:spMk id="3" creationId="{48380F48-5DB2-4A31-A548-5D10EA6EB7B5}"/>
          </ac:spMkLst>
        </pc:spChg>
        <pc:spChg chg="add mod">
          <ac:chgData name="Akash Pratap Singh" userId="8a65fdf7bcc32f68" providerId="LiveId" clId="{6A934E36-1099-46E3-8DB0-9EDF10CA3F5B}" dt="2022-04-13T08:16:38.605" v="463" actId="6549"/>
          <ac:spMkLst>
            <pc:docMk/>
            <pc:sldMk cId="677100973" sldId="258"/>
            <ac:spMk id="5" creationId="{4FC724F4-A57F-4D42-9293-10D5640DE6B2}"/>
          </ac:spMkLst>
        </pc:spChg>
        <pc:spChg chg="add del mod">
          <ac:chgData name="Akash Pratap Singh" userId="8a65fdf7bcc32f68" providerId="LiveId" clId="{6A934E36-1099-46E3-8DB0-9EDF10CA3F5B}" dt="2022-04-13T06:39:09.013" v="200"/>
          <ac:spMkLst>
            <pc:docMk/>
            <pc:sldMk cId="677100973" sldId="258"/>
            <ac:spMk id="7" creationId="{5A49D10B-9A97-45A2-87A1-6EC1D4413E1A}"/>
          </ac:spMkLst>
        </pc:spChg>
        <pc:picChg chg="add mod">
          <ac:chgData name="Akash Pratap Singh" userId="8a65fdf7bcc32f68" providerId="LiveId" clId="{6A934E36-1099-46E3-8DB0-9EDF10CA3F5B}" dt="2022-04-13T06:39:23.192" v="203" actId="208"/>
          <ac:picMkLst>
            <pc:docMk/>
            <pc:sldMk cId="677100973" sldId="258"/>
            <ac:picMk id="9" creationId="{E345FCD4-6072-42DD-93F2-86416BC55625}"/>
          </ac:picMkLst>
        </pc:picChg>
        <pc:picChg chg="add mod">
          <ac:chgData name="Akash Pratap Singh" userId="8a65fdf7bcc32f68" providerId="LiveId" clId="{6A934E36-1099-46E3-8DB0-9EDF10CA3F5B}" dt="2022-04-13T06:40:13.249" v="211" actId="14100"/>
          <ac:picMkLst>
            <pc:docMk/>
            <pc:sldMk cId="677100973" sldId="258"/>
            <ac:picMk id="11" creationId="{B1F6E8F3-1A25-4B33-8838-9373D3F4E7A2}"/>
          </ac:picMkLst>
        </pc:picChg>
      </pc:sldChg>
      <pc:sldChg chg="addSp delSp modSp mod">
        <pc:chgData name="Akash Pratap Singh" userId="8a65fdf7bcc32f68" providerId="LiveId" clId="{6A934E36-1099-46E3-8DB0-9EDF10CA3F5B}" dt="2022-04-13T08:18:22.733" v="477" actId="20577"/>
        <pc:sldMkLst>
          <pc:docMk/>
          <pc:sldMk cId="1299776815" sldId="259"/>
        </pc:sldMkLst>
        <pc:spChg chg="del mod">
          <ac:chgData name="Akash Pratap Singh" userId="8a65fdf7bcc32f68" providerId="LiveId" clId="{6A934E36-1099-46E3-8DB0-9EDF10CA3F5B}" dt="2022-04-13T06:26:26.081" v="113" actId="478"/>
          <ac:spMkLst>
            <pc:docMk/>
            <pc:sldMk cId="1299776815" sldId="259"/>
            <ac:spMk id="2" creationId="{B6C4830A-B297-4960-A253-891DBC28FDFB}"/>
          </ac:spMkLst>
        </pc:spChg>
        <pc:spChg chg="del mod">
          <ac:chgData name="Akash Pratap Singh" userId="8a65fdf7bcc32f68" providerId="LiveId" clId="{6A934E36-1099-46E3-8DB0-9EDF10CA3F5B}" dt="2022-04-13T06:26:29.986" v="115" actId="478"/>
          <ac:spMkLst>
            <pc:docMk/>
            <pc:sldMk cId="1299776815" sldId="259"/>
            <ac:spMk id="3" creationId="{AEE24CE7-2BF3-4050-98BC-245A1AFF07CD}"/>
          </ac:spMkLst>
        </pc:spChg>
        <pc:spChg chg="add mod">
          <ac:chgData name="Akash Pratap Singh" userId="8a65fdf7bcc32f68" providerId="LiveId" clId="{6A934E36-1099-46E3-8DB0-9EDF10CA3F5B}" dt="2022-04-13T08:18:22.733" v="477" actId="20577"/>
          <ac:spMkLst>
            <pc:docMk/>
            <pc:sldMk cId="1299776815" sldId="259"/>
            <ac:spMk id="5" creationId="{CAAC8A27-A7ED-4909-93FE-98696AB5B9C5}"/>
          </ac:spMkLst>
        </pc:spChg>
        <pc:spChg chg="add del mod">
          <ac:chgData name="Akash Pratap Singh" userId="8a65fdf7bcc32f68" providerId="LiveId" clId="{6A934E36-1099-46E3-8DB0-9EDF10CA3F5B}" dt="2022-04-13T06:44:23.158" v="213"/>
          <ac:spMkLst>
            <pc:docMk/>
            <pc:sldMk cId="1299776815" sldId="259"/>
            <ac:spMk id="7" creationId="{81124FA9-DA33-4AE9-8FEF-361F62B8B180}"/>
          </ac:spMkLst>
        </pc:spChg>
        <pc:picChg chg="add mod">
          <ac:chgData name="Akash Pratap Singh" userId="8a65fdf7bcc32f68" providerId="LiveId" clId="{6A934E36-1099-46E3-8DB0-9EDF10CA3F5B}" dt="2022-04-13T06:45:18.640" v="244" actId="14100"/>
          <ac:picMkLst>
            <pc:docMk/>
            <pc:sldMk cId="1299776815" sldId="259"/>
            <ac:picMk id="9" creationId="{0EE28F99-0A3E-4871-B62A-023B6F110302}"/>
          </ac:picMkLst>
        </pc:picChg>
        <pc:picChg chg="add mod">
          <ac:chgData name="Akash Pratap Singh" userId="8a65fdf7bcc32f68" providerId="LiveId" clId="{6A934E36-1099-46E3-8DB0-9EDF10CA3F5B}" dt="2022-04-13T06:45:27.941" v="246" actId="208"/>
          <ac:picMkLst>
            <pc:docMk/>
            <pc:sldMk cId="1299776815" sldId="259"/>
            <ac:picMk id="11" creationId="{7D81ACC4-9E77-433F-AA1E-0AF6B96FC5DE}"/>
          </ac:picMkLst>
        </pc:picChg>
      </pc:sldChg>
      <pc:sldChg chg="addSp delSp modSp mod">
        <pc:chgData name="Akash Pratap Singh" userId="8a65fdf7bcc32f68" providerId="LiveId" clId="{6A934E36-1099-46E3-8DB0-9EDF10CA3F5B}" dt="2022-04-13T08:19:16.937" v="491" actId="20577"/>
        <pc:sldMkLst>
          <pc:docMk/>
          <pc:sldMk cId="337572296" sldId="260"/>
        </pc:sldMkLst>
        <pc:spChg chg="del">
          <ac:chgData name="Akash Pratap Singh" userId="8a65fdf7bcc32f68" providerId="LiveId" clId="{6A934E36-1099-46E3-8DB0-9EDF10CA3F5B}" dt="2022-04-13T06:26:51.897" v="116" actId="478"/>
          <ac:spMkLst>
            <pc:docMk/>
            <pc:sldMk cId="337572296" sldId="260"/>
            <ac:spMk id="2" creationId="{1384789B-7DD3-4A1A-8060-612FE55CE24F}"/>
          </ac:spMkLst>
        </pc:spChg>
        <pc:spChg chg="del">
          <ac:chgData name="Akash Pratap Singh" userId="8a65fdf7bcc32f68" providerId="LiveId" clId="{6A934E36-1099-46E3-8DB0-9EDF10CA3F5B}" dt="2022-04-13T06:26:56.188" v="117" actId="478"/>
          <ac:spMkLst>
            <pc:docMk/>
            <pc:sldMk cId="337572296" sldId="260"/>
            <ac:spMk id="3" creationId="{A01E793C-9228-4746-BD73-3F33EE77DE4F}"/>
          </ac:spMkLst>
        </pc:spChg>
        <pc:spChg chg="add mod">
          <ac:chgData name="Akash Pratap Singh" userId="8a65fdf7bcc32f68" providerId="LiveId" clId="{6A934E36-1099-46E3-8DB0-9EDF10CA3F5B}" dt="2022-04-13T08:19:16.937" v="491" actId="20577"/>
          <ac:spMkLst>
            <pc:docMk/>
            <pc:sldMk cId="337572296" sldId="260"/>
            <ac:spMk id="5" creationId="{65D91EC8-FF77-4C0D-BE37-A1F75F1DA6AC}"/>
          </ac:spMkLst>
        </pc:spChg>
        <pc:spChg chg="add del mod">
          <ac:chgData name="Akash Pratap Singh" userId="8a65fdf7bcc32f68" providerId="LiveId" clId="{6A934E36-1099-46E3-8DB0-9EDF10CA3F5B}" dt="2022-04-13T06:48:57.674" v="265"/>
          <ac:spMkLst>
            <pc:docMk/>
            <pc:sldMk cId="337572296" sldId="260"/>
            <ac:spMk id="7" creationId="{CA66787A-6B55-4CA7-9CAD-D0EFFF325FAE}"/>
          </ac:spMkLst>
        </pc:spChg>
        <pc:picChg chg="add mod">
          <ac:chgData name="Akash Pratap Singh" userId="8a65fdf7bcc32f68" providerId="LiveId" clId="{6A934E36-1099-46E3-8DB0-9EDF10CA3F5B}" dt="2022-04-13T06:49:32.682" v="277" actId="14100"/>
          <ac:picMkLst>
            <pc:docMk/>
            <pc:sldMk cId="337572296" sldId="260"/>
            <ac:picMk id="9" creationId="{E0F57D09-5052-4674-8EFF-E4E26493F209}"/>
          </ac:picMkLst>
        </pc:picChg>
        <pc:picChg chg="add mod">
          <ac:chgData name="Akash Pratap Singh" userId="8a65fdf7bcc32f68" providerId="LiveId" clId="{6A934E36-1099-46E3-8DB0-9EDF10CA3F5B}" dt="2022-04-13T06:49:50.199" v="279" actId="14100"/>
          <ac:picMkLst>
            <pc:docMk/>
            <pc:sldMk cId="337572296" sldId="260"/>
            <ac:picMk id="11" creationId="{94FBDE00-0DB0-4FA1-86B3-2EA339752B3F}"/>
          </ac:picMkLst>
        </pc:picChg>
      </pc:sldChg>
      <pc:sldChg chg="addSp delSp modSp mod">
        <pc:chgData name="Akash Pratap Singh" userId="8a65fdf7bcc32f68" providerId="LiveId" clId="{6A934E36-1099-46E3-8DB0-9EDF10CA3F5B}" dt="2022-04-13T08:19:46.756" v="513" actId="20577"/>
        <pc:sldMkLst>
          <pc:docMk/>
          <pc:sldMk cId="1603717794" sldId="262"/>
        </pc:sldMkLst>
        <pc:spChg chg="del">
          <ac:chgData name="Akash Pratap Singh" userId="8a65fdf7bcc32f68" providerId="LiveId" clId="{6A934E36-1099-46E3-8DB0-9EDF10CA3F5B}" dt="2022-04-13T06:27:01.004" v="118" actId="478"/>
          <ac:spMkLst>
            <pc:docMk/>
            <pc:sldMk cId="1603717794" sldId="262"/>
            <ac:spMk id="2" creationId="{28D3989C-C2E3-46DE-BEF7-94582088C72E}"/>
          </ac:spMkLst>
        </pc:spChg>
        <pc:spChg chg="del">
          <ac:chgData name="Akash Pratap Singh" userId="8a65fdf7bcc32f68" providerId="LiveId" clId="{6A934E36-1099-46E3-8DB0-9EDF10CA3F5B}" dt="2022-04-13T06:27:05.969" v="119" actId="478"/>
          <ac:spMkLst>
            <pc:docMk/>
            <pc:sldMk cId="1603717794" sldId="262"/>
            <ac:spMk id="3" creationId="{E49C2124-739B-48C9-831C-9A78CFB8D0E1}"/>
          </ac:spMkLst>
        </pc:spChg>
        <pc:spChg chg="add mod">
          <ac:chgData name="Akash Pratap Singh" userId="8a65fdf7bcc32f68" providerId="LiveId" clId="{6A934E36-1099-46E3-8DB0-9EDF10CA3F5B}" dt="2022-04-13T08:19:46.756" v="513" actId="20577"/>
          <ac:spMkLst>
            <pc:docMk/>
            <pc:sldMk cId="1603717794" sldId="262"/>
            <ac:spMk id="5" creationId="{F4AFC561-C156-4BCB-86B3-E76BAEC933F3}"/>
          </ac:spMkLst>
        </pc:spChg>
        <pc:spChg chg="add del mod">
          <ac:chgData name="Akash Pratap Singh" userId="8a65fdf7bcc32f68" providerId="LiveId" clId="{6A934E36-1099-46E3-8DB0-9EDF10CA3F5B}" dt="2022-04-13T06:56:32.334" v="280"/>
          <ac:spMkLst>
            <pc:docMk/>
            <pc:sldMk cId="1603717794" sldId="262"/>
            <ac:spMk id="7" creationId="{9DEC7AC2-AD72-4732-8278-CA7A00FD486F}"/>
          </ac:spMkLst>
        </pc:spChg>
        <pc:picChg chg="add mod">
          <ac:chgData name="Akash Pratap Singh" userId="8a65fdf7bcc32f68" providerId="LiveId" clId="{6A934E36-1099-46E3-8DB0-9EDF10CA3F5B}" dt="2022-04-13T06:59:19.037" v="312" actId="208"/>
          <ac:picMkLst>
            <pc:docMk/>
            <pc:sldMk cId="1603717794" sldId="262"/>
            <ac:picMk id="9" creationId="{8AD91325-1931-45A3-8148-E091C369D78D}"/>
          </ac:picMkLst>
        </pc:picChg>
        <pc:picChg chg="add mod">
          <ac:chgData name="Akash Pratap Singh" userId="8a65fdf7bcc32f68" providerId="LiveId" clId="{6A934E36-1099-46E3-8DB0-9EDF10CA3F5B}" dt="2022-04-13T06:59:16.097" v="311" actId="208"/>
          <ac:picMkLst>
            <pc:docMk/>
            <pc:sldMk cId="1603717794" sldId="262"/>
            <ac:picMk id="11" creationId="{A2BA4C1B-A39C-4FDB-8536-C7450B871CFC}"/>
          </ac:picMkLst>
        </pc:picChg>
      </pc:sldChg>
      <pc:sldChg chg="modSp mod">
        <pc:chgData name="Akash Pratap Singh" userId="8a65fdf7bcc32f68" providerId="LiveId" clId="{6A934E36-1099-46E3-8DB0-9EDF10CA3F5B}" dt="2022-04-13T08:20:46.214" v="541" actId="14100"/>
        <pc:sldMkLst>
          <pc:docMk/>
          <pc:sldMk cId="2324844783" sldId="263"/>
        </pc:sldMkLst>
        <pc:spChg chg="mod">
          <ac:chgData name="Akash Pratap Singh" userId="8a65fdf7bcc32f68" providerId="LiveId" clId="{6A934E36-1099-46E3-8DB0-9EDF10CA3F5B}" dt="2022-04-13T06:28:46.851" v="145"/>
          <ac:spMkLst>
            <pc:docMk/>
            <pc:sldMk cId="2324844783" sldId="263"/>
            <ac:spMk id="2" creationId="{837262BA-4438-487D-9763-D5C9C7EF01F8}"/>
          </ac:spMkLst>
        </pc:spChg>
        <pc:picChg chg="mod">
          <ac:chgData name="Akash Pratap Singh" userId="8a65fdf7bcc32f68" providerId="LiveId" clId="{6A934E36-1099-46E3-8DB0-9EDF10CA3F5B}" dt="2022-04-13T08:20:46.214" v="541" actId="14100"/>
          <ac:picMkLst>
            <pc:docMk/>
            <pc:sldMk cId="2324844783" sldId="263"/>
            <ac:picMk id="5" creationId="{176E552F-012E-47F4-827C-8073E5334DE4}"/>
          </ac:picMkLst>
        </pc:picChg>
      </pc:sldChg>
      <pc:sldChg chg="delSp del mod">
        <pc:chgData name="Akash Pratap Singh" userId="8a65fdf7bcc32f68" providerId="LiveId" clId="{6A934E36-1099-46E3-8DB0-9EDF10CA3F5B}" dt="2022-04-13T06:29:11.133" v="146" actId="2696"/>
        <pc:sldMkLst>
          <pc:docMk/>
          <pc:sldMk cId="2932009165" sldId="264"/>
        </pc:sldMkLst>
        <pc:picChg chg="del">
          <ac:chgData name="Akash Pratap Singh" userId="8a65fdf7bcc32f68" providerId="LiveId" clId="{6A934E36-1099-46E3-8DB0-9EDF10CA3F5B}" dt="2022-04-13T06:25:52.383" v="102" actId="478"/>
          <ac:picMkLst>
            <pc:docMk/>
            <pc:sldMk cId="2932009165" sldId="264"/>
            <ac:picMk id="9" creationId="{B9F19478-AE09-4C30-9A0D-370CA9B607D1}"/>
          </ac:picMkLst>
        </pc:picChg>
      </pc:sldChg>
      <pc:sldChg chg="delSp modSp del mod">
        <pc:chgData name="Akash Pratap Singh" userId="8a65fdf7bcc32f68" providerId="LiveId" clId="{6A934E36-1099-46E3-8DB0-9EDF10CA3F5B}" dt="2022-04-13T08:14:59.391" v="429" actId="2696"/>
        <pc:sldMkLst>
          <pc:docMk/>
          <pc:sldMk cId="1643031753" sldId="265"/>
        </pc:sldMkLst>
        <pc:spChg chg="del mod">
          <ac:chgData name="Akash Pratap Singh" userId="8a65fdf7bcc32f68" providerId="LiveId" clId="{6A934E36-1099-46E3-8DB0-9EDF10CA3F5B}" dt="2022-04-13T06:27:48.377" v="131" actId="478"/>
          <ac:spMkLst>
            <pc:docMk/>
            <pc:sldMk cId="1643031753" sldId="265"/>
            <ac:spMk id="7" creationId="{2E876D1C-9D4D-40F5-97D9-AF1B36DC2ACC}"/>
          </ac:spMkLst>
        </pc:spChg>
        <pc:picChg chg="del mod">
          <ac:chgData name="Akash Pratap Singh" userId="8a65fdf7bcc32f68" providerId="LiveId" clId="{6A934E36-1099-46E3-8DB0-9EDF10CA3F5B}" dt="2022-04-13T06:27:52.309" v="133" actId="478"/>
          <ac:picMkLst>
            <pc:docMk/>
            <pc:sldMk cId="1643031753" sldId="265"/>
            <ac:picMk id="5" creationId="{954F199F-B22E-4660-A924-A0583BEF7145}"/>
          </ac:picMkLst>
        </pc:picChg>
      </pc:sldChg>
      <pc:sldChg chg="addSp delSp modSp del mod">
        <pc:chgData name="Akash Pratap Singh" userId="8a65fdf7bcc32f68" providerId="LiveId" clId="{6A934E36-1099-46E3-8DB0-9EDF10CA3F5B}" dt="2022-04-13T08:15:02.889" v="430" actId="2696"/>
        <pc:sldMkLst>
          <pc:docMk/>
          <pc:sldMk cId="197080527" sldId="266"/>
        </pc:sldMkLst>
        <pc:spChg chg="del mod">
          <ac:chgData name="Akash Pratap Singh" userId="8a65fdf7bcc32f68" providerId="LiveId" clId="{6A934E36-1099-46E3-8DB0-9EDF10CA3F5B}" dt="2022-04-13T06:27:58.209" v="135" actId="478"/>
          <ac:spMkLst>
            <pc:docMk/>
            <pc:sldMk cId="197080527" sldId="266"/>
            <ac:spMk id="3" creationId="{7B28630F-3BBA-45CF-A3DE-5E03A55CDB3F}"/>
          </ac:spMkLst>
        </pc:spChg>
        <pc:spChg chg="add mod">
          <ac:chgData name="Akash Pratap Singh" userId="8a65fdf7bcc32f68" providerId="LiveId" clId="{6A934E36-1099-46E3-8DB0-9EDF10CA3F5B}" dt="2022-04-13T06:28:46.851" v="145"/>
          <ac:spMkLst>
            <pc:docMk/>
            <pc:sldMk cId="197080527" sldId="266"/>
            <ac:spMk id="4" creationId="{887CD652-2813-44B2-B3A0-4DC9504A22E2}"/>
          </ac:spMkLst>
        </pc:spChg>
      </pc:sldChg>
      <pc:sldChg chg="addSp delSp modSp mod">
        <pc:chgData name="Akash Pratap Singh" userId="8a65fdf7bcc32f68" providerId="LiveId" clId="{6A934E36-1099-46E3-8DB0-9EDF10CA3F5B}" dt="2022-04-13T08:20:14.097" v="537" actId="20577"/>
        <pc:sldMkLst>
          <pc:docMk/>
          <pc:sldMk cId="3586025287" sldId="267"/>
        </pc:sldMkLst>
        <pc:spChg chg="del">
          <ac:chgData name="Akash Pratap Singh" userId="8a65fdf7bcc32f68" providerId="LiveId" clId="{6A934E36-1099-46E3-8DB0-9EDF10CA3F5B}" dt="2022-04-13T06:27:11.096" v="120" actId="478"/>
          <ac:spMkLst>
            <pc:docMk/>
            <pc:sldMk cId="3586025287" sldId="267"/>
            <ac:spMk id="2" creationId="{97292CDE-87BC-46AF-9C83-FD35CA0D128E}"/>
          </ac:spMkLst>
        </pc:spChg>
        <pc:spChg chg="del">
          <ac:chgData name="Akash Pratap Singh" userId="8a65fdf7bcc32f68" providerId="LiveId" clId="{6A934E36-1099-46E3-8DB0-9EDF10CA3F5B}" dt="2022-04-13T06:27:16.700" v="121" actId="478"/>
          <ac:spMkLst>
            <pc:docMk/>
            <pc:sldMk cId="3586025287" sldId="267"/>
            <ac:spMk id="3" creationId="{BC5AEE5E-88D2-4567-A0AF-ED28162E0F3F}"/>
          </ac:spMkLst>
        </pc:spChg>
        <pc:spChg chg="add mod">
          <ac:chgData name="Akash Pratap Singh" userId="8a65fdf7bcc32f68" providerId="LiveId" clId="{6A934E36-1099-46E3-8DB0-9EDF10CA3F5B}" dt="2022-04-13T08:20:14.097" v="537" actId="20577"/>
          <ac:spMkLst>
            <pc:docMk/>
            <pc:sldMk cId="3586025287" sldId="267"/>
            <ac:spMk id="5" creationId="{FD0B3B31-8C87-4969-B1E9-864A193D7FBD}"/>
          </ac:spMkLst>
        </pc:spChg>
        <pc:spChg chg="add del mod">
          <ac:chgData name="Akash Pratap Singh" userId="8a65fdf7bcc32f68" providerId="LiveId" clId="{6A934E36-1099-46E3-8DB0-9EDF10CA3F5B}" dt="2022-04-13T07:49:42.165" v="327"/>
          <ac:spMkLst>
            <pc:docMk/>
            <pc:sldMk cId="3586025287" sldId="267"/>
            <ac:spMk id="7" creationId="{AC56473A-204D-4BED-B5C9-B4BEE38C75B9}"/>
          </ac:spMkLst>
        </pc:spChg>
        <pc:picChg chg="add mod">
          <ac:chgData name="Akash Pratap Singh" userId="8a65fdf7bcc32f68" providerId="LiveId" clId="{6A934E36-1099-46E3-8DB0-9EDF10CA3F5B}" dt="2022-04-13T08:02:06.026" v="339" actId="208"/>
          <ac:picMkLst>
            <pc:docMk/>
            <pc:sldMk cId="3586025287" sldId="267"/>
            <ac:picMk id="9" creationId="{B91E4E31-91B9-424A-B533-835D7DA5824D}"/>
          </ac:picMkLst>
        </pc:picChg>
        <pc:picChg chg="add mod">
          <ac:chgData name="Akash Pratap Singh" userId="8a65fdf7bcc32f68" providerId="LiveId" clId="{6A934E36-1099-46E3-8DB0-9EDF10CA3F5B}" dt="2022-04-13T08:02:17.027" v="341" actId="14100"/>
          <ac:picMkLst>
            <pc:docMk/>
            <pc:sldMk cId="3586025287" sldId="267"/>
            <ac:picMk id="11" creationId="{7C9A2281-DCA8-4E59-898A-A5E4F64983E6}"/>
          </ac:picMkLst>
        </pc:picChg>
      </pc:sldChg>
      <pc:sldChg chg="addSp delSp modSp mod">
        <pc:chgData name="Akash Pratap Singh" userId="8a65fdf7bcc32f68" providerId="LiveId" clId="{6A934E36-1099-46E3-8DB0-9EDF10CA3F5B}" dt="2022-04-13T08:10:27.210" v="412" actId="115"/>
        <pc:sldMkLst>
          <pc:docMk/>
          <pc:sldMk cId="133269943" sldId="268"/>
        </pc:sldMkLst>
        <pc:spChg chg="del mod">
          <ac:chgData name="Akash Pratap Singh" userId="8a65fdf7bcc32f68" providerId="LiveId" clId="{6A934E36-1099-46E3-8DB0-9EDF10CA3F5B}" dt="2022-04-13T06:27:23.747" v="123" actId="478"/>
          <ac:spMkLst>
            <pc:docMk/>
            <pc:sldMk cId="133269943" sldId="268"/>
            <ac:spMk id="2" creationId="{5DFD3EDD-51C5-4CEE-8464-23B054E7859F}"/>
          </ac:spMkLst>
        </pc:spChg>
        <pc:spChg chg="del mod">
          <ac:chgData name="Akash Pratap Singh" userId="8a65fdf7bcc32f68" providerId="LiveId" clId="{6A934E36-1099-46E3-8DB0-9EDF10CA3F5B}" dt="2022-04-13T06:27:28.765" v="125" actId="478"/>
          <ac:spMkLst>
            <pc:docMk/>
            <pc:sldMk cId="133269943" sldId="268"/>
            <ac:spMk id="3" creationId="{F80D8BF2-48A4-42AF-9746-DBD001FA2831}"/>
          </ac:spMkLst>
        </pc:spChg>
        <pc:spChg chg="add mod">
          <ac:chgData name="Akash Pratap Singh" userId="8a65fdf7bcc32f68" providerId="LiveId" clId="{6A934E36-1099-46E3-8DB0-9EDF10CA3F5B}" dt="2022-04-13T08:10:27.210" v="412" actId="115"/>
          <ac:spMkLst>
            <pc:docMk/>
            <pc:sldMk cId="133269943" sldId="268"/>
            <ac:spMk id="5" creationId="{5048EF46-8D8B-48E2-BA4C-633EF5A39E73}"/>
          </ac:spMkLst>
        </pc:spChg>
        <pc:spChg chg="add del mod">
          <ac:chgData name="Akash Pratap Singh" userId="8a65fdf7bcc32f68" providerId="LiveId" clId="{6A934E36-1099-46E3-8DB0-9EDF10CA3F5B}" dt="2022-04-13T08:07:04.011" v="345"/>
          <ac:spMkLst>
            <pc:docMk/>
            <pc:sldMk cId="133269943" sldId="268"/>
            <ac:spMk id="7" creationId="{53E57F2A-1436-43CC-B664-18D90AB121F7}"/>
          </ac:spMkLst>
        </pc:spChg>
        <pc:picChg chg="add mod">
          <ac:chgData name="Akash Pratap Singh" userId="8a65fdf7bcc32f68" providerId="LiveId" clId="{6A934E36-1099-46E3-8DB0-9EDF10CA3F5B}" dt="2022-04-13T08:08:31.304" v="370" actId="1076"/>
          <ac:picMkLst>
            <pc:docMk/>
            <pc:sldMk cId="133269943" sldId="268"/>
            <ac:picMk id="9" creationId="{877D99A1-D2B3-47BC-B60B-7CEFC2C843D8}"/>
          </ac:picMkLst>
        </pc:picChg>
        <pc:picChg chg="add mod">
          <ac:chgData name="Akash Pratap Singh" userId="8a65fdf7bcc32f68" providerId="LiveId" clId="{6A934E36-1099-46E3-8DB0-9EDF10CA3F5B}" dt="2022-04-13T08:08:28.735" v="369" actId="14100"/>
          <ac:picMkLst>
            <pc:docMk/>
            <pc:sldMk cId="133269943" sldId="268"/>
            <ac:picMk id="11" creationId="{D3EC190B-7911-4F98-A518-84B9C37D90F0}"/>
          </ac:picMkLst>
        </pc:picChg>
        <pc:picChg chg="add mod">
          <ac:chgData name="Akash Pratap Singh" userId="8a65fdf7bcc32f68" providerId="LiveId" clId="{6A934E36-1099-46E3-8DB0-9EDF10CA3F5B}" dt="2022-04-13T08:08:36.266" v="371" actId="14100"/>
          <ac:picMkLst>
            <pc:docMk/>
            <pc:sldMk cId="133269943" sldId="268"/>
            <ac:picMk id="13" creationId="{B83EAFCB-14C5-4C4B-AEB3-38AD46147D3C}"/>
          </ac:picMkLst>
        </pc:picChg>
      </pc:sldChg>
      <pc:sldChg chg="addSp delSp modSp del mod">
        <pc:chgData name="Akash Pratap Singh" userId="8a65fdf7bcc32f68" providerId="LiveId" clId="{6A934E36-1099-46E3-8DB0-9EDF10CA3F5B}" dt="2022-04-13T08:15:06.086" v="431" actId="2696"/>
        <pc:sldMkLst>
          <pc:docMk/>
          <pc:sldMk cId="608748787" sldId="269"/>
        </pc:sldMkLst>
        <pc:spChg chg="del mod">
          <ac:chgData name="Akash Pratap Singh" userId="8a65fdf7bcc32f68" providerId="LiveId" clId="{6A934E36-1099-46E3-8DB0-9EDF10CA3F5B}" dt="2022-04-13T06:28:07.843" v="137" actId="478"/>
          <ac:spMkLst>
            <pc:docMk/>
            <pc:sldMk cId="608748787" sldId="269"/>
            <ac:spMk id="2" creationId="{84BAADED-EC5D-483E-BF8B-C83D1D0FB367}"/>
          </ac:spMkLst>
        </pc:spChg>
        <pc:spChg chg="del">
          <ac:chgData name="Akash Pratap Singh" userId="8a65fdf7bcc32f68" providerId="LiveId" clId="{6A934E36-1099-46E3-8DB0-9EDF10CA3F5B}" dt="2022-04-13T06:28:12.371" v="138" actId="478"/>
          <ac:spMkLst>
            <pc:docMk/>
            <pc:sldMk cId="608748787" sldId="269"/>
            <ac:spMk id="3" creationId="{5E0A9010-142C-46B8-8B55-A8283D80561A}"/>
          </ac:spMkLst>
        </pc:spChg>
        <pc:spChg chg="add mod">
          <ac:chgData name="Akash Pratap Singh" userId="8a65fdf7bcc32f68" providerId="LiveId" clId="{6A934E36-1099-46E3-8DB0-9EDF10CA3F5B}" dt="2022-04-13T06:28:46.851" v="145"/>
          <ac:spMkLst>
            <pc:docMk/>
            <pc:sldMk cId="608748787" sldId="269"/>
            <ac:spMk id="5" creationId="{BF607188-8B46-46DC-B257-C79AB8DCC206}"/>
          </ac:spMkLst>
        </pc:spChg>
        <pc:spChg chg="add mod">
          <ac:chgData name="Akash Pratap Singh" userId="8a65fdf7bcc32f68" providerId="LiveId" clId="{6A934E36-1099-46E3-8DB0-9EDF10CA3F5B}" dt="2022-04-13T06:28:46.851" v="145"/>
          <ac:spMkLst>
            <pc:docMk/>
            <pc:sldMk cId="608748787" sldId="269"/>
            <ac:spMk id="7" creationId="{6ECDAF0C-EB35-4481-A476-BC746E709C51}"/>
          </ac:spMkLst>
        </pc:spChg>
      </pc:sldChg>
      <pc:sldChg chg="addSp delSp modSp mod">
        <pc:chgData name="Akash Pratap Singh" userId="8a65fdf7bcc32f68" providerId="LiveId" clId="{6A934E36-1099-46E3-8DB0-9EDF10CA3F5B}" dt="2022-04-13T08:15:30.739" v="436" actId="1035"/>
        <pc:sldMkLst>
          <pc:docMk/>
          <pc:sldMk cId="2378849676" sldId="270"/>
        </pc:sldMkLst>
        <pc:spChg chg="del mod">
          <ac:chgData name="Akash Pratap Singh" userId="8a65fdf7bcc32f68" providerId="LiveId" clId="{6A934E36-1099-46E3-8DB0-9EDF10CA3F5B}" dt="2022-04-13T06:27:37.741" v="127" actId="478"/>
          <ac:spMkLst>
            <pc:docMk/>
            <pc:sldMk cId="2378849676" sldId="270"/>
            <ac:spMk id="2" creationId="{314301F9-8C6B-4A86-835A-A2B42B7C9DCF}"/>
          </ac:spMkLst>
        </pc:spChg>
        <pc:spChg chg="del mod">
          <ac:chgData name="Akash Pratap Singh" userId="8a65fdf7bcc32f68" providerId="LiveId" clId="{6A934E36-1099-46E3-8DB0-9EDF10CA3F5B}" dt="2022-04-13T06:27:42.522" v="129" actId="478"/>
          <ac:spMkLst>
            <pc:docMk/>
            <pc:sldMk cId="2378849676" sldId="270"/>
            <ac:spMk id="3" creationId="{6F14CBA1-3FD6-45A3-B6CB-1E47EA5FA1EE}"/>
          </ac:spMkLst>
        </pc:spChg>
        <pc:spChg chg="add mod">
          <ac:chgData name="Akash Pratap Singh" userId="8a65fdf7bcc32f68" providerId="LiveId" clId="{6A934E36-1099-46E3-8DB0-9EDF10CA3F5B}" dt="2022-04-13T08:14:41.769" v="428" actId="14100"/>
          <ac:spMkLst>
            <pc:docMk/>
            <pc:sldMk cId="2378849676" sldId="270"/>
            <ac:spMk id="5" creationId="{9D4A4EFA-212E-4D29-A65C-466315B1500C}"/>
          </ac:spMkLst>
        </pc:spChg>
        <pc:spChg chg="add del mod">
          <ac:chgData name="Akash Pratap Singh" userId="8a65fdf7bcc32f68" providerId="LiveId" clId="{6A934E36-1099-46E3-8DB0-9EDF10CA3F5B}" dt="2022-04-13T08:13:36.047" v="420"/>
          <ac:spMkLst>
            <pc:docMk/>
            <pc:sldMk cId="2378849676" sldId="270"/>
            <ac:spMk id="7" creationId="{5E64E423-5548-4381-909A-4320ADEEA2A7}"/>
          </ac:spMkLst>
        </pc:spChg>
        <pc:picChg chg="add mod">
          <ac:chgData name="Akash Pratap Singh" userId="8a65fdf7bcc32f68" providerId="LiveId" clId="{6A934E36-1099-46E3-8DB0-9EDF10CA3F5B}" dt="2022-04-13T08:15:30.739" v="436" actId="1035"/>
          <ac:picMkLst>
            <pc:docMk/>
            <pc:sldMk cId="2378849676" sldId="270"/>
            <ac:picMk id="9" creationId="{6E20F9CF-7C6F-4D4B-A797-B3B66727D65E}"/>
          </ac:picMkLst>
        </pc:picChg>
      </pc:sldChg>
    </pc:docChg>
  </pc:docChgLst>
  <pc:docChgLst>
    <pc:chgData name="Akash Pratap Singh" userId="8a65fdf7bcc32f68" providerId="LiveId" clId="{9A0D8EAC-DD49-4A63-87BC-C57095BF2BCF}"/>
    <pc:docChg chg="undo custSel addSld modSld sldOrd">
      <pc:chgData name="Akash Pratap Singh" userId="8a65fdf7bcc32f68" providerId="LiveId" clId="{9A0D8EAC-DD49-4A63-87BC-C57095BF2BCF}" dt="2022-04-12T07:22:46.177" v="563" actId="108"/>
      <pc:docMkLst>
        <pc:docMk/>
      </pc:docMkLst>
      <pc:sldChg chg="ord">
        <pc:chgData name="Akash Pratap Singh" userId="8a65fdf7bcc32f68" providerId="LiveId" clId="{9A0D8EAC-DD49-4A63-87BC-C57095BF2BCF}" dt="2022-04-07T19:21:25.353" v="156"/>
        <pc:sldMkLst>
          <pc:docMk/>
          <pc:sldMk cId="1794667267" sldId="256"/>
        </pc:sldMkLst>
      </pc:sldChg>
      <pc:sldChg chg="modSp mod">
        <pc:chgData name="Akash Pratap Singh" userId="8a65fdf7bcc32f68" providerId="LiveId" clId="{9A0D8EAC-DD49-4A63-87BC-C57095BF2BCF}" dt="2022-04-07T18:54:29.770" v="59" actId="20577"/>
        <pc:sldMkLst>
          <pc:docMk/>
          <pc:sldMk cId="1247604456" sldId="257"/>
        </pc:sldMkLst>
        <pc:spChg chg="mod">
          <ac:chgData name="Akash Pratap Singh" userId="8a65fdf7bcc32f68" providerId="LiveId" clId="{9A0D8EAC-DD49-4A63-87BC-C57095BF2BCF}" dt="2022-04-07T18:54:29.770" v="59" actId="20577"/>
          <ac:spMkLst>
            <pc:docMk/>
            <pc:sldMk cId="1247604456" sldId="257"/>
            <ac:spMk id="3" creationId="{A8855826-B764-45F0-9022-5B41636B18E1}"/>
          </ac:spMkLst>
        </pc:spChg>
      </pc:sldChg>
      <pc:sldChg chg="modSp mod ord">
        <pc:chgData name="Akash Pratap Singh" userId="8a65fdf7bcc32f68" providerId="LiveId" clId="{9A0D8EAC-DD49-4A63-87BC-C57095BF2BCF}" dt="2022-04-07T19:20:59.737" v="154" actId="14100"/>
        <pc:sldMkLst>
          <pc:docMk/>
          <pc:sldMk cId="1299776815" sldId="259"/>
        </pc:sldMkLst>
        <pc:spChg chg="mod">
          <ac:chgData name="Akash Pratap Singh" userId="8a65fdf7bcc32f68" providerId="LiveId" clId="{9A0D8EAC-DD49-4A63-87BC-C57095BF2BCF}" dt="2022-04-07T19:20:59.737" v="154" actId="14100"/>
          <ac:spMkLst>
            <pc:docMk/>
            <pc:sldMk cId="1299776815" sldId="259"/>
            <ac:spMk id="3" creationId="{AEE24CE7-2BF3-4050-98BC-245A1AFF07CD}"/>
          </ac:spMkLst>
        </pc:spChg>
      </pc:sldChg>
      <pc:sldChg chg="addSp delSp modSp new mod">
        <pc:chgData name="Akash Pratap Singh" userId="8a65fdf7bcc32f68" providerId="LiveId" clId="{9A0D8EAC-DD49-4A63-87BC-C57095BF2BCF}" dt="2022-04-06T20:12:06.570" v="26" actId="14100"/>
        <pc:sldMkLst>
          <pc:docMk/>
          <pc:sldMk cId="1643031753" sldId="265"/>
        </pc:sldMkLst>
        <pc:spChg chg="del">
          <ac:chgData name="Akash Pratap Singh" userId="8a65fdf7bcc32f68" providerId="LiveId" clId="{9A0D8EAC-DD49-4A63-87BC-C57095BF2BCF}" dt="2022-04-06T20:09:54.921" v="4" actId="478"/>
          <ac:spMkLst>
            <pc:docMk/>
            <pc:sldMk cId="1643031753" sldId="265"/>
            <ac:spMk id="2" creationId="{A214D863-6849-4BCF-92CB-4DE6A699AE06}"/>
          </ac:spMkLst>
        </pc:spChg>
        <pc:spChg chg="del mod">
          <ac:chgData name="Akash Pratap Singh" userId="8a65fdf7bcc32f68" providerId="LiveId" clId="{9A0D8EAC-DD49-4A63-87BC-C57095BF2BCF}" dt="2022-04-06T20:10:03.084" v="6" actId="478"/>
          <ac:spMkLst>
            <pc:docMk/>
            <pc:sldMk cId="1643031753" sldId="265"/>
            <ac:spMk id="3" creationId="{B1E09D42-F35B-45D2-BC54-CD2ABD95B991}"/>
          </ac:spMkLst>
        </pc:spChg>
        <pc:spChg chg="add mod">
          <ac:chgData name="Akash Pratap Singh" userId="8a65fdf7bcc32f68" providerId="LiveId" clId="{9A0D8EAC-DD49-4A63-87BC-C57095BF2BCF}" dt="2022-04-06T20:11:57.632" v="24" actId="115"/>
          <ac:spMkLst>
            <pc:docMk/>
            <pc:sldMk cId="1643031753" sldId="265"/>
            <ac:spMk id="7" creationId="{2E876D1C-9D4D-40F5-97D9-AF1B36DC2ACC}"/>
          </ac:spMkLst>
        </pc:spChg>
        <pc:picChg chg="add mod">
          <ac:chgData name="Akash Pratap Singh" userId="8a65fdf7bcc32f68" providerId="LiveId" clId="{9A0D8EAC-DD49-4A63-87BC-C57095BF2BCF}" dt="2022-04-06T20:12:06.570" v="26" actId="14100"/>
          <ac:picMkLst>
            <pc:docMk/>
            <pc:sldMk cId="1643031753" sldId="265"/>
            <ac:picMk id="5" creationId="{954F199F-B22E-4660-A924-A0583BEF7145}"/>
          </ac:picMkLst>
        </pc:picChg>
      </pc:sldChg>
      <pc:sldChg chg="delSp modSp new mod">
        <pc:chgData name="Akash Pratap Singh" userId="8a65fdf7bcc32f68" providerId="LiveId" clId="{9A0D8EAC-DD49-4A63-87BC-C57095BF2BCF}" dt="2022-04-06T20:16:04.830" v="57" actId="255"/>
        <pc:sldMkLst>
          <pc:docMk/>
          <pc:sldMk cId="197080527" sldId="266"/>
        </pc:sldMkLst>
        <pc:spChg chg="del">
          <ac:chgData name="Akash Pratap Singh" userId="8a65fdf7bcc32f68" providerId="LiveId" clId="{9A0D8EAC-DD49-4A63-87BC-C57095BF2BCF}" dt="2022-04-06T20:12:54.280" v="28" actId="478"/>
          <ac:spMkLst>
            <pc:docMk/>
            <pc:sldMk cId="197080527" sldId="266"/>
            <ac:spMk id="2" creationId="{DE7D49D4-6F49-4A2F-BF6D-F38D373653DD}"/>
          </ac:spMkLst>
        </pc:spChg>
        <pc:spChg chg="mod">
          <ac:chgData name="Akash Pratap Singh" userId="8a65fdf7bcc32f68" providerId="LiveId" clId="{9A0D8EAC-DD49-4A63-87BC-C57095BF2BCF}" dt="2022-04-06T20:16:04.830" v="57" actId="255"/>
          <ac:spMkLst>
            <pc:docMk/>
            <pc:sldMk cId="197080527" sldId="266"/>
            <ac:spMk id="3" creationId="{7B28630F-3BBA-45CF-A3DE-5E03A55CDB3F}"/>
          </ac:spMkLst>
        </pc:spChg>
      </pc:sldChg>
      <pc:sldChg chg="modSp new mod">
        <pc:chgData name="Akash Pratap Singh" userId="8a65fdf7bcc32f68" providerId="LiveId" clId="{9A0D8EAC-DD49-4A63-87BC-C57095BF2BCF}" dt="2022-04-07T19:31:23.981" v="219" actId="108"/>
        <pc:sldMkLst>
          <pc:docMk/>
          <pc:sldMk cId="3586025287" sldId="267"/>
        </pc:sldMkLst>
        <pc:spChg chg="mod">
          <ac:chgData name="Akash Pratap Singh" userId="8a65fdf7bcc32f68" providerId="LiveId" clId="{9A0D8EAC-DD49-4A63-87BC-C57095BF2BCF}" dt="2022-04-07T19:29:52.093" v="195" actId="27636"/>
          <ac:spMkLst>
            <pc:docMk/>
            <pc:sldMk cId="3586025287" sldId="267"/>
            <ac:spMk id="2" creationId="{97292CDE-87BC-46AF-9C83-FD35CA0D128E}"/>
          </ac:spMkLst>
        </pc:spChg>
        <pc:spChg chg="mod">
          <ac:chgData name="Akash Pratap Singh" userId="8a65fdf7bcc32f68" providerId="LiveId" clId="{9A0D8EAC-DD49-4A63-87BC-C57095BF2BCF}" dt="2022-04-07T19:31:23.981" v="219" actId="108"/>
          <ac:spMkLst>
            <pc:docMk/>
            <pc:sldMk cId="3586025287" sldId="267"/>
            <ac:spMk id="3" creationId="{BC5AEE5E-88D2-4567-A0AF-ED28162E0F3F}"/>
          </ac:spMkLst>
        </pc:spChg>
      </pc:sldChg>
      <pc:sldChg chg="modSp new mod">
        <pc:chgData name="Akash Pratap Singh" userId="8a65fdf7bcc32f68" providerId="LiveId" clId="{9A0D8EAC-DD49-4A63-87BC-C57095BF2BCF}" dt="2022-04-11T19:19:32.597" v="423" actId="20577"/>
        <pc:sldMkLst>
          <pc:docMk/>
          <pc:sldMk cId="133269943" sldId="268"/>
        </pc:sldMkLst>
        <pc:spChg chg="mod">
          <ac:chgData name="Akash Pratap Singh" userId="8a65fdf7bcc32f68" providerId="LiveId" clId="{9A0D8EAC-DD49-4A63-87BC-C57095BF2BCF}" dt="2022-04-11T18:59:10.931" v="253" actId="20577"/>
          <ac:spMkLst>
            <pc:docMk/>
            <pc:sldMk cId="133269943" sldId="268"/>
            <ac:spMk id="2" creationId="{5DFD3EDD-51C5-4CEE-8464-23B054E7859F}"/>
          </ac:spMkLst>
        </pc:spChg>
        <pc:spChg chg="mod">
          <ac:chgData name="Akash Pratap Singh" userId="8a65fdf7bcc32f68" providerId="LiveId" clId="{9A0D8EAC-DD49-4A63-87BC-C57095BF2BCF}" dt="2022-04-11T19:19:32.597" v="423" actId="20577"/>
          <ac:spMkLst>
            <pc:docMk/>
            <pc:sldMk cId="133269943" sldId="268"/>
            <ac:spMk id="3" creationId="{F80D8BF2-48A4-42AF-9746-DBD001FA2831}"/>
          </ac:spMkLst>
        </pc:spChg>
      </pc:sldChg>
      <pc:sldChg chg="modSp new mod">
        <pc:chgData name="Akash Pratap Singh" userId="8a65fdf7bcc32f68" providerId="LiveId" clId="{9A0D8EAC-DD49-4A63-87BC-C57095BF2BCF}" dt="2022-04-12T07:22:46.177" v="563" actId="108"/>
        <pc:sldMkLst>
          <pc:docMk/>
          <pc:sldMk cId="608748787" sldId="269"/>
        </pc:sldMkLst>
        <pc:spChg chg="mod">
          <ac:chgData name="Akash Pratap Singh" userId="8a65fdf7bcc32f68" providerId="LiveId" clId="{9A0D8EAC-DD49-4A63-87BC-C57095BF2BCF}" dt="2022-04-11T19:24:58.647" v="486" actId="108"/>
          <ac:spMkLst>
            <pc:docMk/>
            <pc:sldMk cId="608748787" sldId="269"/>
            <ac:spMk id="2" creationId="{84BAADED-EC5D-483E-BF8B-C83D1D0FB367}"/>
          </ac:spMkLst>
        </pc:spChg>
        <pc:spChg chg="mod">
          <ac:chgData name="Akash Pratap Singh" userId="8a65fdf7bcc32f68" providerId="LiveId" clId="{9A0D8EAC-DD49-4A63-87BC-C57095BF2BCF}" dt="2022-04-12T07:22:46.177" v="563" actId="108"/>
          <ac:spMkLst>
            <pc:docMk/>
            <pc:sldMk cId="608748787" sldId="269"/>
            <ac:spMk id="3" creationId="{5E0A9010-142C-46B8-8B55-A8283D80561A}"/>
          </ac:spMkLst>
        </pc:spChg>
      </pc:sldChg>
      <pc:sldChg chg="modSp new mod">
        <pc:chgData name="Akash Pratap Singh" userId="8a65fdf7bcc32f68" providerId="LiveId" clId="{9A0D8EAC-DD49-4A63-87BC-C57095BF2BCF}" dt="2022-04-11T19:29:39.405" v="558" actId="20577"/>
        <pc:sldMkLst>
          <pc:docMk/>
          <pc:sldMk cId="2378849676" sldId="270"/>
        </pc:sldMkLst>
        <pc:spChg chg="mod">
          <ac:chgData name="Akash Pratap Singh" userId="8a65fdf7bcc32f68" providerId="LiveId" clId="{9A0D8EAC-DD49-4A63-87BC-C57095BF2BCF}" dt="2022-04-11T19:29:14.452" v="518" actId="20577"/>
          <ac:spMkLst>
            <pc:docMk/>
            <pc:sldMk cId="2378849676" sldId="270"/>
            <ac:spMk id="2" creationId="{314301F9-8C6B-4A86-835A-A2B42B7C9DCF}"/>
          </ac:spMkLst>
        </pc:spChg>
        <pc:spChg chg="mod">
          <ac:chgData name="Akash Pratap Singh" userId="8a65fdf7bcc32f68" providerId="LiveId" clId="{9A0D8EAC-DD49-4A63-87BC-C57095BF2BCF}" dt="2022-04-11T19:29:39.405" v="558" actId="20577"/>
          <ac:spMkLst>
            <pc:docMk/>
            <pc:sldMk cId="2378849676" sldId="270"/>
            <ac:spMk id="3" creationId="{6F14CBA1-3FD6-45A3-B6CB-1E47EA5FA1E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1B2294E-70C0-4BED-922F-9A77559CA66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61EF7CD-1A4A-44BC-9510-818ED17AFE0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03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294E-70C0-4BED-922F-9A77559CA66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F7CD-1A4A-44BC-9510-818ED17AF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11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294E-70C0-4BED-922F-9A77559CA66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F7CD-1A4A-44BC-9510-818ED17AFE0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831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294E-70C0-4BED-922F-9A77559CA66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F7CD-1A4A-44BC-9510-818ED17AFE0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717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294E-70C0-4BED-922F-9A77559CA66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F7CD-1A4A-44BC-9510-818ED17AF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5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294E-70C0-4BED-922F-9A77559CA66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F7CD-1A4A-44BC-9510-818ED17AFE0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130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294E-70C0-4BED-922F-9A77559CA66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F7CD-1A4A-44BC-9510-818ED17AFE0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329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294E-70C0-4BED-922F-9A77559CA66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F7CD-1A4A-44BC-9510-818ED17AFE0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65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294E-70C0-4BED-922F-9A77559CA66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F7CD-1A4A-44BC-9510-818ED17AFE0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33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294E-70C0-4BED-922F-9A77559CA66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F7CD-1A4A-44BC-9510-818ED17AF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37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294E-70C0-4BED-922F-9A77559CA66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F7CD-1A4A-44BC-9510-818ED17AFE0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72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294E-70C0-4BED-922F-9A77559CA66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F7CD-1A4A-44BC-9510-818ED17AF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294E-70C0-4BED-922F-9A77559CA66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F7CD-1A4A-44BC-9510-818ED17AFE08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22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294E-70C0-4BED-922F-9A77559CA66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F7CD-1A4A-44BC-9510-818ED17AFE0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48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294E-70C0-4BED-922F-9A77559CA66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F7CD-1A4A-44BC-9510-818ED17AF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56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294E-70C0-4BED-922F-9A77559CA66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F7CD-1A4A-44BC-9510-818ED17AFE0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9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294E-70C0-4BED-922F-9A77559CA66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F7CD-1A4A-44BC-9510-818ED17AF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10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B2294E-70C0-4BED-922F-9A77559CA66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1EF7CD-1A4A-44BC-9510-818ED17AF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30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eb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3880-1639-4DD7-9AC1-0C1CC8248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0438" y="4155949"/>
            <a:ext cx="8825658" cy="71636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Presented By: Akash Pratap Singh</a:t>
            </a:r>
            <a:r>
              <a:rPr lang="en-IN" sz="3600" dirty="0"/>
              <a:t>  </a:t>
            </a:r>
            <a:br>
              <a:rPr lang="en-IN" sz="3600" dirty="0"/>
            </a:br>
            <a:r>
              <a:rPr lang="en-IN" sz="3600" dirty="0"/>
              <a:t>(PG Diploma Data Science)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6064B-B346-42ED-A431-A9254EA5B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0082" y="1985682"/>
            <a:ext cx="6391835" cy="1443318"/>
          </a:xfrm>
        </p:spPr>
        <p:txBody>
          <a:bodyPr>
            <a:normAutofit lnSpcReduction="10000"/>
          </a:bodyPr>
          <a:lstStyle/>
          <a:p>
            <a:r>
              <a:rPr lang="en-US" sz="4000" u="sng" dirty="0"/>
              <a:t>Artificial Intelligence </a:t>
            </a:r>
          </a:p>
          <a:p>
            <a:r>
              <a:rPr lang="en-IN" sz="4000" u="sng" dirty="0"/>
              <a:t>Assignment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70D5A-8B8F-4445-8244-FE7CD64B133E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4667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62BA-4438-487D-9763-D5C9C7EF0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6E552F-012E-47F4-827C-8073E5334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12" y="744071"/>
            <a:ext cx="10748682" cy="5486400"/>
          </a:xfrm>
        </p:spPr>
      </p:pic>
    </p:spTree>
    <p:extLst>
      <p:ext uri="{BB962C8B-B14F-4D97-AF65-F5344CB8AC3E}">
        <p14:creationId xmlns:p14="http://schemas.microsoft.com/office/powerpoint/2010/main" val="2324844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EE9B72-89F0-430B-BB6E-070A48FE4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59797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SVM Classification on Iris Data Set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4004637-ED9F-4145-955D-376374DDD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47" y="1945528"/>
            <a:ext cx="4679577" cy="4144963"/>
          </a:xfr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046F0E-D6D5-4742-BAD6-0C318403C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525" y="1945527"/>
            <a:ext cx="5512134" cy="41449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760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C724F4-A57F-4D42-9293-10D5640D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595656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SVM Classification Breast Cancer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345FCD4-6072-42DD-93F2-86416BC55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57" y="1945995"/>
            <a:ext cx="4504308" cy="4162425"/>
          </a:xfr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F6E8F3-1A25-4B33-8838-9373D3F4E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894" y="1945995"/>
            <a:ext cx="5979458" cy="4162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710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AC8A27-A7ED-4909-93FE-98696AB5B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568762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ANN on Churn Modelling Data Set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EE28F99-0A3E-4871-B62A-023B6F110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7" y="1748119"/>
            <a:ext cx="4294094" cy="4127220"/>
          </a:xfr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81ACC4-9E77-433F-AA1E-0AF6B96FC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965" y="1786115"/>
            <a:ext cx="5818094" cy="41272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977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D91EC8-FF77-4C0D-BE37-A1F75F1D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59797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CNN On CIFAR 10 Data Set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0F57D09-5052-4674-8EFF-E4E26493F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19" y="1658471"/>
            <a:ext cx="4585110" cy="4297549"/>
          </a:xfr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FBDE00-0DB0-4FA1-86B3-2EA339752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8471"/>
            <a:ext cx="4688541" cy="42975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57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AFC561-C156-4BCB-86B3-E76BAEC93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461186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Pre Disease Detection Using CNN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AD91325-1931-45A3-8148-E091C369D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59" y="1622613"/>
            <a:ext cx="5074023" cy="4252726"/>
          </a:xfr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BA4C1B-A39C-4FDB-8536-C7450B871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658" y="1622613"/>
            <a:ext cx="4459939" cy="42869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3717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0B3B31-8C87-4969-B1E9-864A193D7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06009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CNN On </a:t>
            </a:r>
            <a:r>
              <a:rPr lang="en-IN" u="sng" dirty="0" err="1"/>
              <a:t>Mnist</a:t>
            </a:r>
            <a:r>
              <a:rPr lang="en-IN" u="sng" dirty="0"/>
              <a:t> Data Set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91E4E31-91B9-424A-B533-835D7DA58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0" y="1892020"/>
            <a:ext cx="4083369" cy="4216400"/>
          </a:xfr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9A2281-DCA8-4E59-898A-A5E4F6498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006" y="1892020"/>
            <a:ext cx="5856335" cy="4216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6025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48EF46-8D8B-48E2-BA4C-633EF5A3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380503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NLP Tokenization, Stemming, </a:t>
            </a:r>
            <a:r>
              <a:rPr lang="en-IN" u="sng" dirty="0" err="1"/>
              <a:t>Lamitization</a:t>
            </a:r>
            <a:endParaRPr lang="en-IN" u="sng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77D99A1-D2B3-47BC-B60B-7CEFC2C84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058" y="1737848"/>
            <a:ext cx="2773335" cy="4138019"/>
          </a:xfr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EC190B-7911-4F98-A518-84B9C37D9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77" y="1737849"/>
            <a:ext cx="3143023" cy="41380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3EAFCB-14C5-4C4B-AEB3-38AD46147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451" y="1737848"/>
            <a:ext cx="4717571" cy="41380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269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4A4EFA-212E-4D29-A65C-466315B15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966" y="973168"/>
            <a:ext cx="9601196" cy="479114"/>
          </a:xfrm>
        </p:spPr>
        <p:txBody>
          <a:bodyPr>
            <a:normAutofit fontScale="90000"/>
          </a:bodyPr>
          <a:lstStyle/>
          <a:p>
            <a:r>
              <a:rPr lang="en-IN" sz="4000" u="sng" dirty="0"/>
              <a:t>ABSTRACT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E20F9CF-7C6F-4D4B-A797-B3B66727D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82" y="1497105"/>
            <a:ext cx="10470777" cy="4598894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8849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962</TotalTime>
  <Words>56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Presented By: Akash Pratap Singh   (PG Diploma Data Science)  </vt:lpstr>
      <vt:lpstr>SVM Classification on Iris Data Set</vt:lpstr>
      <vt:lpstr>SVM Classification Breast Cancer </vt:lpstr>
      <vt:lpstr>ANN on Churn Modelling Data Set</vt:lpstr>
      <vt:lpstr>CNN On CIFAR 10 Data Set</vt:lpstr>
      <vt:lpstr>Pre Disease Detection Using CNN</vt:lpstr>
      <vt:lpstr>CNN On Mnist Data Set</vt:lpstr>
      <vt:lpstr>NLP Tokenization, Stemming, Lamitization</vt:lpstr>
      <vt:lpstr>ABSTRACT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 Akash Pratap Singh    </dc:title>
  <dc:creator>Akash Pratap Singh</dc:creator>
  <cp:lastModifiedBy>Akash Pratap Singh</cp:lastModifiedBy>
  <cp:revision>6</cp:revision>
  <dcterms:created xsi:type="dcterms:W3CDTF">2022-04-06T19:49:25Z</dcterms:created>
  <dcterms:modified xsi:type="dcterms:W3CDTF">2022-04-13T08:21:03Z</dcterms:modified>
</cp:coreProperties>
</file>