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1" r:id="rId5"/>
    <p:sldId id="262" r:id="rId6"/>
    <p:sldId id="263" r:id="rId7"/>
    <p:sldId id="264" r:id="rId8"/>
    <p:sldId id="312" r:id="rId9"/>
    <p:sldId id="265" r:id="rId10"/>
    <p:sldId id="266" r:id="rId11"/>
    <p:sldId id="361" r:id="rId12"/>
    <p:sldId id="362" r:id="rId13"/>
    <p:sldId id="269" r:id="rId14"/>
    <p:sldId id="313" r:id="rId15"/>
    <p:sldId id="363" r:id="rId16"/>
    <p:sldId id="290" r:id="rId17"/>
  </p:sldIdLst>
  <p:sldSz cx="9144000" cy="5143500"/>
  <p:notesSz cx="6858000" cy="9144000"/>
  <p:embeddedFontLst>
    <p:embeddedFont>
      <p:font typeface="Poppins Black" panose="00000800000000000000"/>
      <p:bold r:id="rId21"/>
      <p:boldItalic r:id="rId22"/>
    </p:embeddedFont>
    <p:embeddedFont>
      <p:font typeface="Barlow" panose="00000500000000000000"/>
      <p:regular r:id="rId23"/>
    </p:embeddedFont>
    <p:embeddedFont>
      <p:font typeface="Poppins" panose="00000500000000000000"/>
      <p:regular r:id="rId24"/>
    </p:embeddedFont>
    <p:embeddedFont>
      <p:font typeface="Poppins ExtraBold" panose="0000080000000000000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19" userDrawn="1">
          <p15:clr>
            <a:srgbClr val="747775"/>
          </p15:clr>
        </p15:guide>
        <p15:guide id="2" pos="2902"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19"/>
        <p:guide pos="290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4" name="Shape 754"/>
        <p:cNvGrpSpPr/>
        <p:nvPr/>
      </p:nvGrpSpPr>
      <p:grpSpPr>
        <a:xfrm>
          <a:off x="0" y="0"/>
          <a:ext cx="0" cy="0"/>
          <a:chOff x="0" y="0"/>
          <a:chExt cx="0" cy="0"/>
        </a:xfrm>
      </p:grpSpPr>
      <p:sp>
        <p:nvSpPr>
          <p:cNvPr id="755" name="Google Shape;755;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5" name="Shape 985"/>
        <p:cNvGrpSpPr/>
        <p:nvPr/>
      </p:nvGrpSpPr>
      <p:grpSpPr>
        <a:xfrm>
          <a:off x="0" y="0"/>
          <a:ext cx="0" cy="0"/>
          <a:chOff x="0" y="0"/>
          <a:chExt cx="0" cy="0"/>
        </a:xfrm>
      </p:grpSpPr>
      <p:sp>
        <p:nvSpPr>
          <p:cNvPr id="986" name="Google Shape;986;gd5260bdd85_0_2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d5260bdd85_0_2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1" name="Shape 1131"/>
        <p:cNvGrpSpPr/>
        <p:nvPr/>
      </p:nvGrpSpPr>
      <p:grpSpPr>
        <a:xfrm>
          <a:off x="0" y="0"/>
          <a:ext cx="0" cy="0"/>
          <a:chOff x="0" y="0"/>
          <a:chExt cx="0" cy="0"/>
        </a:xfrm>
      </p:grpSpPr>
      <p:sp>
        <p:nvSpPr>
          <p:cNvPr id="1132" name="Google Shape;1132;g54dda1946d_6_3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54dda1946d_6_3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1" name="Shape 1131"/>
        <p:cNvGrpSpPr/>
        <p:nvPr/>
      </p:nvGrpSpPr>
      <p:grpSpPr>
        <a:xfrm>
          <a:off x="0" y="0"/>
          <a:ext cx="0" cy="0"/>
          <a:chOff x="0" y="0"/>
          <a:chExt cx="0" cy="0"/>
        </a:xfrm>
      </p:grpSpPr>
      <p:sp>
        <p:nvSpPr>
          <p:cNvPr id="1132" name="Google Shape;1132;g54dda1946d_6_3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54dda1946d_6_3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1" name="Shape 1131"/>
        <p:cNvGrpSpPr/>
        <p:nvPr/>
      </p:nvGrpSpPr>
      <p:grpSpPr>
        <a:xfrm>
          <a:off x="0" y="0"/>
          <a:ext cx="0" cy="0"/>
          <a:chOff x="0" y="0"/>
          <a:chExt cx="0" cy="0"/>
        </a:xfrm>
      </p:grpSpPr>
      <p:sp>
        <p:nvSpPr>
          <p:cNvPr id="1132" name="Google Shape;1132;g54dda1946d_6_3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54dda1946d_6_3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5" name="Shape 1775"/>
        <p:cNvGrpSpPr/>
        <p:nvPr/>
      </p:nvGrpSpPr>
      <p:grpSpPr>
        <a:xfrm>
          <a:off x="0" y="0"/>
          <a:ext cx="0" cy="0"/>
          <a:chOff x="0" y="0"/>
          <a:chExt cx="0" cy="0"/>
        </a:xfrm>
      </p:grpSpPr>
      <p:sp>
        <p:nvSpPr>
          <p:cNvPr id="1776" name="Google Shape;1776;g135e18421cc_13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7" name="Google Shape;1777;g135e18421cc_13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5" name="Shape 935"/>
        <p:cNvGrpSpPr/>
        <p:nvPr/>
      </p:nvGrpSpPr>
      <p:grpSpPr>
        <a:xfrm>
          <a:off x="0" y="0"/>
          <a:ext cx="0" cy="0"/>
          <a:chOff x="0" y="0"/>
          <a:chExt cx="0" cy="0"/>
        </a:xfrm>
      </p:grpSpPr>
      <p:sp>
        <p:nvSpPr>
          <p:cNvPr id="936" name="Google Shape;936;g14072739ea5_1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2" name="Shape 942"/>
        <p:cNvGrpSpPr/>
        <p:nvPr/>
      </p:nvGrpSpPr>
      <p:grpSpPr>
        <a:xfrm>
          <a:off x="0" y="0"/>
          <a:ext cx="0" cy="0"/>
          <a:chOff x="0" y="0"/>
          <a:chExt cx="0" cy="0"/>
        </a:xfrm>
      </p:grpSpPr>
      <p:sp>
        <p:nvSpPr>
          <p:cNvPr id="943" name="Google Shape;943;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9" name="Shape 949"/>
        <p:cNvGrpSpPr/>
        <p:nvPr/>
      </p:nvGrpSpPr>
      <p:grpSpPr>
        <a:xfrm>
          <a:off x="0" y="0"/>
          <a:ext cx="0" cy="0"/>
          <a:chOff x="0" y="0"/>
          <a:chExt cx="0" cy="0"/>
        </a:xfrm>
      </p:grpSpPr>
      <p:sp>
        <p:nvSpPr>
          <p:cNvPr id="950" name="Google Shape;950;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2" name="Shape 962"/>
        <p:cNvGrpSpPr/>
        <p:nvPr/>
      </p:nvGrpSpPr>
      <p:grpSpPr>
        <a:xfrm>
          <a:off x="0" y="0"/>
          <a:ext cx="0" cy="0"/>
          <a:chOff x="0" y="0"/>
          <a:chExt cx="0" cy="0"/>
        </a:xfrm>
      </p:grpSpPr>
      <p:sp>
        <p:nvSpPr>
          <p:cNvPr id="963" name="Google Shape;963;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9" name="Shape 949"/>
        <p:cNvGrpSpPr/>
        <p:nvPr/>
      </p:nvGrpSpPr>
      <p:grpSpPr>
        <a:xfrm>
          <a:off x="0" y="0"/>
          <a:ext cx="0" cy="0"/>
          <a:chOff x="0" y="0"/>
          <a:chExt cx="0" cy="0"/>
        </a:xfrm>
      </p:grpSpPr>
      <p:sp>
        <p:nvSpPr>
          <p:cNvPr id="950" name="Google Shape;950;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5" name="Shape 985"/>
        <p:cNvGrpSpPr/>
        <p:nvPr/>
      </p:nvGrpSpPr>
      <p:grpSpPr>
        <a:xfrm>
          <a:off x="0" y="0"/>
          <a:ext cx="0" cy="0"/>
          <a:chOff x="0" y="0"/>
          <a:chExt cx="0" cy="0"/>
        </a:xfrm>
      </p:grpSpPr>
      <p:sp>
        <p:nvSpPr>
          <p:cNvPr id="986" name="Google Shape;986;gd5260bdd85_0_2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d5260bdd85_0_2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6" name="Shape 1026"/>
        <p:cNvGrpSpPr/>
        <p:nvPr/>
      </p:nvGrpSpPr>
      <p:grpSpPr>
        <a:xfrm>
          <a:off x="0" y="0"/>
          <a:ext cx="0" cy="0"/>
          <a:chOff x="0" y="0"/>
          <a:chExt cx="0" cy="0"/>
        </a:xfrm>
      </p:grpSpPr>
      <p:sp>
        <p:nvSpPr>
          <p:cNvPr id="1027" name="Google Shape;1027;g54dda1946d_4_27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54dda1946d_4_27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5" name="Shape 985"/>
        <p:cNvGrpSpPr/>
        <p:nvPr/>
      </p:nvGrpSpPr>
      <p:grpSpPr>
        <a:xfrm>
          <a:off x="0" y="0"/>
          <a:ext cx="0" cy="0"/>
          <a:chOff x="0" y="0"/>
          <a:chExt cx="0" cy="0"/>
        </a:xfrm>
      </p:grpSpPr>
      <p:sp>
        <p:nvSpPr>
          <p:cNvPr id="986" name="Google Shape;986;gd5260bdd85_0_2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d5260bdd85_0_2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grpSp>
        <p:nvGrpSpPr>
          <p:cNvPr id="9" name="Google Shape;9;p2"/>
          <p:cNvGrpSpPr/>
          <p:nvPr/>
        </p:nvGrpSpPr>
        <p:grpSpPr>
          <a:xfrm>
            <a:off x="-6782" y="-1232671"/>
            <a:ext cx="9807905" cy="7974474"/>
            <a:chOff x="-6782" y="-1232671"/>
            <a:chExt cx="9807905" cy="7974474"/>
          </a:xfrm>
        </p:grpSpPr>
        <p:sp>
          <p:nvSpPr>
            <p:cNvPr id="10" name="Google Shape;10;p2"/>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1" y="410467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10800000">
              <a:off x="-6782" y="-123267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 name="Google Shape;13;p2"/>
          <p:cNvGrpSpPr/>
          <p:nvPr/>
        </p:nvGrpSpPr>
        <p:grpSpPr>
          <a:xfrm>
            <a:off x="-885529" y="302485"/>
            <a:ext cx="10998540" cy="4878740"/>
            <a:chOff x="-885529" y="302485"/>
            <a:chExt cx="10998540" cy="4878740"/>
          </a:xfrm>
        </p:grpSpPr>
        <p:sp>
          <p:nvSpPr>
            <p:cNvPr id="14" name="Google Shape;14;p2"/>
            <p:cNvSpPr/>
            <p:nvPr/>
          </p:nvSpPr>
          <p:spPr>
            <a:xfrm>
              <a:off x="2581296" y="491421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7266974" y="493784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293550" y="4455724"/>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rot="10800000" flipH="1">
              <a:off x="8291042" y="569492"/>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flipH="1">
              <a:off x="-885529" y="302485"/>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 name="Google Shape;19;p2"/>
          <p:cNvGrpSpPr/>
          <p:nvPr/>
        </p:nvGrpSpPr>
        <p:grpSpPr>
          <a:xfrm>
            <a:off x="-689412" y="-2417039"/>
            <a:ext cx="11168660" cy="9105554"/>
            <a:chOff x="-689412" y="-2417039"/>
            <a:chExt cx="11168660"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5782225" y="47012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92960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2"/>
            <p:cNvSpPr/>
            <p:nvPr/>
          </p:nvSpPr>
          <p:spPr>
            <a:xfrm rot="10800000">
              <a:off x="-689412" y="-1173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rot="10800000">
              <a:off x="4880516" y="-24170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2"/>
          <p:cNvSpPr txBox="1"/>
          <p:nvPr>
            <p:ph type="ctrTitle"/>
          </p:nvPr>
        </p:nvSpPr>
        <p:spPr>
          <a:xfrm>
            <a:off x="1394250" y="1432275"/>
            <a:ext cx="6355500" cy="16101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9" name="Google Shape;29;p2"/>
          <p:cNvSpPr txBox="1"/>
          <p:nvPr>
            <p:ph type="subTitle" idx="1"/>
          </p:nvPr>
        </p:nvSpPr>
        <p:spPr>
          <a:xfrm>
            <a:off x="1394250" y="3058425"/>
            <a:ext cx="6355500" cy="38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12" name="Shape 212"/>
        <p:cNvGrpSpPr/>
        <p:nvPr/>
      </p:nvGrpSpPr>
      <p:grpSpPr>
        <a:xfrm>
          <a:off x="0" y="0"/>
          <a:ext cx="0" cy="0"/>
          <a:chOff x="0" y="0"/>
          <a:chExt cx="0" cy="0"/>
        </a:xfrm>
      </p:grpSpPr>
      <p:grpSp>
        <p:nvGrpSpPr>
          <p:cNvPr id="213" name="Google Shape;213;p11"/>
          <p:cNvGrpSpPr/>
          <p:nvPr/>
        </p:nvGrpSpPr>
        <p:grpSpPr>
          <a:xfrm rot="10800000" flipH="1">
            <a:off x="-3394" y="-2273839"/>
            <a:ext cx="9804518" cy="8448224"/>
            <a:chOff x="-3394" y="-1706421"/>
            <a:chExt cx="9804518" cy="8448224"/>
          </a:xfrm>
        </p:grpSpPr>
        <p:sp>
          <p:nvSpPr>
            <p:cNvPr id="214" name="Google Shape;214;p11"/>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1"/>
            <p:cNvSpPr/>
            <p:nvPr/>
          </p:nvSpPr>
          <p:spPr>
            <a:xfrm>
              <a:off x="-1" y="379782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1"/>
            <p:cNvSpPr/>
            <p:nvPr/>
          </p:nvSpPr>
          <p:spPr>
            <a:xfrm rot="10800000">
              <a:off x="-3394" y="-170642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7" name="Google Shape;217;p11"/>
          <p:cNvSpPr txBox="1"/>
          <p:nvPr>
            <p:ph type="title" hasCustomPrompt="1"/>
          </p:nvPr>
        </p:nvSpPr>
        <p:spPr>
          <a:xfrm>
            <a:off x="3025725" y="1918850"/>
            <a:ext cx="4078800" cy="768000"/>
          </a:xfrm>
          <a:prstGeom prst="rect">
            <a:avLst/>
          </a:prstGeom>
        </p:spPr>
        <p:txBody>
          <a:bodyPr spcFirstLastPara="1" wrap="square" lIns="91425" tIns="91425" rIns="91425" bIns="91425" anchor="ctr" anchorCtr="0">
            <a:noAutofit/>
          </a:bodyPr>
          <a:lstStyle>
            <a:lvl1pPr lvl="0">
              <a:spcBef>
                <a:spcPts val="0"/>
              </a:spcBef>
              <a:spcAft>
                <a:spcPts val="0"/>
              </a:spcAft>
              <a:buSzPts val="9600"/>
              <a:buFont typeface="Poppins" panose="00000500000000000000"/>
              <a:buNone/>
              <a:defRPr sz="5300">
                <a:latin typeface="Poppins" panose="00000500000000000000"/>
                <a:ea typeface="Poppins" panose="00000500000000000000"/>
                <a:cs typeface="Poppins" panose="00000500000000000000"/>
                <a:sym typeface="Poppins" panose="00000500000000000000"/>
              </a:defRPr>
            </a:lvl1pPr>
            <a:lvl2pPr lvl="1" algn="ctr">
              <a:spcBef>
                <a:spcPts val="0"/>
              </a:spcBef>
              <a:spcAft>
                <a:spcPts val="0"/>
              </a:spcAft>
              <a:buSzPts val="9600"/>
              <a:buFont typeface="Poppins" panose="00000500000000000000"/>
              <a:buNone/>
              <a:defRPr sz="9600" b="0">
                <a:latin typeface="Poppins" panose="00000500000000000000"/>
                <a:ea typeface="Poppins" panose="00000500000000000000"/>
                <a:cs typeface="Poppins" panose="00000500000000000000"/>
                <a:sym typeface="Poppins" panose="00000500000000000000"/>
              </a:defRPr>
            </a:lvl2pPr>
            <a:lvl3pPr lvl="2" algn="ctr">
              <a:spcBef>
                <a:spcPts val="0"/>
              </a:spcBef>
              <a:spcAft>
                <a:spcPts val="0"/>
              </a:spcAft>
              <a:buSzPts val="9600"/>
              <a:buFont typeface="Poppins" panose="00000500000000000000"/>
              <a:buNone/>
              <a:defRPr sz="9600" b="0">
                <a:latin typeface="Poppins" panose="00000500000000000000"/>
                <a:ea typeface="Poppins" panose="00000500000000000000"/>
                <a:cs typeface="Poppins" panose="00000500000000000000"/>
                <a:sym typeface="Poppins" panose="00000500000000000000"/>
              </a:defRPr>
            </a:lvl3pPr>
            <a:lvl4pPr lvl="3" algn="ctr">
              <a:spcBef>
                <a:spcPts val="0"/>
              </a:spcBef>
              <a:spcAft>
                <a:spcPts val="0"/>
              </a:spcAft>
              <a:buSzPts val="9600"/>
              <a:buFont typeface="Poppins" panose="00000500000000000000"/>
              <a:buNone/>
              <a:defRPr sz="9600" b="0">
                <a:latin typeface="Poppins" panose="00000500000000000000"/>
                <a:ea typeface="Poppins" panose="00000500000000000000"/>
                <a:cs typeface="Poppins" panose="00000500000000000000"/>
                <a:sym typeface="Poppins" panose="00000500000000000000"/>
              </a:defRPr>
            </a:lvl4pPr>
            <a:lvl5pPr lvl="4" algn="ctr">
              <a:spcBef>
                <a:spcPts val="0"/>
              </a:spcBef>
              <a:spcAft>
                <a:spcPts val="0"/>
              </a:spcAft>
              <a:buSzPts val="9600"/>
              <a:buFont typeface="Poppins" panose="00000500000000000000"/>
              <a:buNone/>
              <a:defRPr sz="9600" b="0">
                <a:latin typeface="Poppins" panose="00000500000000000000"/>
                <a:ea typeface="Poppins" panose="00000500000000000000"/>
                <a:cs typeface="Poppins" panose="00000500000000000000"/>
                <a:sym typeface="Poppins" panose="00000500000000000000"/>
              </a:defRPr>
            </a:lvl5pPr>
            <a:lvl6pPr lvl="5" algn="ctr">
              <a:spcBef>
                <a:spcPts val="0"/>
              </a:spcBef>
              <a:spcAft>
                <a:spcPts val="0"/>
              </a:spcAft>
              <a:buSzPts val="9600"/>
              <a:buFont typeface="Poppins" panose="00000500000000000000"/>
              <a:buNone/>
              <a:defRPr sz="9600" b="0">
                <a:latin typeface="Poppins" panose="00000500000000000000"/>
                <a:ea typeface="Poppins" panose="00000500000000000000"/>
                <a:cs typeface="Poppins" panose="00000500000000000000"/>
                <a:sym typeface="Poppins" panose="00000500000000000000"/>
              </a:defRPr>
            </a:lvl6pPr>
            <a:lvl7pPr lvl="6" algn="ctr">
              <a:spcBef>
                <a:spcPts val="0"/>
              </a:spcBef>
              <a:spcAft>
                <a:spcPts val="0"/>
              </a:spcAft>
              <a:buSzPts val="9600"/>
              <a:buFont typeface="Poppins" panose="00000500000000000000"/>
              <a:buNone/>
              <a:defRPr sz="9600" b="0">
                <a:latin typeface="Poppins" panose="00000500000000000000"/>
                <a:ea typeface="Poppins" panose="00000500000000000000"/>
                <a:cs typeface="Poppins" panose="00000500000000000000"/>
                <a:sym typeface="Poppins" panose="00000500000000000000"/>
              </a:defRPr>
            </a:lvl7pPr>
            <a:lvl8pPr lvl="7" algn="ctr">
              <a:spcBef>
                <a:spcPts val="0"/>
              </a:spcBef>
              <a:spcAft>
                <a:spcPts val="0"/>
              </a:spcAft>
              <a:buSzPts val="9600"/>
              <a:buFont typeface="Poppins" panose="00000500000000000000"/>
              <a:buNone/>
              <a:defRPr sz="9600" b="0">
                <a:latin typeface="Poppins" panose="00000500000000000000"/>
                <a:ea typeface="Poppins" panose="00000500000000000000"/>
                <a:cs typeface="Poppins" panose="00000500000000000000"/>
                <a:sym typeface="Poppins" panose="00000500000000000000"/>
              </a:defRPr>
            </a:lvl8pPr>
            <a:lvl9pPr lvl="8" algn="ctr">
              <a:spcBef>
                <a:spcPts val="0"/>
              </a:spcBef>
              <a:spcAft>
                <a:spcPts val="0"/>
              </a:spcAft>
              <a:buSzPts val="9600"/>
              <a:buFont typeface="Poppins" panose="00000500000000000000"/>
              <a:buNone/>
              <a:defRPr sz="9600" b="0">
                <a:latin typeface="Poppins" panose="00000500000000000000"/>
                <a:ea typeface="Poppins" panose="00000500000000000000"/>
                <a:cs typeface="Poppins" panose="00000500000000000000"/>
                <a:sym typeface="Poppins" panose="00000500000000000000"/>
              </a:defRPr>
            </a:lvl9pPr>
          </a:lstStyle>
          <a:p>
            <a:r>
              <a:t>xx%</a:t>
            </a:r>
          </a:p>
        </p:txBody>
      </p:sp>
      <p:sp>
        <p:nvSpPr>
          <p:cNvPr id="218" name="Google Shape;218;p11"/>
          <p:cNvSpPr txBox="1"/>
          <p:nvPr>
            <p:ph type="subTitle" idx="1"/>
          </p:nvPr>
        </p:nvSpPr>
        <p:spPr>
          <a:xfrm>
            <a:off x="3025725" y="2697650"/>
            <a:ext cx="40788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219" name="Google Shape;219;p11"/>
          <p:cNvGrpSpPr/>
          <p:nvPr/>
        </p:nvGrpSpPr>
        <p:grpSpPr>
          <a:xfrm>
            <a:off x="998171" y="-8"/>
            <a:ext cx="6608794" cy="5143512"/>
            <a:chOff x="998171" y="-8"/>
            <a:chExt cx="6608794" cy="5143512"/>
          </a:xfrm>
        </p:grpSpPr>
        <p:sp>
          <p:nvSpPr>
            <p:cNvPr id="220" name="Google Shape;220;p11"/>
            <p:cNvSpPr/>
            <p:nvPr/>
          </p:nvSpPr>
          <p:spPr>
            <a:xfrm rot="10800000">
              <a:off x="998171" y="487649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1"/>
            <p:cNvSpPr/>
            <p:nvPr/>
          </p:nvSpPr>
          <p:spPr>
            <a:xfrm>
              <a:off x="6600181" y="-8"/>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2" name="Google Shape;222;p11"/>
          <p:cNvGrpSpPr/>
          <p:nvPr/>
        </p:nvGrpSpPr>
        <p:grpSpPr>
          <a:xfrm rot="10800000" flipH="1">
            <a:off x="-1443375" y="-2220551"/>
            <a:ext cx="11922622" cy="9653454"/>
            <a:chOff x="-1443375" y="-2964939"/>
            <a:chExt cx="11922622" cy="9653454"/>
          </a:xfrm>
        </p:grpSpPr>
        <p:grpSp>
          <p:nvGrpSpPr>
            <p:cNvPr id="223" name="Google Shape;223;p11"/>
            <p:cNvGrpSpPr/>
            <p:nvPr/>
          </p:nvGrpSpPr>
          <p:grpSpPr>
            <a:xfrm>
              <a:off x="6475250" y="3928475"/>
              <a:ext cx="4003997" cy="2064658"/>
              <a:chOff x="5557850" y="3928475"/>
              <a:chExt cx="4003997" cy="2064658"/>
            </a:xfrm>
          </p:grpSpPr>
          <p:sp>
            <p:nvSpPr>
              <p:cNvPr id="224" name="Google Shape;224;p11"/>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1"/>
              <p:cNvSpPr/>
              <p:nvPr/>
            </p:nvSpPr>
            <p:spPr>
              <a:xfrm>
                <a:off x="5557850" y="3928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 name="Google Shape;226;p11"/>
            <p:cNvGrpSpPr/>
            <p:nvPr/>
          </p:nvGrpSpPr>
          <p:grpSpPr>
            <a:xfrm>
              <a:off x="-1443375" y="3908625"/>
              <a:ext cx="5889466" cy="2779890"/>
              <a:chOff x="-1394450" y="3908625"/>
              <a:chExt cx="5889466" cy="2779890"/>
            </a:xfrm>
          </p:grpSpPr>
          <p:sp>
            <p:nvSpPr>
              <p:cNvPr id="227" name="Google Shape;227;p11"/>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1"/>
              <p:cNvSpPr/>
              <p:nvPr/>
            </p:nvSpPr>
            <p:spPr>
              <a:xfrm>
                <a:off x="-1394450" y="39086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9" name="Google Shape;229;p11"/>
            <p:cNvSpPr/>
            <p:nvPr/>
          </p:nvSpPr>
          <p:spPr>
            <a:xfrm rot="10800000">
              <a:off x="-377487" y="-14120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rot="10800000">
              <a:off x="4605266" y="-29649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2"/>
        </a:solidFill>
        <a:effectLst/>
      </p:bgPr>
    </p:bg>
    <p:spTree>
      <p:nvGrpSpPr>
        <p:cNvPr id="231" name="Shape 2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232" name="Shape 232"/>
        <p:cNvGrpSpPr/>
        <p:nvPr/>
      </p:nvGrpSpPr>
      <p:grpSpPr>
        <a:xfrm>
          <a:off x="0" y="0"/>
          <a:ext cx="0" cy="0"/>
          <a:chOff x="0" y="0"/>
          <a:chExt cx="0" cy="0"/>
        </a:xfrm>
      </p:grpSpPr>
      <p:grpSp>
        <p:nvGrpSpPr>
          <p:cNvPr id="233" name="Google Shape;233;p13"/>
          <p:cNvGrpSpPr/>
          <p:nvPr/>
        </p:nvGrpSpPr>
        <p:grpSpPr>
          <a:xfrm>
            <a:off x="-150966" y="-1569997"/>
            <a:ext cx="9294978" cy="8009776"/>
            <a:chOff x="-150966" y="-1569997"/>
            <a:chExt cx="9294978" cy="8009776"/>
          </a:xfrm>
        </p:grpSpPr>
        <p:sp>
          <p:nvSpPr>
            <p:cNvPr id="234" name="Google Shape;234;p13"/>
            <p:cNvSpPr/>
            <p:nvPr/>
          </p:nvSpPr>
          <p:spPr>
            <a:xfrm flipH="1">
              <a:off x="-150966" y="452838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3"/>
            <p:cNvSpPr/>
            <p:nvPr/>
          </p:nvSpPr>
          <p:spPr>
            <a:xfrm rot="10800000">
              <a:off x="5623599" y="-156999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6" name="Google Shape;236;p13"/>
          <p:cNvSpPr txBox="1"/>
          <p:nvPr>
            <p:ph type="subTitle" idx="1"/>
          </p:nvPr>
        </p:nvSpPr>
        <p:spPr>
          <a:xfrm>
            <a:off x="1024750"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2pPr>
            <a:lvl3pPr lvl="2"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3pPr>
            <a:lvl4pPr lvl="3"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4pPr>
            <a:lvl5pPr lvl="4"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5pPr>
            <a:lvl6pPr lvl="5"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6pPr>
            <a:lvl7pPr lvl="6"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7pPr>
            <a:lvl8pPr lvl="7"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8pPr>
            <a:lvl9pPr lvl="8"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237" name="Google Shape;237;p13"/>
          <p:cNvSpPr txBox="1"/>
          <p:nvPr>
            <p:ph type="subTitle" idx="2"/>
          </p:nvPr>
        </p:nvSpPr>
        <p:spPr>
          <a:xfrm>
            <a:off x="3419221"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2pPr>
            <a:lvl3pPr lvl="2"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3pPr>
            <a:lvl4pPr lvl="3"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4pPr>
            <a:lvl5pPr lvl="4"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5pPr>
            <a:lvl6pPr lvl="5"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6pPr>
            <a:lvl7pPr lvl="6"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7pPr>
            <a:lvl8pPr lvl="7"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8pPr>
            <a:lvl9pPr lvl="8"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238" name="Google Shape;238;p13"/>
          <p:cNvSpPr txBox="1"/>
          <p:nvPr>
            <p:ph type="subTitle" idx="3"/>
          </p:nvPr>
        </p:nvSpPr>
        <p:spPr>
          <a:xfrm>
            <a:off x="5813699"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2pPr>
            <a:lvl3pPr lvl="2"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3pPr>
            <a:lvl4pPr lvl="3"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4pPr>
            <a:lvl5pPr lvl="4"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5pPr>
            <a:lvl6pPr lvl="5"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6pPr>
            <a:lvl7pPr lvl="6"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7pPr>
            <a:lvl8pPr lvl="7"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8pPr>
            <a:lvl9pPr lvl="8"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239" name="Google Shape;239;p13"/>
          <p:cNvSpPr txBox="1"/>
          <p:nvPr>
            <p:ph type="subTitle" idx="4"/>
          </p:nvPr>
        </p:nvSpPr>
        <p:spPr>
          <a:xfrm>
            <a:off x="1024750"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2pPr>
            <a:lvl3pPr lvl="2"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3pPr>
            <a:lvl4pPr lvl="3"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4pPr>
            <a:lvl5pPr lvl="4"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5pPr>
            <a:lvl6pPr lvl="5"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6pPr>
            <a:lvl7pPr lvl="6"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7pPr>
            <a:lvl8pPr lvl="7"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8pPr>
            <a:lvl9pPr lvl="8"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240" name="Google Shape;240;p13"/>
          <p:cNvSpPr txBox="1"/>
          <p:nvPr>
            <p:ph type="subTitle" idx="5"/>
          </p:nvPr>
        </p:nvSpPr>
        <p:spPr>
          <a:xfrm>
            <a:off x="3419221"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2pPr>
            <a:lvl3pPr lvl="2"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3pPr>
            <a:lvl4pPr lvl="3"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4pPr>
            <a:lvl5pPr lvl="4"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5pPr>
            <a:lvl6pPr lvl="5"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6pPr>
            <a:lvl7pPr lvl="6"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7pPr>
            <a:lvl8pPr lvl="7"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8pPr>
            <a:lvl9pPr lvl="8"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241" name="Google Shape;241;p13"/>
          <p:cNvSpPr txBox="1"/>
          <p:nvPr>
            <p:ph type="subTitle" idx="6"/>
          </p:nvPr>
        </p:nvSpPr>
        <p:spPr>
          <a:xfrm>
            <a:off x="5813699"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2pPr>
            <a:lvl3pPr lvl="2"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3pPr>
            <a:lvl4pPr lvl="3"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4pPr>
            <a:lvl5pPr lvl="4"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5pPr>
            <a:lvl6pPr lvl="5"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6pPr>
            <a:lvl7pPr lvl="6"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7pPr>
            <a:lvl8pPr lvl="7"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8pPr>
            <a:lvl9pPr lvl="8"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9pPr>
          </a:lstStyle>
          <a:p/>
        </p:txBody>
      </p:sp>
      <p:grpSp>
        <p:nvGrpSpPr>
          <p:cNvPr id="242" name="Google Shape;242;p13"/>
          <p:cNvGrpSpPr/>
          <p:nvPr/>
        </p:nvGrpSpPr>
        <p:grpSpPr>
          <a:xfrm rot="10800000">
            <a:off x="-2096303" y="3730190"/>
            <a:ext cx="3010303" cy="380635"/>
            <a:chOff x="5446772" y="1743190"/>
            <a:chExt cx="3010303" cy="380635"/>
          </a:xfrm>
        </p:grpSpPr>
        <p:grpSp>
          <p:nvGrpSpPr>
            <p:cNvPr id="243" name="Google Shape;243;p13"/>
            <p:cNvGrpSpPr/>
            <p:nvPr/>
          </p:nvGrpSpPr>
          <p:grpSpPr>
            <a:xfrm flipH="1">
              <a:off x="5898325" y="1865405"/>
              <a:ext cx="1567047" cy="45661"/>
              <a:chOff x="1754675" y="2661275"/>
              <a:chExt cx="1945675" cy="56700"/>
            </a:xfrm>
          </p:grpSpPr>
          <p:cxnSp>
            <p:nvCxnSpPr>
              <p:cNvPr id="244" name="Google Shape;244;p13"/>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245" name="Google Shape;245;p13"/>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6" name="Google Shape;246;p13"/>
            <p:cNvGrpSpPr/>
            <p:nvPr/>
          </p:nvGrpSpPr>
          <p:grpSpPr>
            <a:xfrm flipH="1">
              <a:off x="5477439" y="1987637"/>
              <a:ext cx="1561280" cy="136187"/>
              <a:chOff x="1754675" y="2824000"/>
              <a:chExt cx="4728285" cy="412439"/>
            </a:xfrm>
          </p:grpSpPr>
          <p:sp>
            <p:nvSpPr>
              <p:cNvPr id="247" name="Google Shape;247;p1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248" name="Google Shape;248;p1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 name="Google Shape;249;p13"/>
            <p:cNvGrpSpPr/>
            <p:nvPr/>
          </p:nvGrpSpPr>
          <p:grpSpPr>
            <a:xfrm flipH="1">
              <a:off x="5446772" y="1743190"/>
              <a:ext cx="3010303" cy="45661"/>
              <a:chOff x="1766900" y="2869225"/>
              <a:chExt cx="3737650" cy="56700"/>
            </a:xfrm>
          </p:grpSpPr>
          <p:cxnSp>
            <p:nvCxnSpPr>
              <p:cNvPr id="250" name="Google Shape;250;p1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251" name="Google Shape;251;p1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52" name="Google Shape;252;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3" name="Google Shape;253;p13"/>
          <p:cNvSpPr txBox="1"/>
          <p:nvPr>
            <p:ph type="title" idx="7" hasCustomPrompt="1"/>
          </p:nvPr>
        </p:nvSpPr>
        <p:spPr>
          <a:xfrm>
            <a:off x="1450150" y="122915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panose="00000500000000000000"/>
              <a:buNone/>
              <a:defRPr sz="2300">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9pPr>
          </a:lstStyle>
          <a:p>
            <a:r>
              <a:t>xx%</a:t>
            </a:r>
          </a:p>
        </p:txBody>
      </p:sp>
      <p:sp>
        <p:nvSpPr>
          <p:cNvPr id="254" name="Google Shape;254;p13"/>
          <p:cNvSpPr txBox="1"/>
          <p:nvPr>
            <p:ph type="title" idx="8" hasCustomPrompt="1"/>
          </p:nvPr>
        </p:nvSpPr>
        <p:spPr>
          <a:xfrm>
            <a:off x="1450200" y="267470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panose="00000500000000000000"/>
              <a:buNone/>
              <a:defRPr sz="2300">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9pPr>
          </a:lstStyle>
          <a:p>
            <a:r>
              <a:t>xx%</a:t>
            </a:r>
          </a:p>
        </p:txBody>
      </p:sp>
      <p:sp>
        <p:nvSpPr>
          <p:cNvPr id="255" name="Google Shape;255;p13"/>
          <p:cNvSpPr txBox="1"/>
          <p:nvPr>
            <p:ph type="title" idx="9" hasCustomPrompt="1"/>
          </p:nvPr>
        </p:nvSpPr>
        <p:spPr>
          <a:xfrm>
            <a:off x="3844625" y="1229151"/>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panose="00000500000000000000"/>
              <a:buNone/>
              <a:defRPr sz="2300">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9pPr>
          </a:lstStyle>
          <a:p>
            <a:r>
              <a:t>xx%</a:t>
            </a:r>
          </a:p>
        </p:txBody>
      </p:sp>
      <p:sp>
        <p:nvSpPr>
          <p:cNvPr id="256" name="Google Shape;256;p13"/>
          <p:cNvSpPr txBox="1"/>
          <p:nvPr>
            <p:ph type="title" idx="13" hasCustomPrompt="1"/>
          </p:nvPr>
        </p:nvSpPr>
        <p:spPr>
          <a:xfrm>
            <a:off x="3844625" y="2674699"/>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panose="00000500000000000000"/>
              <a:buNone/>
              <a:defRPr sz="2300">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9pPr>
          </a:lstStyle>
          <a:p>
            <a:r>
              <a:t>xx%</a:t>
            </a:r>
          </a:p>
        </p:txBody>
      </p:sp>
      <p:sp>
        <p:nvSpPr>
          <p:cNvPr id="257" name="Google Shape;257;p13"/>
          <p:cNvSpPr txBox="1"/>
          <p:nvPr>
            <p:ph type="title" idx="14" hasCustomPrompt="1"/>
          </p:nvPr>
        </p:nvSpPr>
        <p:spPr>
          <a:xfrm>
            <a:off x="6239100" y="1229152"/>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panose="00000500000000000000"/>
              <a:buNone/>
              <a:defRPr sz="2300">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9pPr>
          </a:lstStyle>
          <a:p>
            <a:r>
              <a:t>xx%</a:t>
            </a:r>
          </a:p>
        </p:txBody>
      </p:sp>
      <p:sp>
        <p:nvSpPr>
          <p:cNvPr id="258" name="Google Shape;258;p13"/>
          <p:cNvSpPr txBox="1"/>
          <p:nvPr>
            <p:ph type="title" idx="15" hasCustomPrompt="1"/>
          </p:nvPr>
        </p:nvSpPr>
        <p:spPr>
          <a:xfrm>
            <a:off x="6239100" y="2674703"/>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panose="00000500000000000000"/>
              <a:buNone/>
              <a:defRPr sz="2300">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000"/>
              <a:buFont typeface="Poppins" panose="00000500000000000000"/>
              <a:buNone/>
              <a:defRPr sz="3000" b="0">
                <a:latin typeface="Poppins" panose="00000500000000000000"/>
                <a:ea typeface="Poppins" panose="00000500000000000000"/>
                <a:cs typeface="Poppins" panose="00000500000000000000"/>
                <a:sym typeface="Poppins" panose="00000500000000000000"/>
              </a:defRPr>
            </a:lvl9pPr>
          </a:lstStyle>
          <a:p>
            <a:r>
              <a:t>xx%</a:t>
            </a:r>
          </a:p>
        </p:txBody>
      </p:sp>
      <p:sp>
        <p:nvSpPr>
          <p:cNvPr id="259" name="Google Shape;259;p13"/>
          <p:cNvSpPr/>
          <p:nvPr/>
        </p:nvSpPr>
        <p:spPr>
          <a:xfrm rot="10800000">
            <a:off x="1316384" y="4901259"/>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3"/>
          <p:cNvSpPr/>
          <p:nvPr/>
        </p:nvSpPr>
        <p:spPr>
          <a:xfrm flipH="1">
            <a:off x="-585437"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261" name="Shape 261"/>
        <p:cNvGrpSpPr/>
        <p:nvPr/>
      </p:nvGrpSpPr>
      <p:grpSpPr>
        <a:xfrm>
          <a:off x="0" y="0"/>
          <a:ext cx="0" cy="0"/>
          <a:chOff x="0" y="0"/>
          <a:chExt cx="0" cy="0"/>
        </a:xfrm>
      </p:grpSpPr>
      <p:grpSp>
        <p:nvGrpSpPr>
          <p:cNvPr id="262" name="Google Shape;262;p14"/>
          <p:cNvGrpSpPr/>
          <p:nvPr/>
        </p:nvGrpSpPr>
        <p:grpSpPr>
          <a:xfrm>
            <a:off x="-10" y="-1658067"/>
            <a:ext cx="9294978" cy="7822922"/>
            <a:chOff x="-10" y="-1658067"/>
            <a:chExt cx="9294978" cy="7822922"/>
          </a:xfrm>
        </p:grpSpPr>
        <p:sp>
          <p:nvSpPr>
            <p:cNvPr id="263" name="Google Shape;263;p14"/>
            <p:cNvSpPr/>
            <p:nvPr/>
          </p:nvSpPr>
          <p:spPr>
            <a:xfrm rot="10800000" flipH="1">
              <a:off x="0" y="-8273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4"/>
            <p:cNvSpPr/>
            <p:nvPr/>
          </p:nvSpPr>
          <p:spPr>
            <a:xfrm flipH="1">
              <a:off x="-10" y="425345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4"/>
            <p:cNvSpPr/>
            <p:nvPr/>
          </p:nvSpPr>
          <p:spPr>
            <a:xfrm rot="10800000">
              <a:off x="3765449" y="-165806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6" name="Google Shape;266;p14"/>
          <p:cNvGrpSpPr/>
          <p:nvPr/>
        </p:nvGrpSpPr>
        <p:grpSpPr>
          <a:xfrm>
            <a:off x="214581" y="-8"/>
            <a:ext cx="1593209" cy="183531"/>
            <a:chOff x="385056" y="-8"/>
            <a:chExt cx="1593209" cy="183531"/>
          </a:xfrm>
        </p:grpSpPr>
        <p:sp>
          <p:nvSpPr>
            <p:cNvPr id="267" name="Google Shape;267;p14"/>
            <p:cNvSpPr/>
            <p:nvPr/>
          </p:nvSpPr>
          <p:spPr>
            <a:xfrm flipH="1">
              <a:off x="385056" y="-8"/>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4"/>
            <p:cNvSpPr/>
            <p:nvPr/>
          </p:nvSpPr>
          <p:spPr>
            <a:xfrm flipH="1">
              <a:off x="971481" y="-8"/>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 name="Google Shape;269;p14"/>
          <p:cNvGrpSpPr/>
          <p:nvPr/>
        </p:nvGrpSpPr>
        <p:grpSpPr>
          <a:xfrm>
            <a:off x="-641180" y="447742"/>
            <a:ext cx="10174669" cy="4695754"/>
            <a:chOff x="-641180" y="447742"/>
            <a:chExt cx="10174669" cy="4695754"/>
          </a:xfrm>
        </p:grpSpPr>
        <p:sp>
          <p:nvSpPr>
            <p:cNvPr id="270" name="Google Shape;270;p14"/>
            <p:cNvSpPr/>
            <p:nvPr/>
          </p:nvSpPr>
          <p:spPr>
            <a:xfrm>
              <a:off x="8526706" y="447742"/>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4"/>
            <p:cNvSpPr/>
            <p:nvPr/>
          </p:nvSpPr>
          <p:spPr>
            <a:xfrm flipH="1">
              <a:off x="6924920" y="491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4"/>
            <p:cNvSpPr/>
            <p:nvPr/>
          </p:nvSpPr>
          <p:spPr>
            <a:xfrm>
              <a:off x="-641180"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3" name="Google Shape;273;p14"/>
          <p:cNvSpPr txBox="1"/>
          <p:nvPr>
            <p:ph type="title"/>
          </p:nvPr>
        </p:nvSpPr>
        <p:spPr>
          <a:xfrm>
            <a:off x="1419900" y="3055775"/>
            <a:ext cx="63042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274" name="Google Shape;274;p14"/>
          <p:cNvSpPr txBox="1"/>
          <p:nvPr>
            <p:ph type="subTitle" idx="1"/>
          </p:nvPr>
        </p:nvSpPr>
        <p:spPr>
          <a:xfrm>
            <a:off x="1419900" y="1081900"/>
            <a:ext cx="63042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grpSp>
        <p:nvGrpSpPr>
          <p:cNvPr id="275" name="Google Shape;275;p14"/>
          <p:cNvGrpSpPr/>
          <p:nvPr/>
        </p:nvGrpSpPr>
        <p:grpSpPr>
          <a:xfrm>
            <a:off x="-689412" y="-1311142"/>
            <a:ext cx="10419597" cy="8141306"/>
            <a:chOff x="-689412" y="-1311142"/>
            <a:chExt cx="10419597" cy="8141306"/>
          </a:xfrm>
        </p:grpSpPr>
        <p:sp>
          <p:nvSpPr>
            <p:cNvPr id="276" name="Google Shape;276;p14"/>
            <p:cNvSpPr/>
            <p:nvPr/>
          </p:nvSpPr>
          <p:spPr>
            <a:xfrm rot="10800000">
              <a:off x="6315079" y="-1311142"/>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4"/>
            <p:cNvSpPr/>
            <p:nvPr/>
          </p:nvSpPr>
          <p:spPr>
            <a:xfrm>
              <a:off x="-3" y="475350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4"/>
            <p:cNvSpPr/>
            <p:nvPr/>
          </p:nvSpPr>
          <p:spPr>
            <a:xfrm rot="10800000">
              <a:off x="-689412" y="-8181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4"/>
            <p:cNvSpPr/>
            <p:nvPr/>
          </p:nvSpPr>
          <p:spPr>
            <a:xfrm>
              <a:off x="6924913" y="46040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280" name="Shape 280"/>
        <p:cNvGrpSpPr/>
        <p:nvPr/>
      </p:nvGrpSpPr>
      <p:grpSpPr>
        <a:xfrm>
          <a:off x="0" y="0"/>
          <a:ext cx="0" cy="0"/>
          <a:chOff x="0" y="0"/>
          <a:chExt cx="0" cy="0"/>
        </a:xfrm>
      </p:grpSpPr>
      <p:sp>
        <p:nvSpPr>
          <p:cNvPr id="281" name="Google Shape;281;p15"/>
          <p:cNvSpPr txBox="1"/>
          <p:nvPr>
            <p:ph type="title"/>
          </p:nvPr>
        </p:nvSpPr>
        <p:spPr>
          <a:xfrm>
            <a:off x="1103225" y="1490900"/>
            <a:ext cx="3169200" cy="16578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2" name="Google Shape;282;p15"/>
          <p:cNvSpPr txBox="1"/>
          <p:nvPr>
            <p:ph type="subTitle" idx="1"/>
          </p:nvPr>
        </p:nvSpPr>
        <p:spPr>
          <a:xfrm>
            <a:off x="1103225" y="3187975"/>
            <a:ext cx="3169200" cy="771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83" name="Google Shape;283;p15"/>
          <p:cNvSpPr/>
          <p:nvPr>
            <p:ph type="pic" idx="2"/>
          </p:nvPr>
        </p:nvSpPr>
        <p:spPr>
          <a:xfrm>
            <a:off x="4272425" y="613850"/>
            <a:ext cx="3768300" cy="3796800"/>
          </a:xfrm>
          <a:prstGeom prst="rect">
            <a:avLst/>
          </a:prstGeom>
          <a:noFill/>
          <a:ln>
            <a:noFill/>
          </a:ln>
        </p:spPr>
      </p:sp>
      <p:grpSp>
        <p:nvGrpSpPr>
          <p:cNvPr id="284" name="Google Shape;284;p15"/>
          <p:cNvGrpSpPr/>
          <p:nvPr/>
        </p:nvGrpSpPr>
        <p:grpSpPr>
          <a:xfrm rot="10800000" flipH="1">
            <a:off x="-1536301" y="-1730518"/>
            <a:ext cx="10804826" cy="8381753"/>
            <a:chOff x="-1589201" y="-1194493"/>
            <a:chExt cx="10804826" cy="8381753"/>
          </a:xfrm>
        </p:grpSpPr>
        <p:sp>
          <p:nvSpPr>
            <p:cNvPr id="285" name="Google Shape;285;p15"/>
            <p:cNvSpPr/>
            <p:nvPr/>
          </p:nvSpPr>
          <p:spPr>
            <a:xfrm rot="10800000" flipH="1">
              <a:off x="-79353" y="-119449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5"/>
            <p:cNvSpPr/>
            <p:nvPr/>
          </p:nvSpPr>
          <p:spPr>
            <a:xfrm>
              <a:off x="-1589201" y="4818100"/>
              <a:ext cx="4016259" cy="2369160"/>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7" name="Google Shape;287;p15"/>
          <p:cNvSpPr/>
          <p:nvPr/>
        </p:nvSpPr>
        <p:spPr>
          <a:xfrm rot="10800000" flipH="1">
            <a:off x="6778074" y="4876489"/>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5"/>
          <p:cNvSpPr/>
          <p:nvPr/>
        </p:nvSpPr>
        <p:spPr>
          <a:xfrm>
            <a:off x="7378450" y="429690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9" name="Google Shape;289;p15"/>
          <p:cNvGrpSpPr/>
          <p:nvPr/>
        </p:nvGrpSpPr>
        <p:grpSpPr>
          <a:xfrm flipH="1">
            <a:off x="-1397466" y="738820"/>
            <a:ext cx="3010303" cy="380635"/>
            <a:chOff x="5446772" y="1743190"/>
            <a:chExt cx="3010303" cy="380635"/>
          </a:xfrm>
        </p:grpSpPr>
        <p:grpSp>
          <p:nvGrpSpPr>
            <p:cNvPr id="290" name="Google Shape;290;p15"/>
            <p:cNvGrpSpPr/>
            <p:nvPr/>
          </p:nvGrpSpPr>
          <p:grpSpPr>
            <a:xfrm flipH="1">
              <a:off x="5898325" y="1865405"/>
              <a:ext cx="1567047" cy="45661"/>
              <a:chOff x="1754675" y="2661275"/>
              <a:chExt cx="1945675" cy="56700"/>
            </a:xfrm>
          </p:grpSpPr>
          <p:cxnSp>
            <p:nvCxnSpPr>
              <p:cNvPr id="291" name="Google Shape;291;p15"/>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292" name="Google Shape;292;p15"/>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3" name="Google Shape;293;p15"/>
            <p:cNvGrpSpPr/>
            <p:nvPr/>
          </p:nvGrpSpPr>
          <p:grpSpPr>
            <a:xfrm flipH="1">
              <a:off x="5477439" y="1987637"/>
              <a:ext cx="1561280" cy="136187"/>
              <a:chOff x="1754675" y="2824000"/>
              <a:chExt cx="4728285" cy="412439"/>
            </a:xfrm>
          </p:grpSpPr>
          <p:sp>
            <p:nvSpPr>
              <p:cNvPr id="294" name="Google Shape;294;p15"/>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295" name="Google Shape;295;p15"/>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6" name="Google Shape;296;p15"/>
            <p:cNvGrpSpPr/>
            <p:nvPr/>
          </p:nvGrpSpPr>
          <p:grpSpPr>
            <a:xfrm flipH="1">
              <a:off x="5446772" y="1743190"/>
              <a:ext cx="3010303" cy="45661"/>
              <a:chOff x="1766900" y="2869225"/>
              <a:chExt cx="3737650" cy="56700"/>
            </a:xfrm>
          </p:grpSpPr>
          <p:cxnSp>
            <p:nvCxnSpPr>
              <p:cNvPr id="297" name="Google Shape;297;p15"/>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298" name="Google Shape;298;p1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299" name="Shape 299"/>
        <p:cNvGrpSpPr/>
        <p:nvPr/>
      </p:nvGrpSpPr>
      <p:grpSpPr>
        <a:xfrm>
          <a:off x="0" y="0"/>
          <a:ext cx="0" cy="0"/>
          <a:chOff x="0" y="0"/>
          <a:chExt cx="0" cy="0"/>
        </a:xfrm>
      </p:grpSpPr>
      <p:sp>
        <p:nvSpPr>
          <p:cNvPr id="300" name="Google Shape;300;p16"/>
          <p:cNvSpPr txBox="1"/>
          <p:nvPr>
            <p:ph type="title"/>
          </p:nvPr>
        </p:nvSpPr>
        <p:spPr>
          <a:xfrm>
            <a:off x="872400" y="1637550"/>
            <a:ext cx="32241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1" name="Google Shape;301;p16"/>
          <p:cNvSpPr txBox="1"/>
          <p:nvPr>
            <p:ph type="subTitle" idx="1"/>
          </p:nvPr>
        </p:nvSpPr>
        <p:spPr>
          <a:xfrm>
            <a:off x="872400" y="2700750"/>
            <a:ext cx="32241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grpSp>
        <p:nvGrpSpPr>
          <p:cNvPr id="302" name="Google Shape;302;p16"/>
          <p:cNvGrpSpPr/>
          <p:nvPr/>
        </p:nvGrpSpPr>
        <p:grpSpPr>
          <a:xfrm>
            <a:off x="-213475" y="-435968"/>
            <a:ext cx="10430912" cy="6926993"/>
            <a:chOff x="-213475" y="-435968"/>
            <a:chExt cx="10430912" cy="6926993"/>
          </a:xfrm>
        </p:grpSpPr>
        <p:sp>
          <p:nvSpPr>
            <p:cNvPr id="303" name="Google Shape;303;p16"/>
            <p:cNvSpPr/>
            <p:nvPr/>
          </p:nvSpPr>
          <p:spPr>
            <a:xfrm rot="10800000" flipH="1">
              <a:off x="7412165" y="-43596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6"/>
            <p:cNvSpPr/>
            <p:nvPr/>
          </p:nvSpPr>
          <p:spPr>
            <a:xfrm flipH="1">
              <a:off x="-213475" y="4603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5" name="Google Shape;305;p16"/>
          <p:cNvGrpSpPr/>
          <p:nvPr/>
        </p:nvGrpSpPr>
        <p:grpSpPr>
          <a:xfrm flipH="1">
            <a:off x="-1986736" y="257018"/>
            <a:ext cx="3567725" cy="692436"/>
            <a:chOff x="5803750" y="1590790"/>
            <a:chExt cx="3567725" cy="692436"/>
          </a:xfrm>
        </p:grpSpPr>
        <p:grpSp>
          <p:nvGrpSpPr>
            <p:cNvPr id="306" name="Google Shape;306;p16"/>
            <p:cNvGrpSpPr/>
            <p:nvPr/>
          </p:nvGrpSpPr>
          <p:grpSpPr>
            <a:xfrm flipH="1">
              <a:off x="5803750" y="2180862"/>
              <a:ext cx="3070084" cy="102364"/>
              <a:chOff x="1779150" y="2604263"/>
              <a:chExt cx="3811875" cy="127113"/>
            </a:xfrm>
          </p:grpSpPr>
          <p:sp>
            <p:nvSpPr>
              <p:cNvPr id="307" name="Google Shape;307;p1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08" name="Google Shape;308;p1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9" name="Google Shape;309;p16"/>
            <p:cNvGrpSpPr/>
            <p:nvPr/>
          </p:nvGrpSpPr>
          <p:grpSpPr>
            <a:xfrm flipH="1">
              <a:off x="5898325" y="1789205"/>
              <a:ext cx="1567047" cy="45661"/>
              <a:chOff x="1754675" y="2566652"/>
              <a:chExt cx="1945675" cy="56700"/>
            </a:xfrm>
          </p:grpSpPr>
          <p:cxnSp>
            <p:nvCxnSpPr>
              <p:cNvPr id="310" name="Google Shape;310;p16"/>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311" name="Google Shape;311;p16"/>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2" name="Google Shape;312;p16"/>
            <p:cNvGrpSpPr/>
            <p:nvPr/>
          </p:nvGrpSpPr>
          <p:grpSpPr>
            <a:xfrm flipH="1">
              <a:off x="6107964" y="1938899"/>
              <a:ext cx="1561280" cy="136187"/>
              <a:chOff x="-154850" y="2676400"/>
              <a:chExt cx="4728285" cy="412439"/>
            </a:xfrm>
          </p:grpSpPr>
          <p:sp>
            <p:nvSpPr>
              <p:cNvPr id="313" name="Google Shape;313;p16"/>
              <p:cNvSpPr/>
              <p:nvPr/>
            </p:nvSpPr>
            <p:spPr>
              <a:xfrm>
                <a:off x="-154850" y="26764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14" name="Google Shape;314;p16"/>
              <p:cNvSpPr/>
              <p:nvPr/>
            </p:nvSpPr>
            <p:spPr>
              <a:xfrm>
                <a:off x="4439036" y="29544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5" name="Google Shape;315;p16"/>
            <p:cNvGrpSpPr/>
            <p:nvPr/>
          </p:nvGrpSpPr>
          <p:grpSpPr>
            <a:xfrm flipH="1">
              <a:off x="6361172" y="1590790"/>
              <a:ext cx="3010303" cy="45661"/>
              <a:chOff x="631564" y="2679979"/>
              <a:chExt cx="3737650" cy="56700"/>
            </a:xfrm>
          </p:grpSpPr>
          <p:cxnSp>
            <p:nvCxnSpPr>
              <p:cNvPr id="316" name="Google Shape;316;p16"/>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317" name="Google Shape;317;p16"/>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18" name="Google Shape;318;p16"/>
          <p:cNvSpPr/>
          <p:nvPr/>
        </p:nvSpPr>
        <p:spPr>
          <a:xfrm rot="10800000">
            <a:off x="-284501"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9" name="Google Shape;319;p16"/>
          <p:cNvGrpSpPr/>
          <p:nvPr/>
        </p:nvGrpSpPr>
        <p:grpSpPr>
          <a:xfrm>
            <a:off x="-1754525" y="-2478031"/>
            <a:ext cx="12821147" cy="8256735"/>
            <a:chOff x="-1754525" y="-2478031"/>
            <a:chExt cx="12821147" cy="8256735"/>
          </a:xfrm>
        </p:grpSpPr>
        <p:sp>
          <p:nvSpPr>
            <p:cNvPr id="320" name="Google Shape;320;p16"/>
            <p:cNvSpPr/>
            <p:nvPr/>
          </p:nvSpPr>
          <p:spPr>
            <a:xfrm rot="10800000">
              <a:off x="5951215"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6"/>
            <p:cNvSpPr/>
            <p:nvPr/>
          </p:nvSpPr>
          <p:spPr>
            <a:xfrm flipH="1">
              <a:off x="-1754525" y="424129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322" name="Shape 322"/>
        <p:cNvGrpSpPr/>
        <p:nvPr/>
      </p:nvGrpSpPr>
      <p:grpSpPr>
        <a:xfrm>
          <a:off x="0" y="0"/>
          <a:ext cx="0" cy="0"/>
          <a:chOff x="0" y="0"/>
          <a:chExt cx="0" cy="0"/>
        </a:xfrm>
      </p:grpSpPr>
      <p:sp>
        <p:nvSpPr>
          <p:cNvPr id="323" name="Google Shape;323;p17"/>
          <p:cNvSpPr/>
          <p:nvPr/>
        </p:nvSpPr>
        <p:spPr>
          <a:xfrm rot="10800000">
            <a:off x="666600" y="478394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7"/>
          <p:cNvSpPr/>
          <p:nvPr/>
        </p:nvSpPr>
        <p:spPr>
          <a:xfrm flipH="1">
            <a:off x="-1754525" y="424129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7"/>
          <p:cNvSpPr/>
          <p:nvPr/>
        </p:nvSpPr>
        <p:spPr>
          <a:xfrm>
            <a:off x="-1259172" y="463498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6" name="Google Shape;326;p17"/>
          <p:cNvGrpSpPr/>
          <p:nvPr/>
        </p:nvGrpSpPr>
        <p:grpSpPr>
          <a:xfrm>
            <a:off x="6644522" y="4451415"/>
            <a:ext cx="3427062" cy="540036"/>
            <a:chOff x="5446772" y="1743190"/>
            <a:chExt cx="3427062" cy="540036"/>
          </a:xfrm>
        </p:grpSpPr>
        <p:grpSp>
          <p:nvGrpSpPr>
            <p:cNvPr id="327" name="Google Shape;327;p17"/>
            <p:cNvGrpSpPr/>
            <p:nvPr/>
          </p:nvGrpSpPr>
          <p:grpSpPr>
            <a:xfrm flipH="1">
              <a:off x="5803750" y="2180862"/>
              <a:ext cx="3070084" cy="102364"/>
              <a:chOff x="1779150" y="2604263"/>
              <a:chExt cx="3811875" cy="127113"/>
            </a:xfrm>
          </p:grpSpPr>
          <p:sp>
            <p:nvSpPr>
              <p:cNvPr id="328" name="Google Shape;328;p17"/>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29" name="Google Shape;329;p17"/>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0" name="Google Shape;330;p17"/>
            <p:cNvGrpSpPr/>
            <p:nvPr/>
          </p:nvGrpSpPr>
          <p:grpSpPr>
            <a:xfrm flipH="1">
              <a:off x="5898325" y="1865405"/>
              <a:ext cx="1567047" cy="45661"/>
              <a:chOff x="1754675" y="2661275"/>
              <a:chExt cx="1945675" cy="56700"/>
            </a:xfrm>
          </p:grpSpPr>
          <p:cxnSp>
            <p:nvCxnSpPr>
              <p:cNvPr id="331" name="Google Shape;331;p1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332" name="Google Shape;332;p1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3" name="Google Shape;333;p17"/>
            <p:cNvGrpSpPr/>
            <p:nvPr/>
          </p:nvGrpSpPr>
          <p:grpSpPr>
            <a:xfrm flipH="1">
              <a:off x="5477439" y="1987637"/>
              <a:ext cx="1561280" cy="136187"/>
              <a:chOff x="1754675" y="2824000"/>
              <a:chExt cx="4728285" cy="412439"/>
            </a:xfrm>
          </p:grpSpPr>
          <p:sp>
            <p:nvSpPr>
              <p:cNvPr id="334" name="Google Shape;334;p1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35" name="Google Shape;335;p1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6" name="Google Shape;336;p17"/>
            <p:cNvGrpSpPr/>
            <p:nvPr/>
          </p:nvGrpSpPr>
          <p:grpSpPr>
            <a:xfrm flipH="1">
              <a:off x="5446772" y="1743190"/>
              <a:ext cx="3010303" cy="45661"/>
              <a:chOff x="1766900" y="2869225"/>
              <a:chExt cx="3737650" cy="56700"/>
            </a:xfrm>
          </p:grpSpPr>
          <p:cxnSp>
            <p:nvCxnSpPr>
              <p:cNvPr id="337" name="Google Shape;337;p1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338" name="Google Shape;338;p1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39" name="Google Shape;339;p17"/>
          <p:cNvGrpSpPr/>
          <p:nvPr/>
        </p:nvGrpSpPr>
        <p:grpSpPr>
          <a:xfrm>
            <a:off x="-694176" y="-920239"/>
            <a:ext cx="10964574" cy="6661025"/>
            <a:chOff x="-694176" y="-920239"/>
            <a:chExt cx="10964574" cy="6661025"/>
          </a:xfrm>
        </p:grpSpPr>
        <p:sp>
          <p:nvSpPr>
            <p:cNvPr id="340" name="Google Shape;340;p17"/>
            <p:cNvSpPr/>
            <p:nvPr/>
          </p:nvSpPr>
          <p:spPr>
            <a:xfrm rot="10800000" flipH="1">
              <a:off x="-694176" y="-92023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7"/>
            <p:cNvSpPr/>
            <p:nvPr/>
          </p:nvSpPr>
          <p:spPr>
            <a:xfrm flipH="1">
              <a:off x="6749999" y="3899186"/>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2" name="Google Shape;342;p17"/>
          <p:cNvSpPr txBox="1"/>
          <p:nvPr>
            <p:ph type="title"/>
          </p:nvPr>
        </p:nvSpPr>
        <p:spPr>
          <a:xfrm>
            <a:off x="5200875" y="1926400"/>
            <a:ext cx="3077400" cy="635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3" name="Google Shape;343;p17"/>
          <p:cNvSpPr txBox="1"/>
          <p:nvPr>
            <p:ph type="subTitle" idx="1"/>
          </p:nvPr>
        </p:nvSpPr>
        <p:spPr>
          <a:xfrm>
            <a:off x="5201025" y="2562000"/>
            <a:ext cx="3077400" cy="805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344" name="Shape 344"/>
        <p:cNvGrpSpPr/>
        <p:nvPr/>
      </p:nvGrpSpPr>
      <p:grpSpPr>
        <a:xfrm>
          <a:off x="0" y="0"/>
          <a:ext cx="0" cy="0"/>
          <a:chOff x="0" y="0"/>
          <a:chExt cx="0" cy="0"/>
        </a:xfrm>
      </p:grpSpPr>
      <p:grpSp>
        <p:nvGrpSpPr>
          <p:cNvPr id="345" name="Google Shape;345;p18"/>
          <p:cNvGrpSpPr/>
          <p:nvPr/>
        </p:nvGrpSpPr>
        <p:grpSpPr>
          <a:xfrm>
            <a:off x="-1289846" y="-464980"/>
            <a:ext cx="3520400" cy="7145645"/>
            <a:chOff x="-1289846" y="-464980"/>
            <a:chExt cx="3520400" cy="7145645"/>
          </a:xfrm>
        </p:grpSpPr>
        <p:sp>
          <p:nvSpPr>
            <p:cNvPr id="346" name="Google Shape;346;p18"/>
            <p:cNvSpPr/>
            <p:nvPr/>
          </p:nvSpPr>
          <p:spPr>
            <a:xfrm rot="10800000" flipH="1">
              <a:off x="-305811" y="-464980"/>
              <a:ext cx="1920158" cy="1004478"/>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8"/>
            <p:cNvSpPr/>
            <p:nvPr/>
          </p:nvSpPr>
          <p:spPr>
            <a:xfrm>
              <a:off x="-1289846" y="460400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8" name="Google Shape;348;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9" name="Google Shape;349;p18"/>
          <p:cNvSpPr txBox="1"/>
          <p:nvPr>
            <p:ph type="subTitle" idx="1"/>
          </p:nvPr>
        </p:nvSpPr>
        <p:spPr>
          <a:xfrm>
            <a:off x="713225" y="1071950"/>
            <a:ext cx="3848100" cy="1598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p:txBody>
      </p:sp>
      <p:sp>
        <p:nvSpPr>
          <p:cNvPr id="350" name="Google Shape;350;p18"/>
          <p:cNvSpPr/>
          <p:nvPr/>
        </p:nvSpPr>
        <p:spPr>
          <a:xfrm flipH="1">
            <a:off x="-871159" y="5394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8"/>
          <p:cNvSpPr/>
          <p:nvPr/>
        </p:nvSpPr>
        <p:spPr>
          <a:xfrm rot="10800000" flipH="1">
            <a:off x="-2006799"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2" name="Google Shape;352;p18"/>
          <p:cNvGrpSpPr/>
          <p:nvPr/>
        </p:nvGrpSpPr>
        <p:grpSpPr>
          <a:xfrm flipH="1">
            <a:off x="7324525" y="151290"/>
            <a:ext cx="3296400" cy="703085"/>
            <a:chOff x="-12" y="3628590"/>
            <a:chExt cx="3296400" cy="703085"/>
          </a:xfrm>
        </p:grpSpPr>
        <p:grpSp>
          <p:nvGrpSpPr>
            <p:cNvPr id="353" name="Google Shape;353;p18"/>
            <p:cNvGrpSpPr/>
            <p:nvPr/>
          </p:nvGrpSpPr>
          <p:grpSpPr>
            <a:xfrm>
              <a:off x="854867" y="3996692"/>
              <a:ext cx="1567047" cy="45661"/>
              <a:chOff x="1754675" y="2661275"/>
              <a:chExt cx="1945675" cy="56700"/>
            </a:xfrm>
          </p:grpSpPr>
          <p:cxnSp>
            <p:nvCxnSpPr>
              <p:cNvPr id="354" name="Google Shape;354;p1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355" name="Google Shape;355;p1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6" name="Google Shape;356;p18"/>
            <p:cNvGrpSpPr/>
            <p:nvPr/>
          </p:nvGrpSpPr>
          <p:grpSpPr>
            <a:xfrm>
              <a:off x="518420" y="4195487"/>
              <a:ext cx="1561280" cy="136187"/>
              <a:chOff x="1754675" y="2824000"/>
              <a:chExt cx="4728285" cy="412439"/>
            </a:xfrm>
          </p:grpSpPr>
          <p:sp>
            <p:nvSpPr>
              <p:cNvPr id="357" name="Google Shape;357;p1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58" name="Google Shape;358;p1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9" name="Google Shape;359;p18"/>
            <p:cNvGrpSpPr/>
            <p:nvPr/>
          </p:nvGrpSpPr>
          <p:grpSpPr>
            <a:xfrm>
              <a:off x="226304" y="3764887"/>
              <a:ext cx="3070084" cy="102364"/>
              <a:chOff x="1779150" y="2604263"/>
              <a:chExt cx="3811875" cy="127113"/>
            </a:xfrm>
          </p:grpSpPr>
          <p:sp>
            <p:nvSpPr>
              <p:cNvPr id="360" name="Google Shape;360;p1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61" name="Google Shape;361;p1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2" name="Google Shape;362;p18"/>
            <p:cNvGrpSpPr/>
            <p:nvPr/>
          </p:nvGrpSpPr>
          <p:grpSpPr>
            <a:xfrm>
              <a:off x="-12" y="3628590"/>
              <a:ext cx="3010303" cy="45661"/>
              <a:chOff x="1766900" y="2869225"/>
              <a:chExt cx="3737650" cy="56700"/>
            </a:xfrm>
          </p:grpSpPr>
          <p:cxnSp>
            <p:nvCxnSpPr>
              <p:cNvPr id="363" name="Google Shape;363;p1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364" name="Google Shape;364;p1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10_1">
    <p:spTree>
      <p:nvGrpSpPr>
        <p:cNvPr id="365" name="Shape 365"/>
        <p:cNvGrpSpPr/>
        <p:nvPr/>
      </p:nvGrpSpPr>
      <p:grpSpPr>
        <a:xfrm>
          <a:off x="0" y="0"/>
          <a:ext cx="0" cy="0"/>
          <a:chOff x="0" y="0"/>
          <a:chExt cx="0" cy="0"/>
        </a:xfrm>
      </p:grpSpPr>
      <p:grpSp>
        <p:nvGrpSpPr>
          <p:cNvPr id="366" name="Google Shape;366;p19"/>
          <p:cNvGrpSpPr/>
          <p:nvPr/>
        </p:nvGrpSpPr>
        <p:grpSpPr>
          <a:xfrm>
            <a:off x="-1657830" y="-1821713"/>
            <a:ext cx="13368611" cy="9000374"/>
            <a:chOff x="-1657830" y="-1821713"/>
            <a:chExt cx="13368611" cy="9000374"/>
          </a:xfrm>
        </p:grpSpPr>
        <p:sp>
          <p:nvSpPr>
            <p:cNvPr id="367" name="Google Shape;367;p19"/>
            <p:cNvSpPr/>
            <p:nvPr/>
          </p:nvSpPr>
          <p:spPr>
            <a:xfrm flipH="1">
              <a:off x="-1657830" y="4429574"/>
              <a:ext cx="13368611" cy="2749087"/>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9"/>
            <p:cNvSpPr/>
            <p:nvPr/>
          </p:nvSpPr>
          <p:spPr>
            <a:xfrm rot="10800000">
              <a:off x="6074499" y="-1821713"/>
              <a:ext cx="4016259" cy="2369160"/>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9" name="Google Shape;369;p19"/>
          <p:cNvGrpSpPr/>
          <p:nvPr/>
        </p:nvGrpSpPr>
        <p:grpSpPr>
          <a:xfrm>
            <a:off x="-1296840" y="259346"/>
            <a:ext cx="11980094" cy="4549229"/>
            <a:chOff x="-1296840" y="259346"/>
            <a:chExt cx="11980094" cy="4549229"/>
          </a:xfrm>
        </p:grpSpPr>
        <p:grpSp>
          <p:nvGrpSpPr>
            <p:cNvPr id="370" name="Google Shape;370;p19"/>
            <p:cNvGrpSpPr/>
            <p:nvPr/>
          </p:nvGrpSpPr>
          <p:grpSpPr>
            <a:xfrm rot="10800000">
              <a:off x="-1296840" y="259346"/>
              <a:ext cx="3074607" cy="453954"/>
              <a:chOff x="5478797" y="847321"/>
              <a:chExt cx="3074607" cy="453954"/>
            </a:xfrm>
          </p:grpSpPr>
          <p:grpSp>
            <p:nvGrpSpPr>
              <p:cNvPr id="371" name="Google Shape;371;p19"/>
              <p:cNvGrpSpPr/>
              <p:nvPr/>
            </p:nvGrpSpPr>
            <p:grpSpPr>
              <a:xfrm flipH="1">
                <a:off x="5675409" y="922405"/>
                <a:ext cx="2877996" cy="223763"/>
                <a:chOff x="1687059" y="2012316"/>
                <a:chExt cx="3573375" cy="277863"/>
              </a:xfrm>
            </p:grpSpPr>
            <p:sp>
              <p:nvSpPr>
                <p:cNvPr id="372" name="Google Shape;372;p19"/>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373" name="Google Shape;373;p19"/>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4" name="Google Shape;374;p19"/>
              <p:cNvGrpSpPr/>
              <p:nvPr/>
            </p:nvGrpSpPr>
            <p:grpSpPr>
              <a:xfrm flipH="1">
                <a:off x="6072799" y="847321"/>
                <a:ext cx="2430997" cy="185534"/>
                <a:chOff x="1748547" y="1392116"/>
                <a:chExt cx="5911958" cy="451312"/>
              </a:xfrm>
            </p:grpSpPr>
            <p:sp>
              <p:nvSpPr>
                <p:cNvPr id="375" name="Google Shape;375;p1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376" name="Google Shape;376;p19"/>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7" name="Google Shape;377;p19"/>
              <p:cNvGrpSpPr/>
              <p:nvPr/>
            </p:nvGrpSpPr>
            <p:grpSpPr>
              <a:xfrm flipH="1">
                <a:off x="5478797" y="1255615"/>
                <a:ext cx="3010303" cy="45661"/>
                <a:chOff x="1766900" y="2869225"/>
                <a:chExt cx="3737650" cy="56700"/>
              </a:xfrm>
            </p:grpSpPr>
            <p:cxnSp>
              <p:nvCxnSpPr>
                <p:cNvPr id="378" name="Google Shape;378;p1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379" name="Google Shape;379;p1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80" name="Google Shape;380;p19"/>
            <p:cNvGrpSpPr/>
            <p:nvPr/>
          </p:nvGrpSpPr>
          <p:grpSpPr>
            <a:xfrm flipH="1">
              <a:off x="7083467" y="3764471"/>
              <a:ext cx="3599787" cy="1044104"/>
              <a:chOff x="-1431671" y="656496"/>
              <a:chExt cx="3599787" cy="1044104"/>
            </a:xfrm>
          </p:grpSpPr>
          <p:grpSp>
            <p:nvGrpSpPr>
              <p:cNvPr id="381" name="Google Shape;381;p19"/>
              <p:cNvGrpSpPr/>
              <p:nvPr/>
            </p:nvGrpSpPr>
            <p:grpSpPr>
              <a:xfrm>
                <a:off x="-368508" y="1432892"/>
                <a:ext cx="1567047" cy="45661"/>
                <a:chOff x="1754675" y="2661275"/>
                <a:chExt cx="1945675" cy="56700"/>
              </a:xfrm>
            </p:grpSpPr>
            <p:cxnSp>
              <p:nvCxnSpPr>
                <p:cNvPr id="382" name="Google Shape;382;p19"/>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383" name="Google Shape;383;p19"/>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4" name="Google Shape;384;p19"/>
              <p:cNvGrpSpPr/>
              <p:nvPr/>
            </p:nvGrpSpPr>
            <p:grpSpPr>
              <a:xfrm>
                <a:off x="-766480" y="1564412"/>
                <a:ext cx="1561280" cy="136187"/>
                <a:chOff x="1754675" y="2824000"/>
                <a:chExt cx="4728285" cy="412439"/>
              </a:xfrm>
            </p:grpSpPr>
            <p:sp>
              <p:nvSpPr>
                <p:cNvPr id="385" name="Google Shape;385;p1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86" name="Google Shape;386;p19"/>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7" name="Google Shape;387;p19"/>
              <p:cNvGrpSpPr/>
              <p:nvPr/>
            </p:nvGrpSpPr>
            <p:grpSpPr>
              <a:xfrm>
                <a:off x="-1431671" y="1201087"/>
                <a:ext cx="3070084" cy="102364"/>
                <a:chOff x="1779150" y="2604263"/>
                <a:chExt cx="3811875" cy="127113"/>
              </a:xfrm>
            </p:grpSpPr>
            <p:sp>
              <p:nvSpPr>
                <p:cNvPr id="388" name="Google Shape;388;p1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89" name="Google Shape;389;p19"/>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 name="Google Shape;390;p19"/>
              <p:cNvGrpSpPr/>
              <p:nvPr/>
            </p:nvGrpSpPr>
            <p:grpSpPr>
              <a:xfrm>
                <a:off x="-856941" y="773805"/>
                <a:ext cx="2877996" cy="223763"/>
                <a:chOff x="1748550" y="2064750"/>
                <a:chExt cx="3573375" cy="277863"/>
              </a:xfrm>
            </p:grpSpPr>
            <p:sp>
              <p:nvSpPr>
                <p:cNvPr id="391" name="Google Shape;391;p19"/>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392" name="Google Shape;392;p19"/>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 name="Google Shape;393;p19"/>
              <p:cNvGrpSpPr/>
              <p:nvPr/>
            </p:nvGrpSpPr>
            <p:grpSpPr>
              <a:xfrm>
                <a:off x="-856882" y="656496"/>
                <a:ext cx="2430997" cy="185534"/>
                <a:chOff x="1748547" y="1392116"/>
                <a:chExt cx="5911958" cy="451312"/>
              </a:xfrm>
            </p:grpSpPr>
            <p:sp>
              <p:nvSpPr>
                <p:cNvPr id="394" name="Google Shape;394;p1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395" name="Google Shape;395;p19"/>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6" name="Google Shape;396;p19"/>
              <p:cNvGrpSpPr/>
              <p:nvPr/>
            </p:nvGrpSpPr>
            <p:grpSpPr>
              <a:xfrm>
                <a:off x="-842187" y="1064790"/>
                <a:ext cx="3010303" cy="45661"/>
                <a:chOff x="1766900" y="2869225"/>
                <a:chExt cx="3737650" cy="56700"/>
              </a:xfrm>
            </p:grpSpPr>
            <p:cxnSp>
              <p:nvCxnSpPr>
                <p:cNvPr id="397" name="Google Shape;397;p1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398" name="Google Shape;398;p1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399" name="Google Shape;399;p19"/>
          <p:cNvGrpSpPr/>
          <p:nvPr/>
        </p:nvGrpSpPr>
        <p:grpSpPr>
          <a:xfrm>
            <a:off x="-2546154" y="-635197"/>
            <a:ext cx="12379564" cy="6575223"/>
            <a:chOff x="-2546154" y="-635197"/>
            <a:chExt cx="12379564" cy="6575223"/>
          </a:xfrm>
        </p:grpSpPr>
        <p:sp>
          <p:nvSpPr>
            <p:cNvPr id="400" name="Google Shape;400;p19"/>
            <p:cNvSpPr/>
            <p:nvPr/>
          </p:nvSpPr>
          <p:spPr>
            <a:xfrm rot="10800000" flipH="1">
              <a:off x="7028137" y="-635197"/>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1" name="Google Shape;401;p19"/>
            <p:cNvGrpSpPr/>
            <p:nvPr/>
          </p:nvGrpSpPr>
          <p:grpSpPr>
            <a:xfrm flipH="1">
              <a:off x="-2546154" y="4429587"/>
              <a:ext cx="4147840" cy="1510440"/>
              <a:chOff x="4132575" y="4716825"/>
              <a:chExt cx="5724316" cy="2084515"/>
            </a:xfrm>
          </p:grpSpPr>
          <p:sp>
            <p:nvSpPr>
              <p:cNvPr id="402" name="Google Shape;402;p19"/>
              <p:cNvSpPr/>
              <p:nvPr/>
            </p:nvSpPr>
            <p:spPr>
              <a:xfrm flipH="1">
                <a:off x="53618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9"/>
              <p:cNvSpPr/>
              <p:nvPr/>
            </p:nvSpPr>
            <p:spPr>
              <a:xfrm flipH="1">
                <a:off x="41325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04" name="Google Shape;404;p19"/>
          <p:cNvGrpSpPr/>
          <p:nvPr/>
        </p:nvGrpSpPr>
        <p:grpSpPr>
          <a:xfrm>
            <a:off x="-281888" y="-10703"/>
            <a:ext cx="10398364" cy="4440282"/>
            <a:chOff x="-281888" y="-10703"/>
            <a:chExt cx="10398364" cy="4440282"/>
          </a:xfrm>
        </p:grpSpPr>
        <p:sp>
          <p:nvSpPr>
            <p:cNvPr id="405" name="Google Shape;405;p19"/>
            <p:cNvSpPr/>
            <p:nvPr/>
          </p:nvSpPr>
          <p:spPr>
            <a:xfrm>
              <a:off x="8698225" y="90219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9"/>
            <p:cNvSpPr/>
            <p:nvPr/>
          </p:nvSpPr>
          <p:spPr>
            <a:xfrm>
              <a:off x="6098975" y="-10703"/>
              <a:ext cx="1044698" cy="196679"/>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9"/>
            <p:cNvSpPr/>
            <p:nvPr/>
          </p:nvSpPr>
          <p:spPr>
            <a:xfrm>
              <a:off x="-281888" y="4232899"/>
              <a:ext cx="1044698" cy="196679"/>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8" name="Google Shape;408;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9" name="Google Shape;409;p19"/>
          <p:cNvSpPr txBox="1"/>
          <p:nvPr>
            <p:ph type="subTitle" idx="1"/>
          </p:nvPr>
        </p:nvSpPr>
        <p:spPr>
          <a:xfrm>
            <a:off x="2835450" y="1017725"/>
            <a:ext cx="3410400" cy="28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410" name="Shape 410"/>
        <p:cNvGrpSpPr/>
        <p:nvPr/>
      </p:nvGrpSpPr>
      <p:grpSpPr>
        <a:xfrm>
          <a:off x="0" y="0"/>
          <a:ext cx="0" cy="0"/>
          <a:chOff x="0" y="0"/>
          <a:chExt cx="0" cy="0"/>
        </a:xfrm>
      </p:grpSpPr>
      <p:grpSp>
        <p:nvGrpSpPr>
          <p:cNvPr id="411" name="Google Shape;411;p20"/>
          <p:cNvGrpSpPr/>
          <p:nvPr/>
        </p:nvGrpSpPr>
        <p:grpSpPr>
          <a:xfrm>
            <a:off x="-706235" y="-1528931"/>
            <a:ext cx="9861884" cy="9150482"/>
            <a:chOff x="-706235" y="-1528931"/>
            <a:chExt cx="9861884" cy="9150482"/>
          </a:xfrm>
        </p:grpSpPr>
        <p:sp>
          <p:nvSpPr>
            <p:cNvPr id="412" name="Google Shape;412;p20"/>
            <p:cNvSpPr/>
            <p:nvPr/>
          </p:nvSpPr>
          <p:spPr>
            <a:xfrm>
              <a:off x="-706235" y="46040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20"/>
            <p:cNvSpPr/>
            <p:nvPr/>
          </p:nvSpPr>
          <p:spPr>
            <a:xfrm rot="10800000" flipH="1">
              <a:off x="-201825" y="-1528931"/>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4" name="Google Shape;414;p20"/>
          <p:cNvSpPr/>
          <p:nvPr/>
        </p:nvSpPr>
        <p:spPr>
          <a:xfrm>
            <a:off x="-1021725" y="398384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0"/>
          <p:cNvSpPr/>
          <p:nvPr/>
        </p:nvSpPr>
        <p:spPr>
          <a:xfrm flipH="1">
            <a:off x="-828950" y="4250853"/>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6" name="Google Shape;416;p20"/>
          <p:cNvGrpSpPr/>
          <p:nvPr/>
        </p:nvGrpSpPr>
        <p:grpSpPr>
          <a:xfrm>
            <a:off x="7632064" y="4367465"/>
            <a:ext cx="3894036" cy="692436"/>
            <a:chOff x="5477439" y="1590790"/>
            <a:chExt cx="3894036" cy="692436"/>
          </a:xfrm>
        </p:grpSpPr>
        <p:grpSp>
          <p:nvGrpSpPr>
            <p:cNvPr id="417" name="Google Shape;417;p20"/>
            <p:cNvGrpSpPr/>
            <p:nvPr/>
          </p:nvGrpSpPr>
          <p:grpSpPr>
            <a:xfrm flipH="1">
              <a:off x="5803750" y="2180862"/>
              <a:ext cx="3070084" cy="102364"/>
              <a:chOff x="1779150" y="2604263"/>
              <a:chExt cx="3811875" cy="127113"/>
            </a:xfrm>
          </p:grpSpPr>
          <p:sp>
            <p:nvSpPr>
              <p:cNvPr id="418" name="Google Shape;418;p2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19" name="Google Shape;419;p2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0" name="Google Shape;420;p20"/>
            <p:cNvGrpSpPr/>
            <p:nvPr/>
          </p:nvGrpSpPr>
          <p:grpSpPr>
            <a:xfrm flipH="1">
              <a:off x="5898325" y="1789205"/>
              <a:ext cx="1567047" cy="45661"/>
              <a:chOff x="1754675" y="2566652"/>
              <a:chExt cx="1945675" cy="56700"/>
            </a:xfrm>
          </p:grpSpPr>
          <p:cxnSp>
            <p:nvCxnSpPr>
              <p:cNvPr id="421" name="Google Shape;421;p20"/>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422" name="Google Shape;422;p20"/>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3" name="Google Shape;423;p20"/>
            <p:cNvGrpSpPr/>
            <p:nvPr/>
          </p:nvGrpSpPr>
          <p:grpSpPr>
            <a:xfrm flipH="1">
              <a:off x="5477439" y="1987637"/>
              <a:ext cx="1561280" cy="136187"/>
              <a:chOff x="1754675" y="2824000"/>
              <a:chExt cx="4728285" cy="412439"/>
            </a:xfrm>
          </p:grpSpPr>
          <p:sp>
            <p:nvSpPr>
              <p:cNvPr id="424" name="Google Shape;424;p2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25" name="Google Shape;425;p2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 name="Google Shape;426;p20"/>
            <p:cNvGrpSpPr/>
            <p:nvPr/>
          </p:nvGrpSpPr>
          <p:grpSpPr>
            <a:xfrm flipH="1">
              <a:off x="6361172" y="1590790"/>
              <a:ext cx="3010303" cy="45661"/>
              <a:chOff x="631564" y="2679979"/>
              <a:chExt cx="3737650" cy="56700"/>
            </a:xfrm>
          </p:grpSpPr>
          <p:cxnSp>
            <p:nvCxnSpPr>
              <p:cNvPr id="427" name="Google Shape;427;p20"/>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428" name="Google Shape;428;p20"/>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29" name="Google Shape;429;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0" name="Google Shape;430;p20"/>
          <p:cNvSpPr txBox="1"/>
          <p:nvPr>
            <p:ph type="subTitle" idx="1"/>
          </p:nvPr>
        </p:nvSpPr>
        <p:spPr>
          <a:xfrm>
            <a:off x="4869042" y="2513325"/>
            <a:ext cx="2535600" cy="161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31" name="Google Shape;431;p20"/>
          <p:cNvSpPr txBox="1"/>
          <p:nvPr>
            <p:ph type="subTitle" idx="2"/>
          </p:nvPr>
        </p:nvSpPr>
        <p:spPr>
          <a:xfrm>
            <a:off x="1739345" y="2513325"/>
            <a:ext cx="2535600" cy="161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32" name="Google Shape;432;p20"/>
          <p:cNvSpPr txBox="1"/>
          <p:nvPr>
            <p:ph type="subTitle" idx="3"/>
          </p:nvPr>
        </p:nvSpPr>
        <p:spPr>
          <a:xfrm>
            <a:off x="1739345" y="2037225"/>
            <a:ext cx="25356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433" name="Google Shape;433;p20"/>
          <p:cNvSpPr txBox="1"/>
          <p:nvPr>
            <p:ph type="subTitle" idx="4"/>
          </p:nvPr>
        </p:nvSpPr>
        <p:spPr>
          <a:xfrm>
            <a:off x="4869042" y="2037225"/>
            <a:ext cx="25356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0" name="Shape 30"/>
        <p:cNvGrpSpPr/>
        <p:nvPr/>
      </p:nvGrpSpPr>
      <p:grpSpPr>
        <a:xfrm>
          <a:off x="0" y="0"/>
          <a:ext cx="0" cy="0"/>
          <a:chOff x="0" y="0"/>
          <a:chExt cx="0" cy="0"/>
        </a:xfrm>
      </p:grpSpPr>
      <p:grpSp>
        <p:nvGrpSpPr>
          <p:cNvPr id="31" name="Google Shape;31;p3"/>
          <p:cNvGrpSpPr/>
          <p:nvPr/>
        </p:nvGrpSpPr>
        <p:grpSpPr>
          <a:xfrm>
            <a:off x="-642935" y="-1483293"/>
            <a:ext cx="10417533" cy="7928897"/>
            <a:chOff x="-642935" y="-1483293"/>
            <a:chExt cx="10417533" cy="7928897"/>
          </a:xfrm>
        </p:grpSpPr>
        <p:sp>
          <p:nvSpPr>
            <p:cNvPr id="32" name="Google Shape;32;p3"/>
            <p:cNvSpPr/>
            <p:nvPr/>
          </p:nvSpPr>
          <p:spPr>
            <a:xfrm rot="10800000">
              <a:off x="-642935" y="-148329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6254199" y="46040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 name="Google Shape;34;p3"/>
          <p:cNvGrpSpPr/>
          <p:nvPr/>
        </p:nvGrpSpPr>
        <p:grpSpPr>
          <a:xfrm>
            <a:off x="-732996" y="7"/>
            <a:ext cx="7266640" cy="5159850"/>
            <a:chOff x="-732996" y="7"/>
            <a:chExt cx="7266640" cy="5159850"/>
          </a:xfrm>
        </p:grpSpPr>
        <p:sp>
          <p:nvSpPr>
            <p:cNvPr id="35" name="Google Shape;35;p3"/>
            <p:cNvSpPr/>
            <p:nvPr/>
          </p:nvSpPr>
          <p:spPr>
            <a:xfrm rot="10800000">
              <a:off x="4161656" y="497632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10800000">
              <a:off x="5115392"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732996" y="4324988"/>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 name="Google Shape;38;p3"/>
          <p:cNvSpPr txBox="1"/>
          <p:nvPr>
            <p:ph type="title"/>
          </p:nvPr>
        </p:nvSpPr>
        <p:spPr>
          <a:xfrm>
            <a:off x="2085025" y="1564950"/>
            <a:ext cx="41583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9" name="Google Shape;39;p3"/>
          <p:cNvSpPr txBox="1"/>
          <p:nvPr>
            <p:ph type="title" idx="2" hasCustomPrompt="1"/>
          </p:nvPr>
        </p:nvSpPr>
        <p:spPr>
          <a:xfrm>
            <a:off x="1050075" y="1564950"/>
            <a:ext cx="969000" cy="151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Poppins" panose="00000500000000000000"/>
              <a:buNone/>
              <a:defRPr sz="4100">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2pPr>
            <a:lvl3pPr lvl="2"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3pPr>
            <a:lvl4pPr lvl="3"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4pPr>
            <a:lvl5pPr lvl="4"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5pPr>
            <a:lvl6pPr lvl="5"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6pPr>
            <a:lvl7pPr lvl="6"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7pPr>
            <a:lvl8pPr lvl="7"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8pPr>
            <a:lvl9pPr lvl="8"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9pPr>
          </a:lstStyle>
          <a:p>
            <a:r>
              <a:t>xx%</a:t>
            </a:r>
          </a:p>
        </p:txBody>
      </p:sp>
      <p:grpSp>
        <p:nvGrpSpPr>
          <p:cNvPr id="40" name="Google Shape;40;p3"/>
          <p:cNvGrpSpPr/>
          <p:nvPr/>
        </p:nvGrpSpPr>
        <p:grpSpPr>
          <a:xfrm>
            <a:off x="-10" y="-2237114"/>
            <a:ext cx="9822707" cy="9720614"/>
            <a:chOff x="-10" y="-2237114"/>
            <a:chExt cx="9822707" cy="9720614"/>
          </a:xfrm>
        </p:grpSpPr>
        <p:sp>
          <p:nvSpPr>
            <p:cNvPr id="41" name="Google Shape;41;p3"/>
            <p:cNvSpPr/>
            <p:nvPr/>
          </p:nvSpPr>
          <p:spPr>
            <a:xfrm rot="10800000">
              <a:off x="4707290" y="-2237114"/>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10" y="446596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3"/>
          <p:cNvGrpSpPr/>
          <p:nvPr/>
        </p:nvGrpSpPr>
        <p:grpSpPr>
          <a:xfrm flipH="1">
            <a:off x="-1344315" y="539496"/>
            <a:ext cx="3074607" cy="453954"/>
            <a:chOff x="5478797" y="847321"/>
            <a:chExt cx="3074607" cy="453954"/>
          </a:xfrm>
        </p:grpSpPr>
        <p:grpSp>
          <p:nvGrpSpPr>
            <p:cNvPr id="44" name="Google Shape;44;p3"/>
            <p:cNvGrpSpPr/>
            <p:nvPr/>
          </p:nvGrpSpPr>
          <p:grpSpPr>
            <a:xfrm flipH="1">
              <a:off x="5675409" y="922405"/>
              <a:ext cx="2877996" cy="223763"/>
              <a:chOff x="1687059" y="2012316"/>
              <a:chExt cx="3573375" cy="277863"/>
            </a:xfrm>
          </p:grpSpPr>
          <p:sp>
            <p:nvSpPr>
              <p:cNvPr id="45" name="Google Shape;45;p3"/>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46" name="Google Shape;46;p3"/>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 name="Google Shape;47;p3"/>
            <p:cNvGrpSpPr/>
            <p:nvPr/>
          </p:nvGrpSpPr>
          <p:grpSpPr>
            <a:xfrm flipH="1">
              <a:off x="5478797" y="1255615"/>
              <a:ext cx="3010303" cy="45661"/>
              <a:chOff x="1766900" y="2869225"/>
              <a:chExt cx="3737650" cy="56700"/>
            </a:xfrm>
          </p:grpSpPr>
          <p:cxnSp>
            <p:nvCxnSpPr>
              <p:cNvPr id="48" name="Google Shape;48;p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9" name="Google Shape;49;p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 name="Google Shape;50;p3"/>
            <p:cNvGrpSpPr/>
            <p:nvPr/>
          </p:nvGrpSpPr>
          <p:grpSpPr>
            <a:xfrm flipH="1">
              <a:off x="6072799" y="847321"/>
              <a:ext cx="2430997" cy="185534"/>
              <a:chOff x="1748547" y="1392116"/>
              <a:chExt cx="5911958" cy="451312"/>
            </a:xfrm>
          </p:grpSpPr>
          <p:sp>
            <p:nvSpPr>
              <p:cNvPr id="51" name="Google Shape;51;p3"/>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3"/>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434" name="Shape 434"/>
        <p:cNvGrpSpPr/>
        <p:nvPr/>
      </p:nvGrpSpPr>
      <p:grpSpPr>
        <a:xfrm>
          <a:off x="0" y="0"/>
          <a:ext cx="0" cy="0"/>
          <a:chOff x="0" y="0"/>
          <a:chExt cx="0" cy="0"/>
        </a:xfrm>
      </p:grpSpPr>
      <p:sp>
        <p:nvSpPr>
          <p:cNvPr id="435" name="Google Shape;435;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6" name="Google Shape;436;p21"/>
          <p:cNvSpPr txBox="1"/>
          <p:nvPr>
            <p:ph type="subTitle" idx="1"/>
          </p:nvPr>
        </p:nvSpPr>
        <p:spPr>
          <a:xfrm>
            <a:off x="4755095"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37" name="Google Shape;437;p21"/>
          <p:cNvSpPr txBox="1"/>
          <p:nvPr>
            <p:ph type="subTitle" idx="2"/>
          </p:nvPr>
        </p:nvSpPr>
        <p:spPr>
          <a:xfrm>
            <a:off x="1348100"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grpSp>
        <p:nvGrpSpPr>
          <p:cNvPr id="438" name="Google Shape;438;p21"/>
          <p:cNvGrpSpPr/>
          <p:nvPr/>
        </p:nvGrpSpPr>
        <p:grpSpPr>
          <a:xfrm rot="10800000">
            <a:off x="-106737" y="-1645006"/>
            <a:ext cx="9548249" cy="7357518"/>
            <a:chOff x="-1311525" y="-1414418"/>
            <a:chExt cx="9548249" cy="7357518"/>
          </a:xfrm>
        </p:grpSpPr>
        <p:sp>
          <p:nvSpPr>
            <p:cNvPr id="439" name="Google Shape;439;p21"/>
            <p:cNvSpPr/>
            <p:nvPr/>
          </p:nvSpPr>
          <p:spPr>
            <a:xfrm rot="10800000">
              <a:off x="-1311525" y="-1414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40" name="Google Shape;440;p21"/>
            <p:cNvSpPr/>
            <p:nvPr/>
          </p:nvSpPr>
          <p:spPr>
            <a:xfrm flipH="1">
              <a:off x="-1120750" y="4056069"/>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grpSp>
      <p:sp>
        <p:nvSpPr>
          <p:cNvPr id="441" name="Google Shape;441;p21"/>
          <p:cNvSpPr/>
          <p:nvPr/>
        </p:nvSpPr>
        <p:spPr>
          <a:xfrm rot="10800000" flipH="1">
            <a:off x="567530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2" name="Google Shape;442;p21"/>
          <p:cNvGrpSpPr/>
          <p:nvPr/>
        </p:nvGrpSpPr>
        <p:grpSpPr>
          <a:xfrm rot="10800000">
            <a:off x="-1228535" y="-1130234"/>
            <a:ext cx="11726682" cy="8568910"/>
            <a:chOff x="-2306160" y="-3140581"/>
            <a:chExt cx="11726682" cy="8568910"/>
          </a:xfrm>
        </p:grpSpPr>
        <p:sp>
          <p:nvSpPr>
            <p:cNvPr id="443" name="Google Shape;443;p21"/>
            <p:cNvSpPr/>
            <p:nvPr/>
          </p:nvSpPr>
          <p:spPr>
            <a:xfrm rot="10800000" flipH="1">
              <a:off x="-2306160" y="-314058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44" name="Google Shape;444;p21"/>
            <p:cNvSpPr/>
            <p:nvPr/>
          </p:nvSpPr>
          <p:spPr>
            <a:xfrm rot="10800000" flipH="1">
              <a:off x="7082099"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45" name="Google Shape;445;p21"/>
            <p:cNvSpPr/>
            <p:nvPr/>
          </p:nvSpPr>
          <p:spPr>
            <a:xfrm>
              <a:off x="6615250" y="389092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grpSp>
      <p:grpSp>
        <p:nvGrpSpPr>
          <p:cNvPr id="446" name="Google Shape;446;p21"/>
          <p:cNvGrpSpPr/>
          <p:nvPr/>
        </p:nvGrpSpPr>
        <p:grpSpPr>
          <a:xfrm rot="10800000" flipH="1">
            <a:off x="-1315487" y="4349469"/>
            <a:ext cx="3296400" cy="703085"/>
            <a:chOff x="-12" y="3628590"/>
            <a:chExt cx="3296400" cy="703085"/>
          </a:xfrm>
        </p:grpSpPr>
        <p:grpSp>
          <p:nvGrpSpPr>
            <p:cNvPr id="447" name="Google Shape;447;p21"/>
            <p:cNvGrpSpPr/>
            <p:nvPr/>
          </p:nvGrpSpPr>
          <p:grpSpPr>
            <a:xfrm>
              <a:off x="854867" y="3996692"/>
              <a:ext cx="1567047" cy="45661"/>
              <a:chOff x="1754675" y="2661275"/>
              <a:chExt cx="1945675" cy="56700"/>
            </a:xfrm>
          </p:grpSpPr>
          <p:cxnSp>
            <p:nvCxnSpPr>
              <p:cNvPr id="448" name="Google Shape;448;p2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449" name="Google Shape;449;p2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0" name="Google Shape;450;p21"/>
            <p:cNvGrpSpPr/>
            <p:nvPr/>
          </p:nvGrpSpPr>
          <p:grpSpPr>
            <a:xfrm>
              <a:off x="518420" y="4195487"/>
              <a:ext cx="1561280" cy="136187"/>
              <a:chOff x="1754675" y="2824000"/>
              <a:chExt cx="4728285" cy="412439"/>
            </a:xfrm>
          </p:grpSpPr>
          <p:sp>
            <p:nvSpPr>
              <p:cNvPr id="451" name="Google Shape;451;p2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52" name="Google Shape;452;p2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3" name="Google Shape;453;p21"/>
            <p:cNvGrpSpPr/>
            <p:nvPr/>
          </p:nvGrpSpPr>
          <p:grpSpPr>
            <a:xfrm>
              <a:off x="226304" y="3764887"/>
              <a:ext cx="3070084" cy="102364"/>
              <a:chOff x="1779150" y="2604263"/>
              <a:chExt cx="3811875" cy="127113"/>
            </a:xfrm>
          </p:grpSpPr>
          <p:sp>
            <p:nvSpPr>
              <p:cNvPr id="454" name="Google Shape;454;p21"/>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55" name="Google Shape;455;p21"/>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6" name="Google Shape;456;p21"/>
            <p:cNvGrpSpPr/>
            <p:nvPr/>
          </p:nvGrpSpPr>
          <p:grpSpPr>
            <a:xfrm>
              <a:off x="-12" y="3628590"/>
              <a:ext cx="3010303" cy="45661"/>
              <a:chOff x="1766900" y="2869225"/>
              <a:chExt cx="3737650" cy="56700"/>
            </a:xfrm>
          </p:grpSpPr>
          <p:cxnSp>
            <p:nvCxnSpPr>
              <p:cNvPr id="457" name="Google Shape;457;p2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58" name="Google Shape;458;p2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459" name="Shape 459"/>
        <p:cNvGrpSpPr/>
        <p:nvPr/>
      </p:nvGrpSpPr>
      <p:grpSpPr>
        <a:xfrm>
          <a:off x="0" y="0"/>
          <a:ext cx="0" cy="0"/>
          <a:chOff x="0" y="0"/>
          <a:chExt cx="0" cy="0"/>
        </a:xfrm>
      </p:grpSpPr>
      <p:grpSp>
        <p:nvGrpSpPr>
          <p:cNvPr id="460" name="Google Shape;460;p22"/>
          <p:cNvGrpSpPr/>
          <p:nvPr/>
        </p:nvGrpSpPr>
        <p:grpSpPr>
          <a:xfrm>
            <a:off x="-1123779" y="-1437185"/>
            <a:ext cx="12025151" cy="8843536"/>
            <a:chOff x="-1123779" y="-1437185"/>
            <a:chExt cx="12025151" cy="8843536"/>
          </a:xfrm>
        </p:grpSpPr>
        <p:sp>
          <p:nvSpPr>
            <p:cNvPr id="461" name="Google Shape;461;p22"/>
            <p:cNvSpPr/>
            <p:nvPr/>
          </p:nvSpPr>
          <p:spPr>
            <a:xfrm flipH="1">
              <a:off x="5785965" y="43888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22"/>
            <p:cNvSpPr/>
            <p:nvPr/>
          </p:nvSpPr>
          <p:spPr>
            <a:xfrm rot="10800000">
              <a:off x="6986174" y="-886660"/>
              <a:ext cx="3247250" cy="169871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22"/>
            <p:cNvSpPr/>
            <p:nvPr/>
          </p:nvSpPr>
          <p:spPr>
            <a:xfrm rot="10800000" flipH="1">
              <a:off x="-1123779" y="-1437185"/>
              <a:ext cx="3115510" cy="1837815"/>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4" name="Google Shape;464;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5" name="Google Shape;465;p22"/>
          <p:cNvSpPr txBox="1"/>
          <p:nvPr>
            <p:ph type="subTitle" idx="1"/>
          </p:nvPr>
        </p:nvSpPr>
        <p:spPr>
          <a:xfrm>
            <a:off x="937625" y="2512054"/>
            <a:ext cx="2052600" cy="15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66" name="Google Shape;466;p22"/>
          <p:cNvSpPr txBox="1"/>
          <p:nvPr>
            <p:ph type="subTitle" idx="2"/>
          </p:nvPr>
        </p:nvSpPr>
        <p:spPr>
          <a:xfrm>
            <a:off x="3341062" y="2512054"/>
            <a:ext cx="2052600" cy="15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67" name="Google Shape;467;p22"/>
          <p:cNvSpPr txBox="1"/>
          <p:nvPr>
            <p:ph type="subTitle" idx="3"/>
          </p:nvPr>
        </p:nvSpPr>
        <p:spPr>
          <a:xfrm>
            <a:off x="5744505" y="2512054"/>
            <a:ext cx="2052600" cy="15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68" name="Google Shape;468;p22"/>
          <p:cNvSpPr txBox="1"/>
          <p:nvPr>
            <p:ph type="subTitle" idx="4"/>
          </p:nvPr>
        </p:nvSpPr>
        <p:spPr>
          <a:xfrm>
            <a:off x="937625" y="2067100"/>
            <a:ext cx="2052600" cy="52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469" name="Google Shape;469;p22"/>
          <p:cNvSpPr txBox="1"/>
          <p:nvPr>
            <p:ph type="subTitle" idx="5"/>
          </p:nvPr>
        </p:nvSpPr>
        <p:spPr>
          <a:xfrm>
            <a:off x="3341063" y="2067100"/>
            <a:ext cx="2052600" cy="52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470" name="Google Shape;470;p22"/>
          <p:cNvSpPr txBox="1"/>
          <p:nvPr>
            <p:ph type="subTitle" idx="6"/>
          </p:nvPr>
        </p:nvSpPr>
        <p:spPr>
          <a:xfrm>
            <a:off x="5744502" y="2067100"/>
            <a:ext cx="2052600" cy="52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9pPr>
          </a:lstStyle>
          <a:p/>
        </p:txBody>
      </p:sp>
      <p:grpSp>
        <p:nvGrpSpPr>
          <p:cNvPr id="471" name="Google Shape;471;p22"/>
          <p:cNvGrpSpPr/>
          <p:nvPr/>
        </p:nvGrpSpPr>
        <p:grpSpPr>
          <a:xfrm rot="10800000" flipH="1">
            <a:off x="-1469087" y="4289940"/>
            <a:ext cx="3296400" cy="703085"/>
            <a:chOff x="-12" y="3628590"/>
            <a:chExt cx="3296400" cy="703085"/>
          </a:xfrm>
        </p:grpSpPr>
        <p:grpSp>
          <p:nvGrpSpPr>
            <p:cNvPr id="472" name="Google Shape;472;p22"/>
            <p:cNvGrpSpPr/>
            <p:nvPr/>
          </p:nvGrpSpPr>
          <p:grpSpPr>
            <a:xfrm>
              <a:off x="854867" y="3996692"/>
              <a:ext cx="1567047" cy="45661"/>
              <a:chOff x="1754675" y="2661275"/>
              <a:chExt cx="1945675" cy="56700"/>
            </a:xfrm>
          </p:grpSpPr>
          <p:cxnSp>
            <p:nvCxnSpPr>
              <p:cNvPr id="473" name="Google Shape;473;p2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474" name="Google Shape;474;p2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5" name="Google Shape;475;p22"/>
            <p:cNvGrpSpPr/>
            <p:nvPr/>
          </p:nvGrpSpPr>
          <p:grpSpPr>
            <a:xfrm>
              <a:off x="518420" y="4195487"/>
              <a:ext cx="1561280" cy="136187"/>
              <a:chOff x="1754675" y="2824000"/>
              <a:chExt cx="4728285" cy="412439"/>
            </a:xfrm>
          </p:grpSpPr>
          <p:sp>
            <p:nvSpPr>
              <p:cNvPr id="476" name="Google Shape;476;p2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77" name="Google Shape;477;p2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8" name="Google Shape;478;p22"/>
            <p:cNvGrpSpPr/>
            <p:nvPr/>
          </p:nvGrpSpPr>
          <p:grpSpPr>
            <a:xfrm>
              <a:off x="226304" y="3764887"/>
              <a:ext cx="3070084" cy="102364"/>
              <a:chOff x="1779150" y="2604263"/>
              <a:chExt cx="3811875" cy="127113"/>
            </a:xfrm>
          </p:grpSpPr>
          <p:sp>
            <p:nvSpPr>
              <p:cNvPr id="479" name="Google Shape;479;p2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80" name="Google Shape;480;p2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1" name="Google Shape;481;p22"/>
            <p:cNvGrpSpPr/>
            <p:nvPr/>
          </p:nvGrpSpPr>
          <p:grpSpPr>
            <a:xfrm>
              <a:off x="-12" y="3628590"/>
              <a:ext cx="3010303" cy="45661"/>
              <a:chOff x="1766900" y="2869225"/>
              <a:chExt cx="3737650" cy="56700"/>
            </a:xfrm>
          </p:grpSpPr>
          <p:cxnSp>
            <p:nvCxnSpPr>
              <p:cNvPr id="482" name="Google Shape;482;p2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83" name="Google Shape;483;p2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84" name="Google Shape;484;p22"/>
          <p:cNvGrpSpPr/>
          <p:nvPr/>
        </p:nvGrpSpPr>
        <p:grpSpPr>
          <a:xfrm>
            <a:off x="-592558" y="-10342"/>
            <a:ext cx="7481573" cy="5159023"/>
            <a:chOff x="-592558" y="-10342"/>
            <a:chExt cx="7481573" cy="5159023"/>
          </a:xfrm>
        </p:grpSpPr>
        <p:sp>
          <p:nvSpPr>
            <p:cNvPr id="485" name="Google Shape;485;p22"/>
            <p:cNvSpPr/>
            <p:nvPr/>
          </p:nvSpPr>
          <p:spPr>
            <a:xfrm rot="10800000" flipH="1">
              <a:off x="-592558" y="-10342"/>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2"/>
            <p:cNvSpPr/>
            <p:nvPr/>
          </p:nvSpPr>
          <p:spPr>
            <a:xfrm rot="10800000" flipH="1">
              <a:off x="5882231" y="4965151"/>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87" name="Google Shape;487;p22"/>
          <p:cNvSpPr/>
          <p:nvPr/>
        </p:nvSpPr>
        <p:spPr>
          <a:xfrm flipH="1">
            <a:off x="6761059" y="4250475"/>
            <a:ext cx="3573015" cy="186912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488" name="Shape 488"/>
        <p:cNvGrpSpPr/>
        <p:nvPr/>
      </p:nvGrpSpPr>
      <p:grpSpPr>
        <a:xfrm>
          <a:off x="0" y="0"/>
          <a:ext cx="0" cy="0"/>
          <a:chOff x="0" y="0"/>
          <a:chExt cx="0" cy="0"/>
        </a:xfrm>
      </p:grpSpPr>
      <p:sp>
        <p:nvSpPr>
          <p:cNvPr id="489" name="Google Shape;489;p2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0" name="Google Shape;490;p23"/>
          <p:cNvSpPr txBox="1"/>
          <p:nvPr>
            <p:ph type="subTitle" idx="1"/>
          </p:nvPr>
        </p:nvSpPr>
        <p:spPr>
          <a:xfrm>
            <a:off x="1689126" y="176065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91" name="Google Shape;491;p23"/>
          <p:cNvSpPr txBox="1"/>
          <p:nvPr>
            <p:ph type="subTitle" idx="2"/>
          </p:nvPr>
        </p:nvSpPr>
        <p:spPr>
          <a:xfrm>
            <a:off x="5210878" y="176065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92" name="Google Shape;492;p23"/>
          <p:cNvSpPr txBox="1"/>
          <p:nvPr>
            <p:ph type="subTitle" idx="3"/>
          </p:nvPr>
        </p:nvSpPr>
        <p:spPr>
          <a:xfrm>
            <a:off x="1689126" y="3345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93" name="Google Shape;493;p23"/>
          <p:cNvSpPr txBox="1"/>
          <p:nvPr>
            <p:ph type="subTitle" idx="4"/>
          </p:nvPr>
        </p:nvSpPr>
        <p:spPr>
          <a:xfrm>
            <a:off x="5210878" y="3345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94" name="Google Shape;494;p23"/>
          <p:cNvSpPr txBox="1"/>
          <p:nvPr>
            <p:ph type="subTitle" idx="5"/>
          </p:nvPr>
        </p:nvSpPr>
        <p:spPr>
          <a:xfrm>
            <a:off x="1689126" y="1455550"/>
            <a:ext cx="28110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495" name="Google Shape;495;p23"/>
          <p:cNvSpPr txBox="1"/>
          <p:nvPr>
            <p:ph type="subTitle" idx="6"/>
          </p:nvPr>
        </p:nvSpPr>
        <p:spPr>
          <a:xfrm>
            <a:off x="1689126" y="3040000"/>
            <a:ext cx="28110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496" name="Google Shape;496;p23"/>
          <p:cNvSpPr txBox="1"/>
          <p:nvPr>
            <p:ph type="subTitle" idx="7"/>
          </p:nvPr>
        </p:nvSpPr>
        <p:spPr>
          <a:xfrm>
            <a:off x="5210851" y="1455550"/>
            <a:ext cx="28110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497" name="Google Shape;497;p23"/>
          <p:cNvSpPr txBox="1"/>
          <p:nvPr>
            <p:ph type="subTitle" idx="8"/>
          </p:nvPr>
        </p:nvSpPr>
        <p:spPr>
          <a:xfrm>
            <a:off x="5210851" y="3040000"/>
            <a:ext cx="28110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9pPr>
          </a:lstStyle>
          <a:p/>
        </p:txBody>
      </p:sp>
      <p:grpSp>
        <p:nvGrpSpPr>
          <p:cNvPr id="498" name="Google Shape;498;p23"/>
          <p:cNvGrpSpPr/>
          <p:nvPr/>
        </p:nvGrpSpPr>
        <p:grpSpPr>
          <a:xfrm>
            <a:off x="-1014025" y="-964868"/>
            <a:ext cx="10158024" cy="7826893"/>
            <a:chOff x="-1014025" y="-964868"/>
            <a:chExt cx="10158024" cy="7826893"/>
          </a:xfrm>
        </p:grpSpPr>
        <p:sp>
          <p:nvSpPr>
            <p:cNvPr id="499" name="Google Shape;499;p23"/>
            <p:cNvSpPr/>
            <p:nvPr/>
          </p:nvSpPr>
          <p:spPr>
            <a:xfrm rot="10800000">
              <a:off x="-1014025" y="-96486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23"/>
            <p:cNvSpPr/>
            <p:nvPr/>
          </p:nvSpPr>
          <p:spPr>
            <a:xfrm flipH="1">
              <a:off x="-213475" y="4974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1" name="Google Shape;501;p23"/>
          <p:cNvGrpSpPr/>
          <p:nvPr/>
        </p:nvGrpSpPr>
        <p:grpSpPr>
          <a:xfrm flipH="1">
            <a:off x="-2799911" y="4184068"/>
            <a:ext cx="3894036" cy="692436"/>
            <a:chOff x="5477439" y="1590790"/>
            <a:chExt cx="3894036" cy="692436"/>
          </a:xfrm>
        </p:grpSpPr>
        <p:grpSp>
          <p:nvGrpSpPr>
            <p:cNvPr id="502" name="Google Shape;502;p23"/>
            <p:cNvGrpSpPr/>
            <p:nvPr/>
          </p:nvGrpSpPr>
          <p:grpSpPr>
            <a:xfrm flipH="1">
              <a:off x="5803750" y="2180862"/>
              <a:ext cx="3070084" cy="102364"/>
              <a:chOff x="1779150" y="2604263"/>
              <a:chExt cx="3811875" cy="127113"/>
            </a:xfrm>
          </p:grpSpPr>
          <p:sp>
            <p:nvSpPr>
              <p:cNvPr id="503" name="Google Shape;503;p23"/>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504" name="Google Shape;504;p23"/>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5" name="Google Shape;505;p23"/>
            <p:cNvGrpSpPr/>
            <p:nvPr/>
          </p:nvGrpSpPr>
          <p:grpSpPr>
            <a:xfrm flipH="1">
              <a:off x="5898325" y="1789205"/>
              <a:ext cx="1567047" cy="45661"/>
              <a:chOff x="1754675" y="2566652"/>
              <a:chExt cx="1945675" cy="56700"/>
            </a:xfrm>
          </p:grpSpPr>
          <p:cxnSp>
            <p:nvCxnSpPr>
              <p:cNvPr id="506" name="Google Shape;506;p23"/>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507" name="Google Shape;507;p23"/>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8" name="Google Shape;508;p23"/>
            <p:cNvGrpSpPr/>
            <p:nvPr/>
          </p:nvGrpSpPr>
          <p:grpSpPr>
            <a:xfrm flipH="1">
              <a:off x="5477439" y="1987637"/>
              <a:ext cx="1561280" cy="136187"/>
              <a:chOff x="1754675" y="2824000"/>
              <a:chExt cx="4728285" cy="412439"/>
            </a:xfrm>
          </p:grpSpPr>
          <p:sp>
            <p:nvSpPr>
              <p:cNvPr id="509" name="Google Shape;509;p2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510" name="Google Shape;510;p2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1" name="Google Shape;511;p23"/>
            <p:cNvGrpSpPr/>
            <p:nvPr/>
          </p:nvGrpSpPr>
          <p:grpSpPr>
            <a:xfrm flipH="1">
              <a:off x="6361172" y="1590790"/>
              <a:ext cx="3010303" cy="45661"/>
              <a:chOff x="631564" y="2679979"/>
              <a:chExt cx="3737650" cy="56700"/>
            </a:xfrm>
          </p:grpSpPr>
          <p:cxnSp>
            <p:nvCxnSpPr>
              <p:cNvPr id="512" name="Google Shape;512;p23"/>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513" name="Google Shape;513;p23"/>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14" name="Google Shape;514;p23"/>
          <p:cNvSpPr/>
          <p:nvPr/>
        </p:nvSpPr>
        <p:spPr>
          <a:xfrm rot="10800000" flipH="1">
            <a:off x="7721650"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5" name="Google Shape;515;p23"/>
          <p:cNvGrpSpPr/>
          <p:nvPr/>
        </p:nvGrpSpPr>
        <p:grpSpPr>
          <a:xfrm>
            <a:off x="-2689610" y="-2478031"/>
            <a:ext cx="13399307" cy="8256735"/>
            <a:chOff x="-2689610" y="-2478031"/>
            <a:chExt cx="13399307" cy="8256735"/>
          </a:xfrm>
        </p:grpSpPr>
        <p:sp>
          <p:nvSpPr>
            <p:cNvPr id="516" name="Google Shape;516;p23"/>
            <p:cNvSpPr/>
            <p:nvPr/>
          </p:nvSpPr>
          <p:spPr>
            <a:xfrm rot="10800000" flipH="1">
              <a:off x="-2689610"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23"/>
            <p:cNvSpPr/>
            <p:nvPr/>
          </p:nvSpPr>
          <p:spPr>
            <a:xfrm>
              <a:off x="7904425" y="424129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518" name="Shape 518"/>
        <p:cNvGrpSpPr/>
        <p:nvPr/>
      </p:nvGrpSpPr>
      <p:grpSpPr>
        <a:xfrm>
          <a:off x="0" y="0"/>
          <a:ext cx="0" cy="0"/>
          <a:chOff x="0" y="0"/>
          <a:chExt cx="0" cy="0"/>
        </a:xfrm>
      </p:grpSpPr>
      <p:sp>
        <p:nvSpPr>
          <p:cNvPr id="519" name="Google Shape;519;p2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0" name="Google Shape;520;p24"/>
          <p:cNvSpPr txBox="1"/>
          <p:nvPr>
            <p:ph type="subTitle" idx="1"/>
          </p:nvPr>
        </p:nvSpPr>
        <p:spPr>
          <a:xfrm>
            <a:off x="720000" y="1955324"/>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21" name="Google Shape;521;p24"/>
          <p:cNvSpPr txBox="1"/>
          <p:nvPr>
            <p:ph type="subTitle" idx="2"/>
          </p:nvPr>
        </p:nvSpPr>
        <p:spPr>
          <a:xfrm>
            <a:off x="3392266" y="1955324"/>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22" name="Google Shape;522;p24"/>
          <p:cNvSpPr txBox="1"/>
          <p:nvPr>
            <p:ph type="subTitle" idx="3"/>
          </p:nvPr>
        </p:nvSpPr>
        <p:spPr>
          <a:xfrm>
            <a:off x="720000" y="3833100"/>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23" name="Google Shape;523;p24"/>
          <p:cNvSpPr txBox="1"/>
          <p:nvPr>
            <p:ph type="subTitle" idx="4"/>
          </p:nvPr>
        </p:nvSpPr>
        <p:spPr>
          <a:xfrm>
            <a:off x="3392266" y="3833100"/>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24" name="Google Shape;524;p24"/>
          <p:cNvSpPr txBox="1"/>
          <p:nvPr>
            <p:ph type="subTitle" idx="5"/>
          </p:nvPr>
        </p:nvSpPr>
        <p:spPr>
          <a:xfrm>
            <a:off x="6064528" y="1955324"/>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25" name="Google Shape;525;p24"/>
          <p:cNvSpPr txBox="1"/>
          <p:nvPr>
            <p:ph type="subTitle" idx="6"/>
          </p:nvPr>
        </p:nvSpPr>
        <p:spPr>
          <a:xfrm>
            <a:off x="6064528" y="3833100"/>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26" name="Google Shape;526;p24"/>
          <p:cNvSpPr txBox="1"/>
          <p:nvPr>
            <p:ph type="subTitle" idx="7"/>
          </p:nvPr>
        </p:nvSpPr>
        <p:spPr>
          <a:xfrm>
            <a:off x="724640" y="1734325"/>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527" name="Google Shape;527;p24"/>
          <p:cNvSpPr txBox="1"/>
          <p:nvPr>
            <p:ph type="subTitle" idx="8"/>
          </p:nvPr>
        </p:nvSpPr>
        <p:spPr>
          <a:xfrm>
            <a:off x="3396904" y="1734325"/>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528" name="Google Shape;528;p24"/>
          <p:cNvSpPr txBox="1"/>
          <p:nvPr>
            <p:ph type="subTitle" idx="9"/>
          </p:nvPr>
        </p:nvSpPr>
        <p:spPr>
          <a:xfrm>
            <a:off x="6069165" y="1734325"/>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529" name="Google Shape;529;p24"/>
          <p:cNvSpPr txBox="1"/>
          <p:nvPr>
            <p:ph type="subTitle" idx="13"/>
          </p:nvPr>
        </p:nvSpPr>
        <p:spPr>
          <a:xfrm>
            <a:off x="724640" y="3608903"/>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530" name="Google Shape;530;p24"/>
          <p:cNvSpPr txBox="1"/>
          <p:nvPr>
            <p:ph type="subTitle" idx="14"/>
          </p:nvPr>
        </p:nvSpPr>
        <p:spPr>
          <a:xfrm>
            <a:off x="3396904" y="3608903"/>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531" name="Google Shape;531;p24"/>
          <p:cNvSpPr txBox="1"/>
          <p:nvPr>
            <p:ph type="subTitle" idx="15"/>
          </p:nvPr>
        </p:nvSpPr>
        <p:spPr>
          <a:xfrm>
            <a:off x="6069165" y="3608903"/>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SzPts val="2000"/>
              <a:buFont typeface="Poppins ExtraBold" panose="00000800000000000000"/>
              <a:buNone/>
              <a:defRPr sz="2000">
                <a:latin typeface="Poppins ExtraBold" panose="00000800000000000000"/>
                <a:ea typeface="Poppins ExtraBold" panose="00000800000000000000"/>
                <a:cs typeface="Poppins ExtraBold" panose="00000800000000000000"/>
                <a:sym typeface="Poppins ExtraBold" panose="00000800000000000000"/>
              </a:defRPr>
            </a:lvl9pPr>
          </a:lstStyle>
          <a:p/>
        </p:txBody>
      </p:sp>
      <p:grpSp>
        <p:nvGrpSpPr>
          <p:cNvPr id="532" name="Google Shape;532;p24"/>
          <p:cNvGrpSpPr/>
          <p:nvPr/>
        </p:nvGrpSpPr>
        <p:grpSpPr>
          <a:xfrm>
            <a:off x="-1764035" y="-2478031"/>
            <a:ext cx="10908034" cy="9340057"/>
            <a:chOff x="-1764035" y="-2478031"/>
            <a:chExt cx="10908034" cy="9340057"/>
          </a:xfrm>
        </p:grpSpPr>
        <p:sp>
          <p:nvSpPr>
            <p:cNvPr id="533" name="Google Shape;533;p24"/>
            <p:cNvSpPr/>
            <p:nvPr/>
          </p:nvSpPr>
          <p:spPr>
            <a:xfrm rot="10800000" flipH="1">
              <a:off x="-1764035"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4"/>
            <p:cNvSpPr/>
            <p:nvPr/>
          </p:nvSpPr>
          <p:spPr>
            <a:xfrm>
              <a:off x="-213475" y="4974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5" name="Google Shape;535;p24"/>
          <p:cNvGrpSpPr/>
          <p:nvPr/>
        </p:nvGrpSpPr>
        <p:grpSpPr>
          <a:xfrm rot="10800000" flipH="1">
            <a:off x="8041939" y="144568"/>
            <a:ext cx="3894036" cy="692436"/>
            <a:chOff x="5477439" y="1590790"/>
            <a:chExt cx="3894036" cy="692436"/>
          </a:xfrm>
        </p:grpSpPr>
        <p:grpSp>
          <p:nvGrpSpPr>
            <p:cNvPr id="536" name="Google Shape;536;p24"/>
            <p:cNvGrpSpPr/>
            <p:nvPr/>
          </p:nvGrpSpPr>
          <p:grpSpPr>
            <a:xfrm flipH="1">
              <a:off x="5803750" y="2180862"/>
              <a:ext cx="3070084" cy="102364"/>
              <a:chOff x="1779150" y="2604263"/>
              <a:chExt cx="3811875" cy="127113"/>
            </a:xfrm>
          </p:grpSpPr>
          <p:sp>
            <p:nvSpPr>
              <p:cNvPr id="537" name="Google Shape;537;p24"/>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538" name="Google Shape;538;p24"/>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9" name="Google Shape;539;p24"/>
            <p:cNvGrpSpPr/>
            <p:nvPr/>
          </p:nvGrpSpPr>
          <p:grpSpPr>
            <a:xfrm flipH="1">
              <a:off x="5898325" y="1789205"/>
              <a:ext cx="1567047" cy="45661"/>
              <a:chOff x="1754675" y="2566652"/>
              <a:chExt cx="1945675" cy="56700"/>
            </a:xfrm>
          </p:grpSpPr>
          <p:cxnSp>
            <p:nvCxnSpPr>
              <p:cNvPr id="540" name="Google Shape;540;p24"/>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541" name="Google Shape;541;p24"/>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2" name="Google Shape;542;p24"/>
            <p:cNvGrpSpPr/>
            <p:nvPr/>
          </p:nvGrpSpPr>
          <p:grpSpPr>
            <a:xfrm flipH="1">
              <a:off x="5477439" y="1987637"/>
              <a:ext cx="1561280" cy="136187"/>
              <a:chOff x="1754675" y="2824000"/>
              <a:chExt cx="4728285" cy="412439"/>
            </a:xfrm>
          </p:grpSpPr>
          <p:sp>
            <p:nvSpPr>
              <p:cNvPr id="543" name="Google Shape;543;p24"/>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544" name="Google Shape;544;p24"/>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5" name="Google Shape;545;p24"/>
            <p:cNvGrpSpPr/>
            <p:nvPr/>
          </p:nvGrpSpPr>
          <p:grpSpPr>
            <a:xfrm flipH="1">
              <a:off x="6361172" y="1590790"/>
              <a:ext cx="3010303" cy="45661"/>
              <a:chOff x="631564" y="2679979"/>
              <a:chExt cx="3737650" cy="56700"/>
            </a:xfrm>
          </p:grpSpPr>
          <p:cxnSp>
            <p:nvCxnSpPr>
              <p:cNvPr id="546" name="Google Shape;546;p24"/>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547" name="Google Shape;547;p24"/>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48" name="Google Shape;548;p24"/>
          <p:cNvSpPr/>
          <p:nvPr/>
        </p:nvSpPr>
        <p:spPr>
          <a:xfrm rot="10800000">
            <a:off x="-876276"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49" name="Google Shape;549;p24"/>
          <p:cNvGrpSpPr/>
          <p:nvPr/>
        </p:nvGrpSpPr>
        <p:grpSpPr>
          <a:xfrm>
            <a:off x="-1205775" y="-700418"/>
            <a:ext cx="11406422" cy="6958608"/>
            <a:chOff x="-1205775" y="-700418"/>
            <a:chExt cx="11406422" cy="6958608"/>
          </a:xfrm>
        </p:grpSpPr>
        <p:sp>
          <p:nvSpPr>
            <p:cNvPr id="550" name="Google Shape;550;p24"/>
            <p:cNvSpPr/>
            <p:nvPr/>
          </p:nvSpPr>
          <p:spPr>
            <a:xfrm rot="10800000">
              <a:off x="-1205775" y="-700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4"/>
            <p:cNvSpPr/>
            <p:nvPr/>
          </p:nvSpPr>
          <p:spPr>
            <a:xfrm>
              <a:off x="7395375" y="4720782"/>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552" name="Shape 552"/>
        <p:cNvGrpSpPr/>
        <p:nvPr/>
      </p:nvGrpSpPr>
      <p:grpSpPr>
        <a:xfrm>
          <a:off x="0" y="0"/>
          <a:ext cx="0" cy="0"/>
          <a:chOff x="0" y="0"/>
          <a:chExt cx="0" cy="0"/>
        </a:xfrm>
      </p:grpSpPr>
      <p:grpSp>
        <p:nvGrpSpPr>
          <p:cNvPr id="553" name="Google Shape;553;p25"/>
          <p:cNvGrpSpPr/>
          <p:nvPr/>
        </p:nvGrpSpPr>
        <p:grpSpPr>
          <a:xfrm>
            <a:off x="-810334" y="-1436216"/>
            <a:ext cx="10049270" cy="7866187"/>
            <a:chOff x="-810334" y="-1436216"/>
            <a:chExt cx="10049270" cy="7866187"/>
          </a:xfrm>
        </p:grpSpPr>
        <p:sp>
          <p:nvSpPr>
            <p:cNvPr id="554" name="Google Shape;554;p25"/>
            <p:cNvSpPr/>
            <p:nvPr/>
          </p:nvSpPr>
          <p:spPr>
            <a:xfrm rot="10800000">
              <a:off x="-56042" y="-1436216"/>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25"/>
            <p:cNvSpPr/>
            <p:nvPr/>
          </p:nvSpPr>
          <p:spPr>
            <a:xfrm>
              <a:off x="-810334" y="450692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5"/>
            <p:cNvSpPr/>
            <p:nvPr/>
          </p:nvSpPr>
          <p:spPr>
            <a:xfrm flipH="1">
              <a:off x="5463604" y="458837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7" name="Google Shape;557;p25"/>
          <p:cNvGrpSpPr/>
          <p:nvPr/>
        </p:nvGrpSpPr>
        <p:grpSpPr>
          <a:xfrm>
            <a:off x="-483963" y="343842"/>
            <a:ext cx="10364069" cy="4799653"/>
            <a:chOff x="-483963" y="343842"/>
            <a:chExt cx="10364069" cy="4799653"/>
          </a:xfrm>
        </p:grpSpPr>
        <p:sp>
          <p:nvSpPr>
            <p:cNvPr id="558" name="Google Shape;558;p25"/>
            <p:cNvSpPr/>
            <p:nvPr/>
          </p:nvSpPr>
          <p:spPr>
            <a:xfrm flipH="1">
              <a:off x="-483963" y="343842"/>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5"/>
            <p:cNvSpPr/>
            <p:nvPr/>
          </p:nvSpPr>
          <p:spPr>
            <a:xfrm>
              <a:off x="490516" y="4911500"/>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5"/>
            <p:cNvSpPr/>
            <p:nvPr/>
          </p:nvSpPr>
          <p:spPr>
            <a:xfrm flipH="1">
              <a:off x="8647766"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1" name="Google Shape;561;p25"/>
          <p:cNvSpPr/>
          <p:nvPr/>
        </p:nvSpPr>
        <p:spPr>
          <a:xfrm>
            <a:off x="7423987" y="-8"/>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25"/>
          <p:cNvSpPr txBox="1"/>
          <p:nvPr>
            <p:ph type="title" hasCustomPrompt="1"/>
          </p:nvPr>
        </p:nvSpPr>
        <p:spPr>
          <a:xfrm>
            <a:off x="3365094" y="876275"/>
            <a:ext cx="37542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Poppins" panose="00000500000000000000"/>
              <a:buNone/>
              <a:defRPr sz="3400">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2pPr>
            <a:lvl3pPr lvl="2"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3pPr>
            <a:lvl4pPr lvl="3"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4pPr>
            <a:lvl5pPr lvl="4"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5pPr>
            <a:lvl6pPr lvl="5"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6pPr>
            <a:lvl7pPr lvl="6"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7pPr>
            <a:lvl8pPr lvl="7"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8pPr>
            <a:lvl9pPr lvl="8"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9pPr>
          </a:lstStyle>
          <a:p>
            <a:r>
              <a:t>xx%</a:t>
            </a:r>
          </a:p>
        </p:txBody>
      </p:sp>
      <p:sp>
        <p:nvSpPr>
          <p:cNvPr id="563" name="Google Shape;563;p25"/>
          <p:cNvSpPr txBox="1"/>
          <p:nvPr>
            <p:ph type="subTitle" idx="1"/>
          </p:nvPr>
        </p:nvSpPr>
        <p:spPr>
          <a:xfrm>
            <a:off x="3365094" y="1492766"/>
            <a:ext cx="3754200" cy="41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5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564" name="Google Shape;564;p25"/>
          <p:cNvSpPr txBox="1"/>
          <p:nvPr>
            <p:ph type="title" idx="2" hasCustomPrompt="1"/>
          </p:nvPr>
        </p:nvSpPr>
        <p:spPr>
          <a:xfrm>
            <a:off x="3365094" y="2041118"/>
            <a:ext cx="37542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Poppins" panose="00000500000000000000"/>
              <a:buNone/>
              <a:defRPr sz="3400">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2pPr>
            <a:lvl3pPr lvl="2"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3pPr>
            <a:lvl4pPr lvl="3"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4pPr>
            <a:lvl5pPr lvl="4"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5pPr>
            <a:lvl6pPr lvl="5"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6pPr>
            <a:lvl7pPr lvl="6"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7pPr>
            <a:lvl8pPr lvl="7"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8pPr>
            <a:lvl9pPr lvl="8"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9pPr>
          </a:lstStyle>
          <a:p>
            <a:r>
              <a:t>xx%</a:t>
            </a:r>
          </a:p>
        </p:txBody>
      </p:sp>
      <p:sp>
        <p:nvSpPr>
          <p:cNvPr id="565" name="Google Shape;565;p25"/>
          <p:cNvSpPr txBox="1"/>
          <p:nvPr>
            <p:ph type="subTitle" idx="3"/>
          </p:nvPr>
        </p:nvSpPr>
        <p:spPr>
          <a:xfrm>
            <a:off x="3365094" y="2654570"/>
            <a:ext cx="3754200" cy="41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5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566" name="Google Shape;566;p25"/>
          <p:cNvSpPr txBox="1"/>
          <p:nvPr>
            <p:ph type="title" idx="4" hasCustomPrompt="1"/>
          </p:nvPr>
        </p:nvSpPr>
        <p:spPr>
          <a:xfrm>
            <a:off x="3365094" y="3205961"/>
            <a:ext cx="37542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Poppins" panose="00000500000000000000"/>
              <a:buNone/>
              <a:defRPr sz="3400">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2pPr>
            <a:lvl3pPr lvl="2"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3pPr>
            <a:lvl4pPr lvl="3"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4pPr>
            <a:lvl5pPr lvl="4"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5pPr>
            <a:lvl6pPr lvl="5"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6pPr>
            <a:lvl7pPr lvl="6"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7pPr>
            <a:lvl8pPr lvl="7"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8pPr>
            <a:lvl9pPr lvl="8"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9pPr>
          </a:lstStyle>
          <a:p>
            <a:r>
              <a:t>xx%</a:t>
            </a:r>
          </a:p>
        </p:txBody>
      </p:sp>
      <p:sp>
        <p:nvSpPr>
          <p:cNvPr id="567" name="Google Shape;567;p25"/>
          <p:cNvSpPr txBox="1"/>
          <p:nvPr>
            <p:ph type="subTitle" idx="5"/>
          </p:nvPr>
        </p:nvSpPr>
        <p:spPr>
          <a:xfrm>
            <a:off x="3365094" y="3816373"/>
            <a:ext cx="3754200" cy="41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5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grpSp>
        <p:nvGrpSpPr>
          <p:cNvPr id="568" name="Google Shape;568;p25"/>
          <p:cNvGrpSpPr/>
          <p:nvPr/>
        </p:nvGrpSpPr>
        <p:grpSpPr>
          <a:xfrm>
            <a:off x="-955172" y="-1359417"/>
            <a:ext cx="11011936" cy="8170456"/>
            <a:chOff x="-955172" y="-1359417"/>
            <a:chExt cx="11011936" cy="8170456"/>
          </a:xfrm>
        </p:grpSpPr>
        <p:sp>
          <p:nvSpPr>
            <p:cNvPr id="569" name="Google Shape;569;p25"/>
            <p:cNvSpPr/>
            <p:nvPr/>
          </p:nvSpPr>
          <p:spPr>
            <a:xfrm rot="10800000" flipH="1">
              <a:off x="-955172" y="-1359417"/>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25"/>
            <p:cNvSpPr/>
            <p:nvPr/>
          </p:nvSpPr>
          <p:spPr>
            <a:xfrm flipH="1">
              <a:off x="5718529" y="473438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25"/>
            <p:cNvSpPr/>
            <p:nvPr/>
          </p:nvSpPr>
          <p:spPr>
            <a:xfrm rot="10800000" flipH="1">
              <a:off x="7251492" y="-8365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25"/>
            <p:cNvSpPr/>
            <p:nvPr/>
          </p:nvSpPr>
          <p:spPr>
            <a:xfrm flipH="1">
              <a:off x="-718483" y="4740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3" name="Google Shape;573;p25"/>
          <p:cNvGrpSpPr/>
          <p:nvPr/>
        </p:nvGrpSpPr>
        <p:grpSpPr>
          <a:xfrm>
            <a:off x="-3334299" y="835002"/>
            <a:ext cx="14148600" cy="3523278"/>
            <a:chOff x="-3334299" y="835002"/>
            <a:chExt cx="14148600" cy="3523278"/>
          </a:xfrm>
        </p:grpSpPr>
        <p:grpSp>
          <p:nvGrpSpPr>
            <p:cNvPr id="574" name="Google Shape;574;p25"/>
            <p:cNvGrpSpPr/>
            <p:nvPr/>
          </p:nvGrpSpPr>
          <p:grpSpPr>
            <a:xfrm flipH="1">
              <a:off x="7517900" y="835002"/>
              <a:ext cx="3296400" cy="703085"/>
              <a:chOff x="-12" y="3628590"/>
              <a:chExt cx="3296400" cy="703085"/>
            </a:xfrm>
          </p:grpSpPr>
          <p:grpSp>
            <p:nvGrpSpPr>
              <p:cNvPr id="575" name="Google Shape;575;p25"/>
              <p:cNvGrpSpPr/>
              <p:nvPr/>
            </p:nvGrpSpPr>
            <p:grpSpPr>
              <a:xfrm>
                <a:off x="854867" y="3996692"/>
                <a:ext cx="1567047" cy="45661"/>
                <a:chOff x="1754675" y="2661275"/>
                <a:chExt cx="1945675" cy="56700"/>
              </a:xfrm>
            </p:grpSpPr>
            <p:cxnSp>
              <p:nvCxnSpPr>
                <p:cNvPr id="576" name="Google Shape;576;p25"/>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577" name="Google Shape;577;p25"/>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8" name="Google Shape;578;p25"/>
              <p:cNvGrpSpPr/>
              <p:nvPr/>
            </p:nvGrpSpPr>
            <p:grpSpPr>
              <a:xfrm>
                <a:off x="518420" y="4195487"/>
                <a:ext cx="1561280" cy="136187"/>
                <a:chOff x="1754675" y="2824000"/>
                <a:chExt cx="4728285" cy="412439"/>
              </a:xfrm>
            </p:grpSpPr>
            <p:sp>
              <p:nvSpPr>
                <p:cNvPr id="579" name="Google Shape;579;p25"/>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580" name="Google Shape;580;p25"/>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1" name="Google Shape;581;p25"/>
              <p:cNvGrpSpPr/>
              <p:nvPr/>
            </p:nvGrpSpPr>
            <p:grpSpPr>
              <a:xfrm>
                <a:off x="226304" y="3764887"/>
                <a:ext cx="3070084" cy="102364"/>
                <a:chOff x="1779150" y="2604263"/>
                <a:chExt cx="3811875" cy="127113"/>
              </a:xfrm>
            </p:grpSpPr>
            <p:sp>
              <p:nvSpPr>
                <p:cNvPr id="582" name="Google Shape;582;p25"/>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583" name="Google Shape;583;p25"/>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4" name="Google Shape;584;p25"/>
              <p:cNvGrpSpPr/>
              <p:nvPr/>
            </p:nvGrpSpPr>
            <p:grpSpPr>
              <a:xfrm>
                <a:off x="-12" y="3628590"/>
                <a:ext cx="3010303" cy="45661"/>
                <a:chOff x="1766900" y="2869225"/>
                <a:chExt cx="3737650" cy="56700"/>
              </a:xfrm>
            </p:grpSpPr>
            <p:cxnSp>
              <p:nvCxnSpPr>
                <p:cNvPr id="585" name="Google Shape;585;p25"/>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586" name="Google Shape;586;p2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87" name="Google Shape;587;p25"/>
            <p:cNvGrpSpPr/>
            <p:nvPr/>
          </p:nvGrpSpPr>
          <p:grpSpPr>
            <a:xfrm flipH="1">
              <a:off x="-3334299" y="3816365"/>
              <a:ext cx="4555892" cy="541915"/>
              <a:chOff x="5950034" y="3380465"/>
              <a:chExt cx="4555892" cy="541915"/>
            </a:xfrm>
          </p:grpSpPr>
          <p:grpSp>
            <p:nvGrpSpPr>
              <p:cNvPr id="588" name="Google Shape;588;p25"/>
              <p:cNvGrpSpPr/>
              <p:nvPr/>
            </p:nvGrpSpPr>
            <p:grpSpPr>
              <a:xfrm rot="10800000">
                <a:off x="5950034" y="3380473"/>
                <a:ext cx="2877996" cy="223763"/>
                <a:chOff x="1748550" y="2064750"/>
                <a:chExt cx="3573375" cy="277863"/>
              </a:xfrm>
            </p:grpSpPr>
            <p:sp>
              <p:nvSpPr>
                <p:cNvPr id="589" name="Google Shape;589;p25"/>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590" name="Google Shape;590;p25"/>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1" name="Google Shape;591;p25"/>
              <p:cNvGrpSpPr/>
              <p:nvPr/>
            </p:nvGrpSpPr>
            <p:grpSpPr>
              <a:xfrm rot="10800000">
                <a:off x="6396949" y="3536010"/>
                <a:ext cx="2430997" cy="185534"/>
                <a:chOff x="1748547" y="1392116"/>
                <a:chExt cx="5911958" cy="451312"/>
              </a:xfrm>
            </p:grpSpPr>
            <p:sp>
              <p:nvSpPr>
                <p:cNvPr id="592" name="Google Shape;592;p25"/>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593" name="Google Shape;593;p25"/>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4" name="Google Shape;594;p25"/>
              <p:cNvGrpSpPr/>
              <p:nvPr/>
            </p:nvGrpSpPr>
            <p:grpSpPr>
              <a:xfrm rot="10800000">
                <a:off x="6906834" y="3876719"/>
                <a:ext cx="3140396" cy="45661"/>
                <a:chOff x="234768" y="1449263"/>
                <a:chExt cx="3899175" cy="56700"/>
              </a:xfrm>
            </p:grpSpPr>
            <p:cxnSp>
              <p:nvCxnSpPr>
                <p:cNvPr id="595" name="Google Shape;595;p25"/>
                <p:cNvCxnSpPr/>
                <p:nvPr/>
              </p:nvCxnSpPr>
              <p:spPr>
                <a:xfrm>
                  <a:off x="234768" y="1477625"/>
                  <a:ext cx="3846900" cy="0"/>
                </a:xfrm>
                <a:prstGeom prst="straightConnector1">
                  <a:avLst/>
                </a:prstGeom>
                <a:noFill/>
                <a:ln w="9525" cap="flat" cmpd="sng">
                  <a:solidFill>
                    <a:schemeClr val="dk1"/>
                  </a:solidFill>
                  <a:prstDash val="solid"/>
                  <a:round/>
                  <a:headEnd type="none" w="med" len="med"/>
                  <a:tailEnd type="none" w="med" len="med"/>
                </a:ln>
              </p:spPr>
            </p:cxnSp>
            <p:sp>
              <p:nvSpPr>
                <p:cNvPr id="596" name="Google Shape;596;p25"/>
                <p:cNvSpPr/>
                <p:nvPr/>
              </p:nvSpPr>
              <p:spPr>
                <a:xfrm>
                  <a:off x="4077243" y="1449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7" name="Google Shape;597;p25"/>
              <p:cNvGrpSpPr/>
              <p:nvPr/>
            </p:nvGrpSpPr>
            <p:grpSpPr>
              <a:xfrm flipH="1">
                <a:off x="7495622" y="3380465"/>
                <a:ext cx="3010303" cy="45661"/>
                <a:chOff x="1766900" y="2869225"/>
                <a:chExt cx="3737650" cy="56700"/>
              </a:xfrm>
            </p:grpSpPr>
            <p:cxnSp>
              <p:nvCxnSpPr>
                <p:cNvPr id="598" name="Google Shape;598;p25"/>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599" name="Google Shape;599;p2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600" name="Shape 600"/>
        <p:cNvGrpSpPr/>
        <p:nvPr/>
      </p:nvGrpSpPr>
      <p:grpSpPr>
        <a:xfrm>
          <a:off x="0" y="0"/>
          <a:ext cx="0" cy="0"/>
          <a:chOff x="0" y="0"/>
          <a:chExt cx="0" cy="0"/>
        </a:xfrm>
      </p:grpSpPr>
      <p:grpSp>
        <p:nvGrpSpPr>
          <p:cNvPr id="601" name="Google Shape;601;p26"/>
          <p:cNvGrpSpPr/>
          <p:nvPr/>
        </p:nvGrpSpPr>
        <p:grpSpPr>
          <a:xfrm flipH="1">
            <a:off x="-254387" y="-883043"/>
            <a:ext cx="10284849" cy="7556893"/>
            <a:chOff x="-1900475" y="-883043"/>
            <a:chExt cx="10284849" cy="7556893"/>
          </a:xfrm>
        </p:grpSpPr>
        <p:sp>
          <p:nvSpPr>
            <p:cNvPr id="602" name="Google Shape;602;p26"/>
            <p:cNvSpPr/>
            <p:nvPr/>
          </p:nvSpPr>
          <p:spPr>
            <a:xfrm rot="10800000">
              <a:off x="-1900475" y="-883043"/>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603" name="Google Shape;603;p26"/>
            <p:cNvSpPr/>
            <p:nvPr/>
          </p:nvSpPr>
          <p:spPr>
            <a:xfrm flipH="1">
              <a:off x="-973100" y="4786819"/>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sp>
        <p:nvSpPr>
          <p:cNvPr id="604" name="Google Shape;604;p26"/>
          <p:cNvSpPr/>
          <p:nvPr/>
        </p:nvSpPr>
        <p:spPr>
          <a:xfrm rot="10800000">
            <a:off x="-308364"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605" name="Google Shape;605;p26"/>
          <p:cNvGrpSpPr/>
          <p:nvPr/>
        </p:nvGrpSpPr>
        <p:grpSpPr>
          <a:xfrm>
            <a:off x="-1129385" y="-2478031"/>
            <a:ext cx="12010982" cy="8673260"/>
            <a:chOff x="-1129385" y="-2478031"/>
            <a:chExt cx="12010982" cy="8673260"/>
          </a:xfrm>
        </p:grpSpPr>
        <p:sp>
          <p:nvSpPr>
            <p:cNvPr id="606" name="Google Shape;606;p26"/>
            <p:cNvSpPr/>
            <p:nvPr/>
          </p:nvSpPr>
          <p:spPr>
            <a:xfrm rot="10800000">
              <a:off x="5766190"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607" name="Google Shape;607;p26"/>
            <p:cNvSpPr/>
            <p:nvPr/>
          </p:nvSpPr>
          <p:spPr>
            <a:xfrm flipH="1">
              <a:off x="-1129385" y="465782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grpSp>
        <p:nvGrpSpPr>
          <p:cNvPr id="608" name="Google Shape;608;p26"/>
          <p:cNvGrpSpPr/>
          <p:nvPr/>
        </p:nvGrpSpPr>
        <p:grpSpPr>
          <a:xfrm>
            <a:off x="-1765037" y="118040"/>
            <a:ext cx="3296400" cy="703085"/>
            <a:chOff x="-12" y="3628590"/>
            <a:chExt cx="3296400" cy="703085"/>
          </a:xfrm>
        </p:grpSpPr>
        <p:grpSp>
          <p:nvGrpSpPr>
            <p:cNvPr id="609" name="Google Shape;609;p26"/>
            <p:cNvGrpSpPr/>
            <p:nvPr/>
          </p:nvGrpSpPr>
          <p:grpSpPr>
            <a:xfrm>
              <a:off x="854867" y="3996692"/>
              <a:ext cx="1567047" cy="45661"/>
              <a:chOff x="1754675" y="2661275"/>
              <a:chExt cx="1945675" cy="56700"/>
            </a:xfrm>
          </p:grpSpPr>
          <p:cxnSp>
            <p:nvCxnSpPr>
              <p:cNvPr id="610" name="Google Shape;610;p26"/>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11" name="Google Shape;611;p26"/>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2" name="Google Shape;612;p26"/>
            <p:cNvGrpSpPr/>
            <p:nvPr/>
          </p:nvGrpSpPr>
          <p:grpSpPr>
            <a:xfrm>
              <a:off x="518420" y="4195487"/>
              <a:ext cx="1561280" cy="136187"/>
              <a:chOff x="1754675" y="2824000"/>
              <a:chExt cx="4728285" cy="412439"/>
            </a:xfrm>
          </p:grpSpPr>
          <p:sp>
            <p:nvSpPr>
              <p:cNvPr id="613" name="Google Shape;613;p26"/>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14" name="Google Shape;614;p26"/>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5" name="Google Shape;615;p26"/>
            <p:cNvGrpSpPr/>
            <p:nvPr/>
          </p:nvGrpSpPr>
          <p:grpSpPr>
            <a:xfrm>
              <a:off x="226304" y="3764887"/>
              <a:ext cx="3070084" cy="102364"/>
              <a:chOff x="1779150" y="2604263"/>
              <a:chExt cx="3811875" cy="127113"/>
            </a:xfrm>
          </p:grpSpPr>
          <p:sp>
            <p:nvSpPr>
              <p:cNvPr id="616" name="Google Shape;616;p2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17" name="Google Shape;617;p2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8" name="Google Shape;618;p26"/>
            <p:cNvGrpSpPr/>
            <p:nvPr/>
          </p:nvGrpSpPr>
          <p:grpSpPr>
            <a:xfrm>
              <a:off x="-12" y="3628590"/>
              <a:ext cx="3010303" cy="45661"/>
              <a:chOff x="1766900" y="2869225"/>
              <a:chExt cx="3737650" cy="56700"/>
            </a:xfrm>
          </p:grpSpPr>
          <p:cxnSp>
            <p:nvCxnSpPr>
              <p:cNvPr id="619" name="Google Shape;619;p2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20" name="Google Shape;620;p2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21" name="Google Shape;621;p26"/>
          <p:cNvSpPr txBox="1"/>
          <p:nvPr>
            <p:ph type="title" hasCustomPrompt="1"/>
          </p:nvPr>
        </p:nvSpPr>
        <p:spPr>
          <a:xfrm>
            <a:off x="1531375" y="1785550"/>
            <a:ext cx="987600" cy="406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Font typeface="Poppins" panose="00000500000000000000"/>
              <a:buNone/>
              <a:defRPr sz="2300">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2pPr>
            <a:lvl3pPr lvl="2"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3pPr>
            <a:lvl4pPr lvl="3"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4pPr>
            <a:lvl5pPr lvl="4"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5pPr>
            <a:lvl6pPr lvl="5"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6pPr>
            <a:lvl7pPr lvl="6"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7pPr>
            <a:lvl8pPr lvl="7"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8pPr>
            <a:lvl9pPr lvl="8"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9pPr>
          </a:lstStyle>
          <a:p>
            <a:r>
              <a:t>xx%</a:t>
            </a:r>
          </a:p>
        </p:txBody>
      </p:sp>
      <p:sp>
        <p:nvSpPr>
          <p:cNvPr id="622" name="Google Shape;622;p26"/>
          <p:cNvSpPr txBox="1"/>
          <p:nvPr>
            <p:ph type="subTitle" idx="1"/>
          </p:nvPr>
        </p:nvSpPr>
        <p:spPr>
          <a:xfrm>
            <a:off x="938500" y="3813800"/>
            <a:ext cx="2173200" cy="71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623" name="Google Shape;623;p26"/>
          <p:cNvSpPr txBox="1"/>
          <p:nvPr>
            <p:ph type="subTitle" idx="2"/>
          </p:nvPr>
        </p:nvSpPr>
        <p:spPr>
          <a:xfrm>
            <a:off x="938500" y="3479925"/>
            <a:ext cx="2173200" cy="406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624" name="Google Shape;624;p26"/>
          <p:cNvSpPr txBox="1"/>
          <p:nvPr>
            <p:ph type="title" idx="3" hasCustomPrompt="1"/>
          </p:nvPr>
        </p:nvSpPr>
        <p:spPr>
          <a:xfrm>
            <a:off x="4078200" y="1785550"/>
            <a:ext cx="987600" cy="406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Font typeface="Poppins" panose="00000500000000000000"/>
              <a:buNone/>
              <a:defRPr sz="2300">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2pPr>
            <a:lvl3pPr lvl="2"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3pPr>
            <a:lvl4pPr lvl="3"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4pPr>
            <a:lvl5pPr lvl="4"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5pPr>
            <a:lvl6pPr lvl="5"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6pPr>
            <a:lvl7pPr lvl="6"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7pPr>
            <a:lvl8pPr lvl="7"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8pPr>
            <a:lvl9pPr lvl="8"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9pPr>
          </a:lstStyle>
          <a:p>
            <a:r>
              <a:t>xx%</a:t>
            </a:r>
          </a:p>
        </p:txBody>
      </p:sp>
      <p:sp>
        <p:nvSpPr>
          <p:cNvPr id="625" name="Google Shape;625;p26"/>
          <p:cNvSpPr txBox="1"/>
          <p:nvPr>
            <p:ph type="subTitle" idx="4"/>
          </p:nvPr>
        </p:nvSpPr>
        <p:spPr>
          <a:xfrm>
            <a:off x="3485400" y="3813800"/>
            <a:ext cx="2173200" cy="71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626" name="Google Shape;626;p26"/>
          <p:cNvSpPr txBox="1"/>
          <p:nvPr>
            <p:ph type="subTitle" idx="5"/>
          </p:nvPr>
        </p:nvSpPr>
        <p:spPr>
          <a:xfrm>
            <a:off x="3485400" y="3479925"/>
            <a:ext cx="2173200" cy="406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627" name="Google Shape;627;p26"/>
          <p:cNvSpPr txBox="1"/>
          <p:nvPr>
            <p:ph type="title" idx="6" hasCustomPrompt="1"/>
          </p:nvPr>
        </p:nvSpPr>
        <p:spPr>
          <a:xfrm>
            <a:off x="6625100" y="1785550"/>
            <a:ext cx="987600" cy="406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Font typeface="Poppins" panose="00000500000000000000"/>
              <a:buNone/>
              <a:defRPr sz="2300">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2pPr>
            <a:lvl3pPr lvl="2"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3pPr>
            <a:lvl4pPr lvl="3"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4pPr>
            <a:lvl5pPr lvl="4"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5pPr>
            <a:lvl6pPr lvl="5"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6pPr>
            <a:lvl7pPr lvl="6"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7pPr>
            <a:lvl8pPr lvl="7"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8pPr>
            <a:lvl9pPr lvl="8" algn="ctr" rtl="0">
              <a:spcBef>
                <a:spcPts val="0"/>
              </a:spcBef>
              <a:spcAft>
                <a:spcPts val="0"/>
              </a:spcAft>
              <a:buClr>
                <a:schemeClr val="lt1"/>
              </a:buClr>
              <a:buSzPts val="6000"/>
              <a:buFont typeface="Poppins" panose="00000500000000000000"/>
              <a:buNone/>
              <a:defRPr sz="6000" b="0">
                <a:solidFill>
                  <a:schemeClr val="lt1"/>
                </a:solidFill>
                <a:latin typeface="Poppins" panose="00000500000000000000"/>
                <a:ea typeface="Poppins" panose="00000500000000000000"/>
                <a:cs typeface="Poppins" panose="00000500000000000000"/>
                <a:sym typeface="Poppins" panose="00000500000000000000"/>
              </a:defRPr>
            </a:lvl9pPr>
          </a:lstStyle>
          <a:p>
            <a:r>
              <a:t>xx%</a:t>
            </a:r>
          </a:p>
        </p:txBody>
      </p:sp>
      <p:sp>
        <p:nvSpPr>
          <p:cNvPr id="628" name="Google Shape;628;p26"/>
          <p:cNvSpPr txBox="1"/>
          <p:nvPr>
            <p:ph type="subTitle" idx="7"/>
          </p:nvPr>
        </p:nvSpPr>
        <p:spPr>
          <a:xfrm>
            <a:off x="6032300" y="3813800"/>
            <a:ext cx="2173200" cy="71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629" name="Google Shape;629;p26"/>
          <p:cNvSpPr txBox="1"/>
          <p:nvPr>
            <p:ph type="subTitle" idx="8"/>
          </p:nvPr>
        </p:nvSpPr>
        <p:spPr>
          <a:xfrm>
            <a:off x="6032300" y="3479925"/>
            <a:ext cx="2173200" cy="406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Clr>
                <a:schemeClr val="dk1"/>
              </a:buClr>
              <a:buSzPts val="2400"/>
              <a:buFont typeface="Poppins ExtraBold" panose="00000800000000000000"/>
              <a:buNone/>
              <a:defRPr sz="24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630" name="Google Shape;630;p26"/>
          <p:cNvSpPr txBox="1"/>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631" name="Shape 631"/>
        <p:cNvGrpSpPr/>
        <p:nvPr/>
      </p:nvGrpSpPr>
      <p:grpSpPr>
        <a:xfrm>
          <a:off x="0" y="0"/>
          <a:ext cx="0" cy="0"/>
          <a:chOff x="0" y="0"/>
          <a:chExt cx="0" cy="0"/>
        </a:xfrm>
      </p:grpSpPr>
      <p:sp>
        <p:nvSpPr>
          <p:cNvPr id="632" name="Google Shape;632;p2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33" name="Google Shape;633;p27"/>
          <p:cNvGrpSpPr/>
          <p:nvPr/>
        </p:nvGrpSpPr>
        <p:grpSpPr>
          <a:xfrm rot="10800000" flipH="1">
            <a:off x="7632084" y="158865"/>
            <a:ext cx="3010303" cy="380635"/>
            <a:chOff x="5446772" y="1743190"/>
            <a:chExt cx="3010303" cy="380635"/>
          </a:xfrm>
        </p:grpSpPr>
        <p:grpSp>
          <p:nvGrpSpPr>
            <p:cNvPr id="634" name="Google Shape;634;p27"/>
            <p:cNvGrpSpPr/>
            <p:nvPr/>
          </p:nvGrpSpPr>
          <p:grpSpPr>
            <a:xfrm flipH="1">
              <a:off x="5898325" y="1865405"/>
              <a:ext cx="1567047" cy="45661"/>
              <a:chOff x="1754675" y="2661275"/>
              <a:chExt cx="1945675" cy="56700"/>
            </a:xfrm>
          </p:grpSpPr>
          <p:cxnSp>
            <p:nvCxnSpPr>
              <p:cNvPr id="635" name="Google Shape;635;p2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36" name="Google Shape;636;p2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7" name="Google Shape;637;p27"/>
            <p:cNvGrpSpPr/>
            <p:nvPr/>
          </p:nvGrpSpPr>
          <p:grpSpPr>
            <a:xfrm flipH="1">
              <a:off x="5477439" y="1987637"/>
              <a:ext cx="1561280" cy="136187"/>
              <a:chOff x="1754675" y="2824000"/>
              <a:chExt cx="4728285" cy="412439"/>
            </a:xfrm>
          </p:grpSpPr>
          <p:sp>
            <p:nvSpPr>
              <p:cNvPr id="638" name="Google Shape;638;p2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39" name="Google Shape;639;p2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0" name="Google Shape;640;p27"/>
            <p:cNvGrpSpPr/>
            <p:nvPr/>
          </p:nvGrpSpPr>
          <p:grpSpPr>
            <a:xfrm flipH="1">
              <a:off x="5446772" y="1743190"/>
              <a:ext cx="3010303" cy="45661"/>
              <a:chOff x="1766900" y="2869225"/>
              <a:chExt cx="3737650" cy="56700"/>
            </a:xfrm>
          </p:grpSpPr>
          <p:cxnSp>
            <p:nvCxnSpPr>
              <p:cNvPr id="641" name="Google Shape;641;p2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42" name="Google Shape;642;p2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43" name="Google Shape;643;p27"/>
          <p:cNvGrpSpPr/>
          <p:nvPr/>
        </p:nvGrpSpPr>
        <p:grpSpPr>
          <a:xfrm>
            <a:off x="-201828" y="-265593"/>
            <a:ext cx="9294978" cy="6913322"/>
            <a:chOff x="-201828" y="-265593"/>
            <a:chExt cx="9294978" cy="6913322"/>
          </a:xfrm>
        </p:grpSpPr>
        <p:sp>
          <p:nvSpPr>
            <p:cNvPr id="644" name="Google Shape;644;p27"/>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27"/>
            <p:cNvSpPr/>
            <p:nvPr/>
          </p:nvSpPr>
          <p:spPr>
            <a:xfrm rot="10800000" flipH="1">
              <a:off x="-163643"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6" name="Google Shape;646;p27"/>
          <p:cNvSpPr/>
          <p:nvPr/>
        </p:nvSpPr>
        <p:spPr>
          <a:xfrm rot="10800000" flipH="1">
            <a:off x="8818850" y="4058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27"/>
          <p:cNvSpPr/>
          <p:nvPr/>
        </p:nvSpPr>
        <p:spPr>
          <a:xfrm>
            <a:off x="7371025"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648" name="Shape 648"/>
        <p:cNvGrpSpPr/>
        <p:nvPr/>
      </p:nvGrpSpPr>
      <p:grpSpPr>
        <a:xfrm>
          <a:off x="0" y="0"/>
          <a:ext cx="0" cy="0"/>
          <a:chOff x="0" y="0"/>
          <a:chExt cx="0" cy="0"/>
        </a:xfrm>
      </p:grpSpPr>
      <p:grpSp>
        <p:nvGrpSpPr>
          <p:cNvPr id="649" name="Google Shape;649;p28"/>
          <p:cNvGrpSpPr/>
          <p:nvPr/>
        </p:nvGrpSpPr>
        <p:grpSpPr>
          <a:xfrm>
            <a:off x="-1199871" y="-1359417"/>
            <a:ext cx="10183874" cy="7869675"/>
            <a:chOff x="-1199871" y="-1359417"/>
            <a:chExt cx="10183874" cy="7869675"/>
          </a:xfrm>
        </p:grpSpPr>
        <p:grpSp>
          <p:nvGrpSpPr>
            <p:cNvPr id="650" name="Google Shape;650;p28"/>
            <p:cNvGrpSpPr/>
            <p:nvPr/>
          </p:nvGrpSpPr>
          <p:grpSpPr>
            <a:xfrm>
              <a:off x="-955172" y="-1359417"/>
              <a:ext cx="9939175" cy="7789388"/>
              <a:chOff x="-955172" y="-1359417"/>
              <a:chExt cx="9939175" cy="7789388"/>
            </a:xfrm>
          </p:grpSpPr>
          <p:sp>
            <p:nvSpPr>
              <p:cNvPr id="651" name="Google Shape;651;p28"/>
              <p:cNvSpPr/>
              <p:nvPr/>
            </p:nvSpPr>
            <p:spPr>
              <a:xfrm flipH="1">
                <a:off x="5463604" y="458837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28"/>
              <p:cNvSpPr/>
              <p:nvPr/>
            </p:nvSpPr>
            <p:spPr>
              <a:xfrm rot="10800000" flipH="1">
                <a:off x="-955172" y="-1359417"/>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3" name="Google Shape;653;p28"/>
            <p:cNvSpPr/>
            <p:nvPr/>
          </p:nvSpPr>
          <p:spPr>
            <a:xfrm>
              <a:off x="-1199871" y="466865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4" name="Google Shape;654;p28"/>
          <p:cNvSpPr/>
          <p:nvPr/>
        </p:nvSpPr>
        <p:spPr>
          <a:xfrm flipH="1">
            <a:off x="8647766"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5" name="Google Shape;655;p28"/>
          <p:cNvGrpSpPr/>
          <p:nvPr/>
        </p:nvGrpSpPr>
        <p:grpSpPr>
          <a:xfrm rot="10800000" flipH="1">
            <a:off x="-1576500" y="4252465"/>
            <a:ext cx="3296400" cy="703085"/>
            <a:chOff x="-12" y="3628590"/>
            <a:chExt cx="3296400" cy="703085"/>
          </a:xfrm>
        </p:grpSpPr>
        <p:grpSp>
          <p:nvGrpSpPr>
            <p:cNvPr id="656" name="Google Shape;656;p28"/>
            <p:cNvGrpSpPr/>
            <p:nvPr/>
          </p:nvGrpSpPr>
          <p:grpSpPr>
            <a:xfrm>
              <a:off x="854867" y="3996692"/>
              <a:ext cx="1567047" cy="45661"/>
              <a:chOff x="1754675" y="2661275"/>
              <a:chExt cx="1945675" cy="56700"/>
            </a:xfrm>
          </p:grpSpPr>
          <p:cxnSp>
            <p:nvCxnSpPr>
              <p:cNvPr id="657" name="Google Shape;657;p2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58" name="Google Shape;658;p2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9" name="Google Shape;659;p28"/>
            <p:cNvGrpSpPr/>
            <p:nvPr/>
          </p:nvGrpSpPr>
          <p:grpSpPr>
            <a:xfrm>
              <a:off x="518420" y="4195487"/>
              <a:ext cx="1561280" cy="136187"/>
              <a:chOff x="1754675" y="2824000"/>
              <a:chExt cx="4728285" cy="412439"/>
            </a:xfrm>
          </p:grpSpPr>
          <p:sp>
            <p:nvSpPr>
              <p:cNvPr id="660" name="Google Shape;660;p2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61" name="Google Shape;661;p2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2" name="Google Shape;662;p28"/>
            <p:cNvGrpSpPr/>
            <p:nvPr/>
          </p:nvGrpSpPr>
          <p:grpSpPr>
            <a:xfrm>
              <a:off x="226304" y="3764887"/>
              <a:ext cx="3070084" cy="102364"/>
              <a:chOff x="1779150" y="2604263"/>
              <a:chExt cx="3811875" cy="127113"/>
            </a:xfrm>
          </p:grpSpPr>
          <p:sp>
            <p:nvSpPr>
              <p:cNvPr id="663" name="Google Shape;663;p2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64" name="Google Shape;664;p2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5" name="Google Shape;665;p28"/>
            <p:cNvGrpSpPr/>
            <p:nvPr/>
          </p:nvGrpSpPr>
          <p:grpSpPr>
            <a:xfrm>
              <a:off x="-12" y="3628590"/>
              <a:ext cx="3010303" cy="45661"/>
              <a:chOff x="1766900" y="2869225"/>
              <a:chExt cx="3737650" cy="56700"/>
            </a:xfrm>
          </p:grpSpPr>
          <p:cxnSp>
            <p:nvCxnSpPr>
              <p:cNvPr id="666" name="Google Shape;666;p2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67" name="Google Shape;667;p2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68" name="Google Shape;668;p2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9" name="Google Shape;669;p28"/>
          <p:cNvSpPr/>
          <p:nvPr/>
        </p:nvSpPr>
        <p:spPr>
          <a:xfrm flipH="1">
            <a:off x="5718529" y="473438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670" name="Shape 670"/>
        <p:cNvGrpSpPr/>
        <p:nvPr/>
      </p:nvGrpSpPr>
      <p:grpSpPr>
        <a:xfrm>
          <a:off x="0" y="0"/>
          <a:ext cx="0" cy="0"/>
          <a:chOff x="0" y="0"/>
          <a:chExt cx="0" cy="0"/>
        </a:xfrm>
      </p:grpSpPr>
      <p:sp>
        <p:nvSpPr>
          <p:cNvPr id="671" name="Google Shape;671;p2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2" name="Google Shape;672;p29"/>
          <p:cNvSpPr/>
          <p:nvPr/>
        </p:nvSpPr>
        <p:spPr>
          <a:xfrm>
            <a:off x="6422716" y="-11537"/>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29"/>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4" name="Google Shape;674;p29"/>
          <p:cNvGrpSpPr/>
          <p:nvPr/>
        </p:nvGrpSpPr>
        <p:grpSpPr>
          <a:xfrm>
            <a:off x="-1690350" y="187965"/>
            <a:ext cx="3296400" cy="703085"/>
            <a:chOff x="-12" y="3628590"/>
            <a:chExt cx="3296400" cy="703085"/>
          </a:xfrm>
        </p:grpSpPr>
        <p:grpSp>
          <p:nvGrpSpPr>
            <p:cNvPr id="675" name="Google Shape;675;p29"/>
            <p:cNvGrpSpPr/>
            <p:nvPr/>
          </p:nvGrpSpPr>
          <p:grpSpPr>
            <a:xfrm>
              <a:off x="854867" y="3996692"/>
              <a:ext cx="1567047" cy="45661"/>
              <a:chOff x="1754675" y="2661275"/>
              <a:chExt cx="1945675" cy="56700"/>
            </a:xfrm>
          </p:grpSpPr>
          <p:cxnSp>
            <p:nvCxnSpPr>
              <p:cNvPr id="676" name="Google Shape;676;p29"/>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77" name="Google Shape;677;p29"/>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8" name="Google Shape;678;p29"/>
            <p:cNvGrpSpPr/>
            <p:nvPr/>
          </p:nvGrpSpPr>
          <p:grpSpPr>
            <a:xfrm>
              <a:off x="518420" y="4195487"/>
              <a:ext cx="1561280" cy="136187"/>
              <a:chOff x="1754675" y="2824000"/>
              <a:chExt cx="4728285" cy="412439"/>
            </a:xfrm>
          </p:grpSpPr>
          <p:sp>
            <p:nvSpPr>
              <p:cNvPr id="679" name="Google Shape;679;p2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80" name="Google Shape;680;p29"/>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1" name="Google Shape;681;p29"/>
            <p:cNvGrpSpPr/>
            <p:nvPr/>
          </p:nvGrpSpPr>
          <p:grpSpPr>
            <a:xfrm>
              <a:off x="226304" y="3764887"/>
              <a:ext cx="3070084" cy="102364"/>
              <a:chOff x="1779150" y="2604263"/>
              <a:chExt cx="3811875" cy="127113"/>
            </a:xfrm>
          </p:grpSpPr>
          <p:sp>
            <p:nvSpPr>
              <p:cNvPr id="682" name="Google Shape;682;p2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83" name="Google Shape;683;p29"/>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4" name="Google Shape;684;p29"/>
            <p:cNvGrpSpPr/>
            <p:nvPr/>
          </p:nvGrpSpPr>
          <p:grpSpPr>
            <a:xfrm>
              <a:off x="-12" y="3628590"/>
              <a:ext cx="3010303" cy="45661"/>
              <a:chOff x="1766900" y="2869225"/>
              <a:chExt cx="3737650" cy="56700"/>
            </a:xfrm>
          </p:grpSpPr>
          <p:cxnSp>
            <p:nvCxnSpPr>
              <p:cNvPr id="685" name="Google Shape;685;p2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86" name="Google Shape;686;p2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87" name="Google Shape;687;p29"/>
          <p:cNvGrpSpPr/>
          <p:nvPr/>
        </p:nvGrpSpPr>
        <p:grpSpPr>
          <a:xfrm>
            <a:off x="-2028096" y="-665229"/>
            <a:ext cx="5371751" cy="7430144"/>
            <a:chOff x="-2028096" y="-665229"/>
            <a:chExt cx="5371751" cy="7430144"/>
          </a:xfrm>
        </p:grpSpPr>
        <p:sp>
          <p:nvSpPr>
            <p:cNvPr id="688" name="Google Shape;688;p29"/>
            <p:cNvSpPr/>
            <p:nvPr/>
          </p:nvSpPr>
          <p:spPr>
            <a:xfrm>
              <a:off x="-176746" y="468825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9"/>
            <p:cNvSpPr/>
            <p:nvPr/>
          </p:nvSpPr>
          <p:spPr>
            <a:xfrm rot="10800000" flipH="1">
              <a:off x="-2028096" y="-66522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690" name="Shape 690"/>
        <p:cNvGrpSpPr/>
        <p:nvPr/>
      </p:nvGrpSpPr>
      <p:grpSpPr>
        <a:xfrm>
          <a:off x="0" y="0"/>
          <a:ext cx="0" cy="0"/>
          <a:chOff x="0" y="0"/>
          <a:chExt cx="0" cy="0"/>
        </a:xfrm>
      </p:grpSpPr>
      <p:grpSp>
        <p:nvGrpSpPr>
          <p:cNvPr id="691" name="Google Shape;691;p30"/>
          <p:cNvGrpSpPr/>
          <p:nvPr/>
        </p:nvGrpSpPr>
        <p:grpSpPr>
          <a:xfrm>
            <a:off x="-1206796" y="-728442"/>
            <a:ext cx="11075673" cy="7393347"/>
            <a:chOff x="-1206796" y="-728442"/>
            <a:chExt cx="11075673" cy="7393347"/>
          </a:xfrm>
        </p:grpSpPr>
        <p:sp>
          <p:nvSpPr>
            <p:cNvPr id="692" name="Google Shape;692;p30"/>
            <p:cNvSpPr/>
            <p:nvPr/>
          </p:nvSpPr>
          <p:spPr>
            <a:xfrm rot="10800000" flipH="1">
              <a:off x="-1206796" y="-72844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30"/>
            <p:cNvSpPr/>
            <p:nvPr/>
          </p:nvSpPr>
          <p:spPr>
            <a:xfrm rot="10800000">
              <a:off x="7640980" y="-38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30"/>
            <p:cNvSpPr/>
            <p:nvPr/>
          </p:nvSpPr>
          <p:spPr>
            <a:xfrm>
              <a:off x="-150967" y="475350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5" name="Google Shape;695;p30"/>
          <p:cNvGrpSpPr/>
          <p:nvPr/>
        </p:nvGrpSpPr>
        <p:grpSpPr>
          <a:xfrm>
            <a:off x="-460988" y="5"/>
            <a:ext cx="8180159" cy="5143491"/>
            <a:chOff x="-460988" y="5"/>
            <a:chExt cx="8180159" cy="5143491"/>
          </a:xfrm>
        </p:grpSpPr>
        <p:sp>
          <p:nvSpPr>
            <p:cNvPr id="696" name="Google Shape;696;p30"/>
            <p:cNvSpPr/>
            <p:nvPr/>
          </p:nvSpPr>
          <p:spPr>
            <a:xfrm>
              <a:off x="6712387"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97" name="Google Shape;697;p30"/>
            <p:cNvGrpSpPr/>
            <p:nvPr/>
          </p:nvGrpSpPr>
          <p:grpSpPr>
            <a:xfrm>
              <a:off x="-460988" y="447730"/>
              <a:ext cx="7721994" cy="4695766"/>
              <a:chOff x="-460988" y="447730"/>
              <a:chExt cx="7721994" cy="4695766"/>
            </a:xfrm>
          </p:grpSpPr>
          <p:sp>
            <p:nvSpPr>
              <p:cNvPr id="698" name="Google Shape;698;p30"/>
              <p:cNvSpPr/>
              <p:nvPr/>
            </p:nvSpPr>
            <p:spPr>
              <a:xfrm flipH="1">
                <a:off x="-460988" y="447730"/>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99" name="Google Shape;699;p30"/>
              <p:cNvGrpSpPr/>
              <p:nvPr/>
            </p:nvGrpSpPr>
            <p:grpSpPr>
              <a:xfrm>
                <a:off x="117004" y="4911501"/>
                <a:ext cx="7144003" cy="231995"/>
                <a:chOff x="117004" y="4911501"/>
                <a:chExt cx="7144003" cy="231995"/>
              </a:xfrm>
            </p:grpSpPr>
            <p:sp>
              <p:nvSpPr>
                <p:cNvPr id="700" name="Google Shape;700;p30"/>
                <p:cNvSpPr/>
                <p:nvPr/>
              </p:nvSpPr>
              <p:spPr>
                <a:xfrm>
                  <a:off x="117004" y="491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30"/>
                <p:cNvSpPr/>
                <p:nvPr/>
              </p:nvSpPr>
              <p:spPr>
                <a:xfrm flipH="1">
                  <a:off x="6028666" y="491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02" name="Google Shape;702;p30"/>
          <p:cNvGrpSpPr/>
          <p:nvPr/>
        </p:nvGrpSpPr>
        <p:grpSpPr>
          <a:xfrm>
            <a:off x="-1206808" y="-1311142"/>
            <a:ext cx="12598531" cy="8806268"/>
            <a:chOff x="-1206808" y="-1311142"/>
            <a:chExt cx="12598531" cy="8806268"/>
          </a:xfrm>
        </p:grpSpPr>
        <p:sp>
          <p:nvSpPr>
            <p:cNvPr id="703" name="Google Shape;703;p30"/>
            <p:cNvSpPr/>
            <p:nvPr/>
          </p:nvSpPr>
          <p:spPr>
            <a:xfrm rot="10800000" flipH="1">
              <a:off x="-563672" y="-1311142"/>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30"/>
            <p:cNvSpPr/>
            <p:nvPr/>
          </p:nvSpPr>
          <p:spPr>
            <a:xfrm flipH="1">
              <a:off x="6490621" y="4604004"/>
              <a:ext cx="4901102" cy="2891122"/>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30"/>
            <p:cNvSpPr/>
            <p:nvPr/>
          </p:nvSpPr>
          <p:spPr>
            <a:xfrm rot="10800000" flipH="1">
              <a:off x="6338717" y="-9979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30"/>
            <p:cNvSpPr/>
            <p:nvPr/>
          </p:nvSpPr>
          <p:spPr>
            <a:xfrm flipH="1">
              <a:off x="-1206808" y="43862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7" name="Google Shape;707;p30"/>
          <p:cNvSpPr txBox="1"/>
          <p:nvPr>
            <p:ph type="title"/>
          </p:nvPr>
        </p:nvSpPr>
        <p:spPr>
          <a:xfrm>
            <a:off x="2347938" y="6775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5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8" name="Google Shape;708;p30"/>
          <p:cNvSpPr txBox="1"/>
          <p:nvPr>
            <p:ph type="subTitle" idx="1"/>
          </p:nvPr>
        </p:nvSpPr>
        <p:spPr>
          <a:xfrm>
            <a:off x="2347900" y="1571825"/>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709" name="Google Shape;709;p30"/>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000" b="1">
                <a:solidFill>
                  <a:schemeClr val="dk1"/>
                </a:solidFill>
                <a:latin typeface="Barlow" panose="00000500000000000000"/>
                <a:ea typeface="Barlow" panose="00000500000000000000"/>
                <a:cs typeface="Barlow" panose="00000500000000000000"/>
                <a:sym typeface="Barlow" panose="00000500000000000000"/>
              </a:rPr>
              <a:t>CREDITS:</a:t>
            </a:r>
            <a:r>
              <a:rPr lang="en-GB" sz="1000">
                <a:solidFill>
                  <a:schemeClr val="dk1"/>
                </a:solidFill>
                <a:latin typeface="Barlow" panose="00000500000000000000"/>
                <a:ea typeface="Barlow" panose="00000500000000000000"/>
                <a:cs typeface="Barlow" panose="00000500000000000000"/>
                <a:sym typeface="Barlow" panose="00000500000000000000"/>
              </a:rPr>
              <a:t> This presentation template was created by </a:t>
            </a:r>
            <a:r>
              <a:rPr lang="en-GB" sz="1000" b="1" u="sng">
                <a:solidFill>
                  <a:schemeClr val="dk1"/>
                </a:solidFill>
                <a:latin typeface="Barlow" panose="00000500000000000000"/>
                <a:ea typeface="Barlow" panose="00000500000000000000"/>
                <a:cs typeface="Barlow" panose="00000500000000000000"/>
                <a:sym typeface="Barlow" panose="00000500000000000000"/>
                <a:hlinkClick r:id="rId2"/>
              </a:rPr>
              <a:t>Slidesgo</a:t>
            </a:r>
            <a:r>
              <a:rPr lang="en-GB" sz="1000">
                <a:solidFill>
                  <a:schemeClr val="dk1"/>
                </a:solidFill>
                <a:latin typeface="Barlow" panose="00000500000000000000"/>
                <a:ea typeface="Barlow" panose="00000500000000000000"/>
                <a:cs typeface="Barlow" panose="00000500000000000000"/>
                <a:sym typeface="Barlow" panose="00000500000000000000"/>
              </a:rPr>
              <a:t>, and includes icons by </a:t>
            </a:r>
            <a:r>
              <a:rPr lang="en-GB" sz="1000" b="1" u="sng">
                <a:solidFill>
                  <a:schemeClr val="dk1"/>
                </a:solidFill>
                <a:latin typeface="Barlow" panose="00000500000000000000"/>
                <a:ea typeface="Barlow" panose="00000500000000000000"/>
                <a:cs typeface="Barlow" panose="00000500000000000000"/>
                <a:sym typeface="Barlow" panose="00000500000000000000"/>
                <a:hlinkClick r:id="rId3"/>
              </a:rPr>
              <a:t>Flaticon</a:t>
            </a:r>
            <a:r>
              <a:rPr lang="en-GB" sz="1000">
                <a:solidFill>
                  <a:schemeClr val="dk1"/>
                </a:solidFill>
                <a:latin typeface="Barlow" panose="00000500000000000000"/>
                <a:ea typeface="Barlow" panose="00000500000000000000"/>
                <a:cs typeface="Barlow" panose="00000500000000000000"/>
                <a:sym typeface="Barlow" panose="00000500000000000000"/>
              </a:rPr>
              <a:t>, and infographics &amp; images by </a:t>
            </a:r>
            <a:r>
              <a:rPr lang="en-GB" sz="1000" b="1" u="sng">
                <a:solidFill>
                  <a:schemeClr val="dk1"/>
                </a:solidFill>
                <a:latin typeface="Barlow" panose="00000500000000000000"/>
                <a:ea typeface="Barlow" panose="00000500000000000000"/>
                <a:cs typeface="Barlow" panose="00000500000000000000"/>
                <a:sym typeface="Barlow" panose="00000500000000000000"/>
                <a:hlinkClick r:id="rId4"/>
              </a:rPr>
              <a:t>Freepik</a:t>
            </a:r>
            <a:r>
              <a:rPr lang="en-GB" sz="1000" u="sng">
                <a:solidFill>
                  <a:schemeClr val="dk1"/>
                </a:solidFill>
                <a:latin typeface="Barlow" panose="00000500000000000000"/>
                <a:ea typeface="Barlow" panose="00000500000000000000"/>
                <a:cs typeface="Barlow" panose="00000500000000000000"/>
                <a:sym typeface="Barlow" panose="00000500000000000000"/>
              </a:rPr>
              <a:t> </a:t>
            </a:r>
            <a:endParaRPr sz="1000" b="1" u="sng">
              <a:solidFill>
                <a:schemeClr val="dk1"/>
              </a:solidFill>
              <a:latin typeface="Barlow" panose="00000500000000000000"/>
              <a:ea typeface="Barlow" panose="00000500000000000000"/>
              <a:cs typeface="Barlow" panose="00000500000000000000"/>
              <a:sym typeface="Barlow" panose="0000050000000000000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53" name="Shape 53"/>
        <p:cNvGrpSpPr/>
        <p:nvPr/>
      </p:nvGrpSpPr>
      <p:grpSpPr>
        <a:xfrm>
          <a:off x="0" y="0"/>
          <a:ext cx="0" cy="0"/>
          <a:chOff x="0" y="0"/>
          <a:chExt cx="0" cy="0"/>
        </a:xfrm>
      </p:grpSpPr>
      <p:grpSp>
        <p:nvGrpSpPr>
          <p:cNvPr id="54" name="Google Shape;54;p4"/>
          <p:cNvGrpSpPr/>
          <p:nvPr/>
        </p:nvGrpSpPr>
        <p:grpSpPr>
          <a:xfrm>
            <a:off x="7852085" y="4186321"/>
            <a:ext cx="3074607" cy="453954"/>
            <a:chOff x="5478797" y="847321"/>
            <a:chExt cx="3074607" cy="453954"/>
          </a:xfrm>
        </p:grpSpPr>
        <p:grpSp>
          <p:nvGrpSpPr>
            <p:cNvPr id="55" name="Google Shape;55;p4"/>
            <p:cNvGrpSpPr/>
            <p:nvPr/>
          </p:nvGrpSpPr>
          <p:grpSpPr>
            <a:xfrm flipH="1">
              <a:off x="5675409" y="922405"/>
              <a:ext cx="2877996" cy="223763"/>
              <a:chOff x="1687059" y="2012316"/>
              <a:chExt cx="3573375" cy="277863"/>
            </a:xfrm>
          </p:grpSpPr>
          <p:sp>
            <p:nvSpPr>
              <p:cNvPr id="56" name="Google Shape;56;p4"/>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57" name="Google Shape;57;p4"/>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 name="Google Shape;58;p4"/>
            <p:cNvGrpSpPr/>
            <p:nvPr/>
          </p:nvGrpSpPr>
          <p:grpSpPr>
            <a:xfrm flipH="1">
              <a:off x="6072799" y="847321"/>
              <a:ext cx="2430997" cy="185534"/>
              <a:chOff x="1748547" y="1392116"/>
              <a:chExt cx="5911958" cy="451312"/>
            </a:xfrm>
          </p:grpSpPr>
          <p:sp>
            <p:nvSpPr>
              <p:cNvPr id="59" name="Google Shape;59;p4"/>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60" name="Google Shape;60;p4"/>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 name="Google Shape;61;p4"/>
            <p:cNvGrpSpPr/>
            <p:nvPr/>
          </p:nvGrpSpPr>
          <p:grpSpPr>
            <a:xfrm flipH="1">
              <a:off x="5478797" y="1255615"/>
              <a:ext cx="3010303" cy="45661"/>
              <a:chOff x="1766900" y="2869225"/>
              <a:chExt cx="3737650" cy="56700"/>
            </a:xfrm>
          </p:grpSpPr>
          <p:cxnSp>
            <p:nvCxnSpPr>
              <p:cNvPr id="62" name="Google Shape;62;p4"/>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3" name="Google Shape;63;p4"/>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4" name="Google Shape;64;p4"/>
          <p:cNvGrpSpPr/>
          <p:nvPr/>
        </p:nvGrpSpPr>
        <p:grpSpPr>
          <a:xfrm>
            <a:off x="-522276" y="-1302097"/>
            <a:ext cx="7191391" cy="7853482"/>
            <a:chOff x="-522276" y="-1302097"/>
            <a:chExt cx="7191391" cy="7853482"/>
          </a:xfrm>
        </p:grpSpPr>
        <p:sp>
          <p:nvSpPr>
            <p:cNvPr id="65" name="Google Shape;65;p4"/>
            <p:cNvSpPr/>
            <p:nvPr/>
          </p:nvSpPr>
          <p:spPr>
            <a:xfrm flipH="1">
              <a:off x="3148717" y="4709785"/>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4"/>
            <p:cNvSpPr/>
            <p:nvPr/>
          </p:nvSpPr>
          <p:spPr>
            <a:xfrm rot="10800000" flipH="1">
              <a:off x="-522276" y="-130209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 name="Google Shape;67;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 name="Google Shape;68;p4"/>
          <p:cNvSpPr txBox="1"/>
          <p:nvPr>
            <p:ph type="body" idx="1"/>
          </p:nvPr>
        </p:nvSpPr>
        <p:spPr>
          <a:xfrm>
            <a:off x="720000" y="1065989"/>
            <a:ext cx="7704000" cy="3420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Font typeface="Nunito Light"/>
              <a:buChar char="●"/>
              <a:defRPr>
                <a:solidFill>
                  <a:schemeClr val="hlink"/>
                </a:solidFill>
                <a:latin typeface="Barlow" panose="00000500000000000000"/>
                <a:ea typeface="Barlow" panose="00000500000000000000"/>
                <a:cs typeface="Barlow" panose="00000500000000000000"/>
                <a:sym typeface="Barlow" panose="00000500000000000000"/>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p:txBody>
      </p:sp>
      <p:sp>
        <p:nvSpPr>
          <p:cNvPr id="69" name="Google Shape;69;p4"/>
          <p:cNvSpPr/>
          <p:nvPr/>
        </p:nvSpPr>
        <p:spPr>
          <a:xfrm flipH="1">
            <a:off x="6000549" y="460399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 name="Google Shape;70;p4"/>
          <p:cNvGrpSpPr/>
          <p:nvPr/>
        </p:nvGrpSpPr>
        <p:grpSpPr>
          <a:xfrm>
            <a:off x="4132575" y="4716825"/>
            <a:ext cx="5724316" cy="2084515"/>
            <a:chOff x="4132575" y="4716825"/>
            <a:chExt cx="5724316" cy="2084515"/>
          </a:xfrm>
        </p:grpSpPr>
        <p:sp>
          <p:nvSpPr>
            <p:cNvPr id="71" name="Google Shape;71;p4"/>
            <p:cNvSpPr/>
            <p:nvPr/>
          </p:nvSpPr>
          <p:spPr>
            <a:xfrm flipH="1">
              <a:off x="53618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4"/>
            <p:cNvSpPr/>
            <p:nvPr/>
          </p:nvSpPr>
          <p:spPr>
            <a:xfrm flipH="1">
              <a:off x="41325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710" name="Shape 710"/>
        <p:cNvGrpSpPr/>
        <p:nvPr/>
      </p:nvGrpSpPr>
      <p:grpSpPr>
        <a:xfrm>
          <a:off x="0" y="0"/>
          <a:ext cx="0" cy="0"/>
          <a:chOff x="0" y="0"/>
          <a:chExt cx="0" cy="0"/>
        </a:xfrm>
      </p:grpSpPr>
      <p:grpSp>
        <p:nvGrpSpPr>
          <p:cNvPr id="711" name="Google Shape;711;p31"/>
          <p:cNvGrpSpPr/>
          <p:nvPr/>
        </p:nvGrpSpPr>
        <p:grpSpPr>
          <a:xfrm rot="10800000">
            <a:off x="-1889528" y="158865"/>
            <a:ext cx="3010303" cy="380635"/>
            <a:chOff x="5446772" y="1743190"/>
            <a:chExt cx="3010303" cy="380635"/>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14" name="Google Shape;714;p3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17" name="Google Shape;717;p3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20" name="Google Shape;720;p3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1" name="Google Shape;721;p31"/>
          <p:cNvGrpSpPr/>
          <p:nvPr/>
        </p:nvGrpSpPr>
        <p:grpSpPr>
          <a:xfrm flipH="1">
            <a:off x="1347409" y="-265593"/>
            <a:ext cx="9294978" cy="6913322"/>
            <a:chOff x="-201828" y="-265593"/>
            <a:chExt cx="9294978" cy="6913322"/>
          </a:xfrm>
        </p:grpSpPr>
        <p:sp>
          <p:nvSpPr>
            <p:cNvPr id="722" name="Google Shape;722;p31"/>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31"/>
            <p:cNvSpPr/>
            <p:nvPr/>
          </p:nvSpPr>
          <p:spPr>
            <a:xfrm rot="10800000" flipH="1">
              <a:off x="1175807"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24" name="Google Shape;724;p31"/>
          <p:cNvSpPr/>
          <p:nvPr/>
        </p:nvSpPr>
        <p:spPr>
          <a:xfrm rot="10800000">
            <a:off x="794659" y="4876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31"/>
          <p:cNvSpPr/>
          <p:nvPr/>
        </p:nvSpPr>
        <p:spPr>
          <a:xfrm flipH="1">
            <a:off x="-561113"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726" name="Shape 726"/>
        <p:cNvGrpSpPr/>
        <p:nvPr/>
      </p:nvGrpSpPr>
      <p:grpSpPr>
        <a:xfrm>
          <a:off x="0" y="0"/>
          <a:ext cx="0" cy="0"/>
          <a:chOff x="0" y="0"/>
          <a:chExt cx="0" cy="0"/>
        </a:xfrm>
      </p:grpSpPr>
      <p:grpSp>
        <p:nvGrpSpPr>
          <p:cNvPr id="727" name="Google Shape;727;p32"/>
          <p:cNvGrpSpPr/>
          <p:nvPr/>
        </p:nvGrpSpPr>
        <p:grpSpPr>
          <a:xfrm flipH="1">
            <a:off x="-2028096" y="-1770656"/>
            <a:ext cx="4007050" cy="2363739"/>
            <a:chOff x="6549401" y="-1824231"/>
            <a:chExt cx="4007050" cy="2363739"/>
          </a:xfrm>
        </p:grpSpPr>
        <p:sp>
          <p:nvSpPr>
            <p:cNvPr id="728" name="Google Shape;728;p32"/>
            <p:cNvSpPr/>
            <p:nvPr/>
          </p:nvSpPr>
          <p:spPr>
            <a:xfrm>
              <a:off x="7695191" y="307513"/>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32"/>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0" name="Google Shape;730;p32"/>
          <p:cNvGrpSpPr/>
          <p:nvPr/>
        </p:nvGrpSpPr>
        <p:grpSpPr>
          <a:xfrm flipH="1">
            <a:off x="7391104" y="241540"/>
            <a:ext cx="3296400" cy="703085"/>
            <a:chOff x="-12" y="3628590"/>
            <a:chExt cx="3296400" cy="703085"/>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33" name="Google Shape;733;p3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36" name="Google Shape;736;p3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7" name="Google Shape;737;p32"/>
            <p:cNvGrpSpPr/>
            <p:nvPr/>
          </p:nvGrpSpPr>
          <p:grpSpPr>
            <a:xfrm>
              <a:off x="226304" y="3764887"/>
              <a:ext cx="3070084" cy="102364"/>
              <a:chOff x="1779150" y="2604263"/>
              <a:chExt cx="3811875" cy="127113"/>
            </a:xfrm>
          </p:grpSpPr>
          <p:sp>
            <p:nvSpPr>
              <p:cNvPr id="738" name="Google Shape;738;p3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39" name="Google Shape;739;p3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42" name="Google Shape;742;p3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43" name="Google Shape;743;p32"/>
          <p:cNvGrpSpPr/>
          <p:nvPr/>
        </p:nvGrpSpPr>
        <p:grpSpPr>
          <a:xfrm flipH="1">
            <a:off x="-1341650" y="-685669"/>
            <a:ext cx="10751988" cy="7671703"/>
            <a:chOff x="-881984" y="-739244"/>
            <a:chExt cx="10751988" cy="7671703"/>
          </a:xfrm>
        </p:grpSpPr>
        <p:sp>
          <p:nvSpPr>
            <p:cNvPr id="744" name="Google Shape;744;p32"/>
            <p:cNvSpPr/>
            <p:nvPr/>
          </p:nvSpPr>
          <p:spPr>
            <a:xfrm flipH="1">
              <a:off x="5675437" y="4457952"/>
              <a:ext cx="4194567" cy="2474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32"/>
            <p:cNvSpPr/>
            <p:nvPr/>
          </p:nvSpPr>
          <p:spPr>
            <a:xfrm rot="10800000" flipH="1">
              <a:off x="-881984" y="-739244"/>
              <a:ext cx="1959133" cy="10248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46" name="Google Shape;746;p32"/>
          <p:cNvSpPr/>
          <p:nvPr/>
        </p:nvSpPr>
        <p:spPr>
          <a:xfrm flipH="1">
            <a:off x="-417877" y="5110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32"/>
          <p:cNvSpPr/>
          <p:nvPr/>
        </p:nvSpPr>
        <p:spPr>
          <a:xfrm rot="10800000" flipH="1">
            <a:off x="-621671" y="-1770656"/>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73" name="Shape 73"/>
        <p:cNvGrpSpPr/>
        <p:nvPr/>
      </p:nvGrpSpPr>
      <p:grpSpPr>
        <a:xfrm>
          <a:off x="0" y="0"/>
          <a:ext cx="0" cy="0"/>
          <a:chOff x="0" y="0"/>
          <a:chExt cx="0" cy="0"/>
        </a:xfrm>
      </p:grpSpPr>
      <p:grpSp>
        <p:nvGrpSpPr>
          <p:cNvPr id="74" name="Google Shape;74;p5"/>
          <p:cNvGrpSpPr/>
          <p:nvPr/>
        </p:nvGrpSpPr>
        <p:grpSpPr>
          <a:xfrm>
            <a:off x="-1093351" y="-1466368"/>
            <a:ext cx="10388326" cy="8402728"/>
            <a:chOff x="-1093351" y="-1466368"/>
            <a:chExt cx="10388326" cy="8402728"/>
          </a:xfrm>
        </p:grpSpPr>
        <p:sp>
          <p:nvSpPr>
            <p:cNvPr id="75" name="Google Shape;75;p5"/>
            <p:cNvSpPr/>
            <p:nvPr/>
          </p:nvSpPr>
          <p:spPr>
            <a:xfrm rot="10800000" flipH="1">
              <a:off x="-3" y="-1466368"/>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5"/>
            <p:cNvSpPr/>
            <p:nvPr/>
          </p:nvSpPr>
          <p:spPr>
            <a:xfrm>
              <a:off x="-1093351" y="4567200"/>
              <a:ext cx="4016259" cy="2369160"/>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Font typeface="Poppins" panose="00000500000000000000"/>
              <a:buNone/>
              <a:defRPr>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SzPts val="3500"/>
              <a:buFont typeface="Poppins" panose="00000500000000000000"/>
              <a:buNone/>
              <a:defRPr>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SzPts val="3500"/>
              <a:buFont typeface="Poppins" panose="00000500000000000000"/>
              <a:buNone/>
              <a:defRPr>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SzPts val="3500"/>
              <a:buFont typeface="Poppins" panose="00000500000000000000"/>
              <a:buNone/>
              <a:defRPr>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SzPts val="3500"/>
              <a:buFont typeface="Poppins" panose="00000500000000000000"/>
              <a:buNone/>
              <a:defRPr>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SzPts val="3500"/>
              <a:buFont typeface="Poppins" panose="00000500000000000000"/>
              <a:buNone/>
              <a:defRPr>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SzPts val="3500"/>
              <a:buFont typeface="Poppins" panose="00000500000000000000"/>
              <a:buNone/>
              <a:defRPr>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SzPts val="3500"/>
              <a:buFont typeface="Poppins" panose="00000500000000000000"/>
              <a:buNone/>
              <a:defRPr>
                <a:latin typeface="Poppins" panose="00000500000000000000"/>
                <a:ea typeface="Poppins" panose="00000500000000000000"/>
                <a:cs typeface="Poppins" panose="00000500000000000000"/>
                <a:sym typeface="Poppins" panose="00000500000000000000"/>
              </a:defRPr>
            </a:lvl9pPr>
          </a:lstStyle>
          <a:p/>
        </p:txBody>
      </p:sp>
      <p:sp>
        <p:nvSpPr>
          <p:cNvPr id="78" name="Google Shape;78;p5"/>
          <p:cNvSpPr txBox="1"/>
          <p:nvPr>
            <p:ph type="subTitle" idx="1"/>
          </p:nvPr>
        </p:nvSpPr>
        <p:spPr>
          <a:xfrm>
            <a:off x="6360578" y="3454300"/>
            <a:ext cx="1773900" cy="486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79" name="Google Shape;79;p5"/>
          <p:cNvSpPr txBox="1"/>
          <p:nvPr>
            <p:ph type="subTitle" idx="2"/>
          </p:nvPr>
        </p:nvSpPr>
        <p:spPr>
          <a:xfrm>
            <a:off x="2644083" y="3454300"/>
            <a:ext cx="1770600" cy="486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80" name="Google Shape;80;p5"/>
          <p:cNvSpPr txBox="1"/>
          <p:nvPr>
            <p:ph type="subTitle" idx="3"/>
          </p:nvPr>
        </p:nvSpPr>
        <p:spPr>
          <a:xfrm>
            <a:off x="6360575" y="2714800"/>
            <a:ext cx="1773900" cy="8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9pPr>
          </a:lstStyle>
          <a:p/>
        </p:txBody>
      </p:sp>
      <p:sp>
        <p:nvSpPr>
          <p:cNvPr id="81" name="Google Shape;81;p5"/>
          <p:cNvSpPr txBox="1"/>
          <p:nvPr>
            <p:ph type="subTitle" idx="4"/>
          </p:nvPr>
        </p:nvSpPr>
        <p:spPr>
          <a:xfrm>
            <a:off x="2643925" y="2714800"/>
            <a:ext cx="1770600" cy="8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oppins ExtraBold" panose="00000800000000000000"/>
              <a:buNone/>
              <a:defRPr sz="2000">
                <a:solidFill>
                  <a:schemeClr val="dk1"/>
                </a:solidFill>
                <a:latin typeface="Poppins ExtraBold" panose="00000800000000000000"/>
                <a:ea typeface="Poppins ExtraBold" panose="00000800000000000000"/>
                <a:cs typeface="Poppins ExtraBold" panose="00000800000000000000"/>
                <a:sym typeface="Poppins ExtraBold" panose="00000800000000000000"/>
              </a:defRPr>
            </a:lvl1pPr>
            <a:lvl2pPr lvl="1"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2pPr>
            <a:lvl3pPr lvl="2"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3pPr>
            <a:lvl4pPr lvl="3"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4pPr>
            <a:lvl5pPr lvl="4"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5pPr>
            <a:lvl6pPr lvl="5"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6pPr>
            <a:lvl7pPr lvl="6"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7pPr>
            <a:lvl8pPr lvl="7"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8pPr>
            <a:lvl9pPr lvl="8" algn="ctr" rtl="0">
              <a:lnSpc>
                <a:spcPct val="100000"/>
              </a:lnSpc>
              <a:spcBef>
                <a:spcPts val="0"/>
              </a:spcBef>
              <a:spcAft>
                <a:spcPts val="0"/>
              </a:spcAft>
              <a:buSzPts val="2400"/>
              <a:buFont typeface="Poppins ExtraBold" panose="00000800000000000000"/>
              <a:buNone/>
              <a:defRPr sz="2400">
                <a:latin typeface="Poppins ExtraBold" panose="00000800000000000000"/>
                <a:ea typeface="Poppins ExtraBold" panose="00000800000000000000"/>
                <a:cs typeface="Poppins ExtraBold" panose="00000800000000000000"/>
                <a:sym typeface="Poppins ExtraBold" panose="00000800000000000000"/>
              </a:defRPr>
            </a:lvl9pPr>
          </a:lstStyle>
          <a:p/>
        </p:txBody>
      </p:sp>
      <p:grpSp>
        <p:nvGrpSpPr>
          <p:cNvPr id="82" name="Google Shape;82;p5"/>
          <p:cNvGrpSpPr/>
          <p:nvPr/>
        </p:nvGrpSpPr>
        <p:grpSpPr>
          <a:xfrm>
            <a:off x="7568059" y="4604012"/>
            <a:ext cx="3010303" cy="380635"/>
            <a:chOff x="5446772" y="1743190"/>
            <a:chExt cx="3010303" cy="380635"/>
          </a:xfrm>
        </p:grpSpPr>
        <p:grpSp>
          <p:nvGrpSpPr>
            <p:cNvPr id="83" name="Google Shape;83;p5"/>
            <p:cNvGrpSpPr/>
            <p:nvPr/>
          </p:nvGrpSpPr>
          <p:grpSpPr>
            <a:xfrm flipH="1">
              <a:off x="5898325" y="1865405"/>
              <a:ext cx="1567047" cy="45661"/>
              <a:chOff x="1754675" y="2661275"/>
              <a:chExt cx="1945675" cy="56700"/>
            </a:xfrm>
          </p:grpSpPr>
          <p:cxnSp>
            <p:nvCxnSpPr>
              <p:cNvPr id="84" name="Google Shape;84;p5"/>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85" name="Google Shape;85;p5"/>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 name="Google Shape;86;p5"/>
            <p:cNvGrpSpPr/>
            <p:nvPr/>
          </p:nvGrpSpPr>
          <p:grpSpPr>
            <a:xfrm flipH="1">
              <a:off x="5477439" y="1987637"/>
              <a:ext cx="1561280" cy="136187"/>
              <a:chOff x="1754675" y="2824000"/>
              <a:chExt cx="4728285" cy="412439"/>
            </a:xfrm>
          </p:grpSpPr>
          <p:sp>
            <p:nvSpPr>
              <p:cNvPr id="87" name="Google Shape;87;p5"/>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88" name="Google Shape;88;p5"/>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 name="Google Shape;89;p5"/>
            <p:cNvGrpSpPr/>
            <p:nvPr/>
          </p:nvGrpSpPr>
          <p:grpSpPr>
            <a:xfrm flipH="1">
              <a:off x="5446772" y="1743190"/>
              <a:ext cx="3010303" cy="45661"/>
              <a:chOff x="1766900" y="2869225"/>
              <a:chExt cx="3737650" cy="56700"/>
            </a:xfrm>
          </p:grpSpPr>
          <p:cxnSp>
            <p:nvCxnSpPr>
              <p:cNvPr id="90" name="Google Shape;90;p5"/>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1" name="Google Shape;91;p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2" name="Google Shape;92;p5"/>
          <p:cNvSpPr/>
          <p:nvPr/>
        </p:nvSpPr>
        <p:spPr>
          <a:xfrm flipH="1">
            <a:off x="-831826" y="-3"/>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5"/>
          <p:cNvSpPr/>
          <p:nvPr/>
        </p:nvSpPr>
        <p:spPr>
          <a:xfrm rot="10800000" flipH="1">
            <a:off x="7378450" y="-807272"/>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4" name="Shape 94"/>
        <p:cNvGrpSpPr/>
        <p:nvPr/>
      </p:nvGrpSpPr>
      <p:grpSpPr>
        <a:xfrm>
          <a:off x="0" y="0"/>
          <a:ext cx="0" cy="0"/>
          <a:chOff x="0" y="0"/>
          <a:chExt cx="0" cy="0"/>
        </a:xfrm>
      </p:grpSpPr>
      <p:sp>
        <p:nvSpPr>
          <p:cNvPr id="95" name="Google Shape;95;p6"/>
          <p:cNvSpPr/>
          <p:nvPr/>
        </p:nvSpPr>
        <p:spPr>
          <a:xfrm rot="10800000" flipH="1">
            <a:off x="-1358733" y="-903765"/>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6" name="Google Shape;96;p6"/>
          <p:cNvGrpSpPr/>
          <p:nvPr/>
        </p:nvGrpSpPr>
        <p:grpSpPr>
          <a:xfrm rot="10800000">
            <a:off x="-984940" y="165546"/>
            <a:ext cx="3074607" cy="453954"/>
            <a:chOff x="5478797" y="847321"/>
            <a:chExt cx="3074607" cy="453954"/>
          </a:xfrm>
        </p:grpSpPr>
        <p:grpSp>
          <p:nvGrpSpPr>
            <p:cNvPr id="97" name="Google Shape;97;p6"/>
            <p:cNvGrpSpPr/>
            <p:nvPr/>
          </p:nvGrpSpPr>
          <p:grpSpPr>
            <a:xfrm flipH="1">
              <a:off x="5675409" y="922405"/>
              <a:ext cx="2877996" cy="223763"/>
              <a:chOff x="1687059" y="2012316"/>
              <a:chExt cx="3573375" cy="277863"/>
            </a:xfrm>
          </p:grpSpPr>
          <p:sp>
            <p:nvSpPr>
              <p:cNvPr id="98" name="Google Shape;98;p6"/>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9" name="Google Shape;99;p6"/>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 name="Google Shape;100;p6"/>
            <p:cNvGrpSpPr/>
            <p:nvPr/>
          </p:nvGrpSpPr>
          <p:grpSpPr>
            <a:xfrm flipH="1">
              <a:off x="6072799" y="847321"/>
              <a:ext cx="2430997" cy="185534"/>
              <a:chOff x="1748547" y="1392116"/>
              <a:chExt cx="5911958" cy="451312"/>
            </a:xfrm>
          </p:grpSpPr>
          <p:sp>
            <p:nvSpPr>
              <p:cNvPr id="101" name="Google Shape;101;p6"/>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02" name="Google Shape;102;p6"/>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 name="Google Shape;103;p6"/>
            <p:cNvGrpSpPr/>
            <p:nvPr/>
          </p:nvGrpSpPr>
          <p:grpSpPr>
            <a:xfrm flipH="1">
              <a:off x="5478797" y="1255615"/>
              <a:ext cx="3010303" cy="45661"/>
              <a:chOff x="1766900" y="2869225"/>
              <a:chExt cx="3737650" cy="56700"/>
            </a:xfrm>
          </p:grpSpPr>
          <p:cxnSp>
            <p:nvCxnSpPr>
              <p:cNvPr id="104" name="Google Shape;104;p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6" name="Google Shape;106;p6"/>
          <p:cNvSpPr/>
          <p:nvPr/>
        </p:nvSpPr>
        <p:spPr>
          <a:xfrm rot="10800000">
            <a:off x="6000549" y="-155312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6"/>
          <p:cNvSpPr/>
          <p:nvPr/>
        </p:nvSpPr>
        <p:spPr>
          <a:xfrm>
            <a:off x="713224" y="4972674"/>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8" name="Google Shape;108;p6"/>
          <p:cNvGrpSpPr/>
          <p:nvPr/>
        </p:nvGrpSpPr>
        <p:grpSpPr>
          <a:xfrm flipH="1">
            <a:off x="-3634650" y="4404925"/>
            <a:ext cx="5724316" cy="2084515"/>
            <a:chOff x="4132575" y="4716825"/>
            <a:chExt cx="5724316" cy="2084515"/>
          </a:xfrm>
        </p:grpSpPr>
        <p:sp>
          <p:nvSpPr>
            <p:cNvPr id="109" name="Google Shape;109;p6"/>
            <p:cNvSpPr/>
            <p:nvPr/>
          </p:nvSpPr>
          <p:spPr>
            <a:xfrm flipH="1">
              <a:off x="53618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6"/>
            <p:cNvSpPr/>
            <p:nvPr/>
          </p:nvSpPr>
          <p:spPr>
            <a:xfrm flipH="1">
              <a:off x="41325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1" name="Google Shape;111;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12" name="Shape 112"/>
        <p:cNvGrpSpPr/>
        <p:nvPr/>
      </p:nvGrpSpPr>
      <p:grpSpPr>
        <a:xfrm>
          <a:off x="0" y="0"/>
          <a:ext cx="0" cy="0"/>
          <a:chOff x="0" y="0"/>
          <a:chExt cx="0" cy="0"/>
        </a:xfrm>
      </p:grpSpPr>
      <p:sp>
        <p:nvSpPr>
          <p:cNvPr id="113" name="Google Shape;113;p7"/>
          <p:cNvSpPr txBox="1"/>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 name="Google Shape;114;p7"/>
          <p:cNvSpPr txBox="1"/>
          <p:nvPr>
            <p:ph type="subTitle" idx="1"/>
          </p:nvPr>
        </p:nvSpPr>
        <p:spPr>
          <a:xfrm>
            <a:off x="1039274" y="1747188"/>
            <a:ext cx="30570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p:txBody>
      </p:sp>
      <p:sp>
        <p:nvSpPr>
          <p:cNvPr id="115" name="Google Shape;115;p7"/>
          <p:cNvSpPr/>
          <p:nvPr>
            <p:ph type="pic" idx="2"/>
          </p:nvPr>
        </p:nvSpPr>
        <p:spPr>
          <a:xfrm>
            <a:off x="4393774" y="1379588"/>
            <a:ext cx="3903300" cy="3033600"/>
          </a:xfrm>
          <a:prstGeom prst="rect">
            <a:avLst/>
          </a:prstGeom>
          <a:noFill/>
          <a:ln>
            <a:noFill/>
          </a:ln>
        </p:spPr>
      </p:sp>
      <p:sp>
        <p:nvSpPr>
          <p:cNvPr id="116" name="Google Shape;116;p7"/>
          <p:cNvSpPr/>
          <p:nvPr/>
        </p:nvSpPr>
        <p:spPr>
          <a:xfrm>
            <a:off x="-1098862" y="46040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7"/>
          <p:cNvSpPr/>
          <p:nvPr/>
        </p:nvSpPr>
        <p:spPr>
          <a:xfrm rot="10800000" flipH="1">
            <a:off x="-1594613" y="-603810"/>
            <a:ext cx="3247250" cy="169871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8" name="Google Shape;118;p7"/>
          <p:cNvGrpSpPr/>
          <p:nvPr/>
        </p:nvGrpSpPr>
        <p:grpSpPr>
          <a:xfrm>
            <a:off x="645846" y="7"/>
            <a:ext cx="7230373" cy="5143500"/>
            <a:chOff x="645846" y="7"/>
            <a:chExt cx="7230373" cy="5143500"/>
          </a:xfrm>
        </p:grpSpPr>
        <p:sp>
          <p:nvSpPr>
            <p:cNvPr id="119" name="Google Shape;119;p7"/>
            <p:cNvSpPr/>
            <p:nvPr/>
          </p:nvSpPr>
          <p:spPr>
            <a:xfrm rot="10800000">
              <a:off x="6457967"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7"/>
            <p:cNvSpPr/>
            <p:nvPr/>
          </p:nvSpPr>
          <p:spPr>
            <a:xfrm rot="10800000">
              <a:off x="64584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 name="Google Shape;121;p7"/>
          <p:cNvGrpSpPr/>
          <p:nvPr/>
        </p:nvGrpSpPr>
        <p:grpSpPr>
          <a:xfrm>
            <a:off x="-1510053" y="314652"/>
            <a:ext cx="3296400" cy="703085"/>
            <a:chOff x="-12" y="3628590"/>
            <a:chExt cx="3296400" cy="703085"/>
          </a:xfrm>
        </p:grpSpPr>
        <p:grpSp>
          <p:nvGrpSpPr>
            <p:cNvPr id="122" name="Google Shape;122;p7"/>
            <p:cNvGrpSpPr/>
            <p:nvPr/>
          </p:nvGrpSpPr>
          <p:grpSpPr>
            <a:xfrm>
              <a:off x="854867" y="3996692"/>
              <a:ext cx="1567047" cy="45661"/>
              <a:chOff x="1754675" y="2661275"/>
              <a:chExt cx="1945675" cy="56700"/>
            </a:xfrm>
          </p:grpSpPr>
          <p:cxnSp>
            <p:nvCxnSpPr>
              <p:cNvPr id="123" name="Google Shape;123;p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24" name="Google Shape;124;p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 name="Google Shape;125;p7"/>
            <p:cNvGrpSpPr/>
            <p:nvPr/>
          </p:nvGrpSpPr>
          <p:grpSpPr>
            <a:xfrm>
              <a:off x="518420" y="4195487"/>
              <a:ext cx="1561280" cy="136187"/>
              <a:chOff x="1754675" y="2824000"/>
              <a:chExt cx="4728285" cy="412439"/>
            </a:xfrm>
          </p:grpSpPr>
          <p:sp>
            <p:nvSpPr>
              <p:cNvPr id="126" name="Google Shape;126;p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27" name="Google Shape;127;p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 name="Google Shape;128;p7"/>
            <p:cNvGrpSpPr/>
            <p:nvPr/>
          </p:nvGrpSpPr>
          <p:grpSpPr>
            <a:xfrm>
              <a:off x="226304" y="3764887"/>
              <a:ext cx="3070084" cy="102364"/>
              <a:chOff x="1779150" y="2604263"/>
              <a:chExt cx="3811875" cy="127113"/>
            </a:xfrm>
          </p:grpSpPr>
          <p:sp>
            <p:nvSpPr>
              <p:cNvPr id="129" name="Google Shape;129;p7"/>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30" name="Google Shape;130;p7"/>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 name="Google Shape;131;p7"/>
            <p:cNvGrpSpPr/>
            <p:nvPr/>
          </p:nvGrpSpPr>
          <p:grpSpPr>
            <a:xfrm>
              <a:off x="-12" y="3628590"/>
              <a:ext cx="3010303" cy="45661"/>
              <a:chOff x="1766900" y="2869225"/>
              <a:chExt cx="3737650" cy="56700"/>
            </a:xfrm>
          </p:grpSpPr>
          <p:cxnSp>
            <p:nvCxnSpPr>
              <p:cNvPr id="132" name="Google Shape;132;p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33" name="Google Shape;133;p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34" name="Google Shape;134;p7"/>
          <p:cNvGrpSpPr/>
          <p:nvPr/>
        </p:nvGrpSpPr>
        <p:grpSpPr>
          <a:xfrm>
            <a:off x="-1510039" y="-1589006"/>
            <a:ext cx="11920665" cy="7774731"/>
            <a:chOff x="-1510039" y="-1589006"/>
            <a:chExt cx="11920665" cy="7774731"/>
          </a:xfrm>
        </p:grpSpPr>
        <p:sp>
          <p:nvSpPr>
            <p:cNvPr id="135" name="Google Shape;135;p7"/>
            <p:cNvSpPr/>
            <p:nvPr/>
          </p:nvSpPr>
          <p:spPr>
            <a:xfrm rot="10800000">
              <a:off x="6802328" y="-1589006"/>
              <a:ext cx="3608299" cy="2128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7"/>
            <p:cNvSpPr/>
            <p:nvPr/>
          </p:nvSpPr>
          <p:spPr>
            <a:xfrm>
              <a:off x="-1510039" y="4316600"/>
              <a:ext cx="3573015" cy="186912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37" name="Shape 137"/>
        <p:cNvGrpSpPr/>
        <p:nvPr/>
      </p:nvGrpSpPr>
      <p:grpSpPr>
        <a:xfrm>
          <a:off x="0" y="0"/>
          <a:ext cx="0" cy="0"/>
          <a:chOff x="0" y="0"/>
          <a:chExt cx="0" cy="0"/>
        </a:xfrm>
      </p:grpSpPr>
      <p:grpSp>
        <p:nvGrpSpPr>
          <p:cNvPr id="138" name="Google Shape;138;p8"/>
          <p:cNvGrpSpPr/>
          <p:nvPr/>
        </p:nvGrpSpPr>
        <p:grpSpPr>
          <a:xfrm>
            <a:off x="-10" y="-1009617"/>
            <a:ext cx="9640083" cy="7443072"/>
            <a:chOff x="-10" y="-1009617"/>
            <a:chExt cx="9640083" cy="7443072"/>
          </a:xfrm>
        </p:grpSpPr>
        <p:sp>
          <p:nvSpPr>
            <p:cNvPr id="139" name="Google Shape;139;p8"/>
            <p:cNvSpPr/>
            <p:nvPr/>
          </p:nvSpPr>
          <p:spPr>
            <a:xfrm rot="10800000">
              <a:off x="6119674" y="-100961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8"/>
            <p:cNvSpPr/>
            <p:nvPr/>
          </p:nvSpPr>
          <p:spPr>
            <a:xfrm rot="10800000" flipH="1">
              <a:off x="0" y="-8273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8"/>
            <p:cNvSpPr/>
            <p:nvPr/>
          </p:nvSpPr>
          <p:spPr>
            <a:xfrm flipH="1">
              <a:off x="-10" y="452205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 name="Google Shape;142;p8"/>
          <p:cNvGrpSpPr/>
          <p:nvPr/>
        </p:nvGrpSpPr>
        <p:grpSpPr>
          <a:xfrm>
            <a:off x="2503206" y="5"/>
            <a:ext cx="7007334" cy="4699016"/>
            <a:chOff x="2503206" y="5"/>
            <a:chExt cx="7007334" cy="4699016"/>
          </a:xfrm>
        </p:grpSpPr>
        <p:grpSp>
          <p:nvGrpSpPr>
            <p:cNvPr id="143" name="Google Shape;143;p8"/>
            <p:cNvGrpSpPr/>
            <p:nvPr/>
          </p:nvGrpSpPr>
          <p:grpSpPr>
            <a:xfrm>
              <a:off x="2503206" y="5"/>
              <a:ext cx="5597879" cy="4699016"/>
              <a:chOff x="2503206" y="5"/>
              <a:chExt cx="5597879" cy="4699016"/>
            </a:xfrm>
          </p:grpSpPr>
          <p:sp>
            <p:nvSpPr>
              <p:cNvPr id="144" name="Google Shape;144;p8"/>
              <p:cNvSpPr/>
              <p:nvPr/>
            </p:nvSpPr>
            <p:spPr>
              <a:xfrm flipH="1">
                <a:off x="2503206"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8"/>
              <p:cNvSpPr/>
              <p:nvPr/>
            </p:nvSpPr>
            <p:spPr>
              <a:xfrm flipH="1">
                <a:off x="6868745" y="4467026"/>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 name="Google Shape;146;p8"/>
            <p:cNvGrpSpPr/>
            <p:nvPr/>
          </p:nvGrpSpPr>
          <p:grpSpPr>
            <a:xfrm>
              <a:off x="7937781" y="5"/>
              <a:ext cx="1572759" cy="183531"/>
              <a:chOff x="7937781" y="5"/>
              <a:chExt cx="1572759" cy="183531"/>
            </a:xfrm>
          </p:grpSpPr>
          <p:sp>
            <p:nvSpPr>
              <p:cNvPr id="147" name="Google Shape;147;p8"/>
              <p:cNvSpPr/>
              <p:nvPr/>
            </p:nvSpPr>
            <p:spPr>
              <a:xfrm>
                <a:off x="8503756"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8"/>
              <p:cNvSpPr/>
              <p:nvPr/>
            </p:nvSpPr>
            <p:spPr>
              <a:xfrm>
                <a:off x="7937781"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49" name="Google Shape;149;p8"/>
          <p:cNvGrpSpPr/>
          <p:nvPr/>
        </p:nvGrpSpPr>
        <p:grpSpPr>
          <a:xfrm>
            <a:off x="-1320285" y="-2292139"/>
            <a:ext cx="12455532" cy="9684964"/>
            <a:chOff x="-1320285" y="-2292139"/>
            <a:chExt cx="12455532" cy="9684964"/>
          </a:xfrm>
        </p:grpSpPr>
        <p:sp>
          <p:nvSpPr>
            <p:cNvPr id="150" name="Google Shape;150;p8"/>
            <p:cNvSpPr/>
            <p:nvPr/>
          </p:nvSpPr>
          <p:spPr>
            <a:xfrm flipH="1">
              <a:off x="6019840" y="4375286"/>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8"/>
            <p:cNvSpPr/>
            <p:nvPr/>
          </p:nvSpPr>
          <p:spPr>
            <a:xfrm rot="10800000" flipH="1">
              <a:off x="-1320285" y="-22921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8"/>
            <p:cNvSpPr/>
            <p:nvPr/>
          </p:nvSpPr>
          <p:spPr>
            <a:xfrm>
              <a:off x="-432453" y="499203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3" name="Google Shape;153;p8"/>
          <p:cNvSpPr txBox="1"/>
          <p:nvPr>
            <p:ph type="title"/>
          </p:nvPr>
        </p:nvSpPr>
        <p:spPr>
          <a:xfrm>
            <a:off x="1768550" y="1636650"/>
            <a:ext cx="5607000" cy="18702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54" name="Google Shape;154;p8"/>
          <p:cNvGrpSpPr/>
          <p:nvPr/>
        </p:nvGrpSpPr>
        <p:grpSpPr>
          <a:xfrm>
            <a:off x="-1892403" y="831971"/>
            <a:ext cx="12928869" cy="3635055"/>
            <a:chOff x="-1892403" y="831971"/>
            <a:chExt cx="12928869" cy="3635055"/>
          </a:xfrm>
        </p:grpSpPr>
        <p:grpSp>
          <p:nvGrpSpPr>
            <p:cNvPr id="155" name="Google Shape;155;p8"/>
            <p:cNvGrpSpPr/>
            <p:nvPr/>
          </p:nvGrpSpPr>
          <p:grpSpPr>
            <a:xfrm flipH="1">
              <a:off x="7436679" y="831971"/>
              <a:ext cx="3599787" cy="1044104"/>
              <a:chOff x="-1431671" y="656496"/>
              <a:chExt cx="3599787" cy="1044104"/>
            </a:xfrm>
          </p:grpSpPr>
          <p:grpSp>
            <p:nvGrpSpPr>
              <p:cNvPr id="156" name="Google Shape;156;p8"/>
              <p:cNvGrpSpPr/>
              <p:nvPr/>
            </p:nvGrpSpPr>
            <p:grpSpPr>
              <a:xfrm>
                <a:off x="-368508" y="1432892"/>
                <a:ext cx="1567047" cy="45661"/>
                <a:chOff x="1754675" y="2661275"/>
                <a:chExt cx="1945675" cy="56700"/>
              </a:xfrm>
            </p:grpSpPr>
            <p:cxnSp>
              <p:nvCxnSpPr>
                <p:cNvPr id="157" name="Google Shape;157;p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58" name="Google Shape;158;p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8"/>
              <p:cNvGrpSpPr/>
              <p:nvPr/>
            </p:nvGrpSpPr>
            <p:grpSpPr>
              <a:xfrm>
                <a:off x="-766480" y="1564412"/>
                <a:ext cx="1561280" cy="136187"/>
                <a:chOff x="1754675" y="2824000"/>
                <a:chExt cx="4728285" cy="412439"/>
              </a:xfrm>
            </p:grpSpPr>
            <p:sp>
              <p:nvSpPr>
                <p:cNvPr id="160" name="Google Shape;160;p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61" name="Google Shape;161;p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 name="Google Shape;162;p8"/>
              <p:cNvGrpSpPr/>
              <p:nvPr/>
            </p:nvGrpSpPr>
            <p:grpSpPr>
              <a:xfrm>
                <a:off x="-1431671" y="1201087"/>
                <a:ext cx="3070084" cy="102364"/>
                <a:chOff x="1779150" y="2604263"/>
                <a:chExt cx="3811875" cy="127113"/>
              </a:xfrm>
            </p:grpSpPr>
            <p:sp>
              <p:nvSpPr>
                <p:cNvPr id="163" name="Google Shape;163;p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64" name="Google Shape;164;p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 name="Google Shape;165;p8"/>
              <p:cNvGrpSpPr/>
              <p:nvPr/>
            </p:nvGrpSpPr>
            <p:grpSpPr>
              <a:xfrm>
                <a:off x="-856941" y="773805"/>
                <a:ext cx="2877996" cy="223763"/>
                <a:chOff x="1748550" y="2064750"/>
                <a:chExt cx="3573375" cy="277863"/>
              </a:xfrm>
            </p:grpSpPr>
            <p:sp>
              <p:nvSpPr>
                <p:cNvPr id="166" name="Google Shape;166;p8"/>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167" name="Google Shape;167;p8"/>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 name="Google Shape;168;p8"/>
              <p:cNvGrpSpPr/>
              <p:nvPr/>
            </p:nvGrpSpPr>
            <p:grpSpPr>
              <a:xfrm>
                <a:off x="-856882" y="656496"/>
                <a:ext cx="2430997" cy="185534"/>
                <a:chOff x="1748547" y="1392116"/>
                <a:chExt cx="5911958" cy="451312"/>
              </a:xfrm>
            </p:grpSpPr>
            <p:sp>
              <p:nvSpPr>
                <p:cNvPr id="169" name="Google Shape;169;p8"/>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70" name="Google Shape;170;p8"/>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 name="Google Shape;171;p8"/>
              <p:cNvGrpSpPr/>
              <p:nvPr/>
            </p:nvGrpSpPr>
            <p:grpSpPr>
              <a:xfrm>
                <a:off x="-842187" y="1064790"/>
                <a:ext cx="3010303" cy="45661"/>
                <a:chOff x="1766900" y="2869225"/>
                <a:chExt cx="3737650" cy="56700"/>
              </a:xfrm>
            </p:grpSpPr>
            <p:cxnSp>
              <p:nvCxnSpPr>
                <p:cNvPr id="172" name="Google Shape;172;p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73" name="Google Shape;173;p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4" name="Google Shape;174;p8"/>
            <p:cNvGrpSpPr/>
            <p:nvPr/>
          </p:nvGrpSpPr>
          <p:grpSpPr>
            <a:xfrm>
              <a:off x="-1892403" y="3926990"/>
              <a:ext cx="3427062" cy="540036"/>
              <a:chOff x="-1366378" y="3596340"/>
              <a:chExt cx="3427062" cy="540036"/>
            </a:xfrm>
          </p:grpSpPr>
          <p:grpSp>
            <p:nvGrpSpPr>
              <p:cNvPr id="175" name="Google Shape;175;p8"/>
              <p:cNvGrpSpPr/>
              <p:nvPr/>
            </p:nvGrpSpPr>
            <p:grpSpPr>
              <a:xfrm>
                <a:off x="-1366378" y="4034012"/>
                <a:ext cx="3070084" cy="102364"/>
                <a:chOff x="1779150" y="2604263"/>
                <a:chExt cx="3811875" cy="127113"/>
              </a:xfrm>
            </p:grpSpPr>
            <p:sp>
              <p:nvSpPr>
                <p:cNvPr id="176" name="Google Shape;176;p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77" name="Google Shape;177;p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 name="Google Shape;178;p8"/>
              <p:cNvGrpSpPr/>
              <p:nvPr/>
            </p:nvGrpSpPr>
            <p:grpSpPr>
              <a:xfrm flipH="1">
                <a:off x="-949619" y="3596340"/>
                <a:ext cx="3010303" cy="380635"/>
                <a:chOff x="5446772" y="1743190"/>
                <a:chExt cx="3010303" cy="380635"/>
              </a:xfrm>
            </p:grpSpPr>
            <p:grpSp>
              <p:nvGrpSpPr>
                <p:cNvPr id="179" name="Google Shape;179;p8"/>
                <p:cNvGrpSpPr/>
                <p:nvPr/>
              </p:nvGrpSpPr>
              <p:grpSpPr>
                <a:xfrm flipH="1">
                  <a:off x="5898325" y="1865405"/>
                  <a:ext cx="1567047" cy="45661"/>
                  <a:chOff x="1754675" y="2661275"/>
                  <a:chExt cx="1945675" cy="56700"/>
                </a:xfrm>
              </p:grpSpPr>
              <p:cxnSp>
                <p:nvCxnSpPr>
                  <p:cNvPr id="180" name="Google Shape;180;p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81" name="Google Shape;181;p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2" name="Google Shape;182;p8"/>
                <p:cNvGrpSpPr/>
                <p:nvPr/>
              </p:nvGrpSpPr>
              <p:grpSpPr>
                <a:xfrm flipH="1">
                  <a:off x="5477439" y="1987637"/>
                  <a:ext cx="1561280" cy="136187"/>
                  <a:chOff x="1754675" y="2824000"/>
                  <a:chExt cx="4728285" cy="412439"/>
                </a:xfrm>
              </p:grpSpPr>
              <p:sp>
                <p:nvSpPr>
                  <p:cNvPr id="183" name="Google Shape;183;p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84" name="Google Shape;184;p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5" name="Google Shape;185;p8"/>
                <p:cNvGrpSpPr/>
                <p:nvPr/>
              </p:nvGrpSpPr>
              <p:grpSpPr>
                <a:xfrm flipH="1">
                  <a:off x="5446772" y="1743190"/>
                  <a:ext cx="3010303" cy="45661"/>
                  <a:chOff x="1766900" y="2869225"/>
                  <a:chExt cx="3737650" cy="56700"/>
                </a:xfrm>
              </p:grpSpPr>
              <p:cxnSp>
                <p:nvCxnSpPr>
                  <p:cNvPr id="186" name="Google Shape;186;p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87" name="Google Shape;187;p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88" name="Shape 188"/>
        <p:cNvGrpSpPr/>
        <p:nvPr/>
      </p:nvGrpSpPr>
      <p:grpSpPr>
        <a:xfrm>
          <a:off x="0" y="0"/>
          <a:ext cx="0" cy="0"/>
          <a:chOff x="0" y="0"/>
          <a:chExt cx="0" cy="0"/>
        </a:xfrm>
      </p:grpSpPr>
      <p:grpSp>
        <p:nvGrpSpPr>
          <p:cNvPr id="189" name="Google Shape;189;p9"/>
          <p:cNvGrpSpPr/>
          <p:nvPr/>
        </p:nvGrpSpPr>
        <p:grpSpPr>
          <a:xfrm>
            <a:off x="-427509" y="-1247071"/>
            <a:ext cx="9750025" cy="7678774"/>
            <a:chOff x="-427509" y="-1247071"/>
            <a:chExt cx="9750025" cy="7678774"/>
          </a:xfrm>
        </p:grpSpPr>
        <p:sp>
          <p:nvSpPr>
            <p:cNvPr id="190" name="Google Shape;190;p9"/>
            <p:cNvSpPr/>
            <p:nvPr/>
          </p:nvSpPr>
          <p:spPr>
            <a:xfrm>
              <a:off x="-10" y="4520307"/>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9"/>
            <p:cNvSpPr/>
            <p:nvPr/>
          </p:nvSpPr>
          <p:spPr>
            <a:xfrm rot="10800000">
              <a:off x="5802117" y="-113470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9"/>
            <p:cNvSpPr/>
            <p:nvPr/>
          </p:nvSpPr>
          <p:spPr>
            <a:xfrm rot="5400000">
              <a:off x="-1266908" y="-40767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3" name="Google Shape;193;p9"/>
          <p:cNvSpPr txBox="1"/>
          <p:nvPr>
            <p:ph type="title"/>
          </p:nvPr>
        </p:nvSpPr>
        <p:spPr>
          <a:xfrm>
            <a:off x="1481025" y="2102825"/>
            <a:ext cx="2954400" cy="94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5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94" name="Google Shape;194;p9"/>
          <p:cNvSpPr txBox="1"/>
          <p:nvPr>
            <p:ph type="subTitle" idx="1"/>
          </p:nvPr>
        </p:nvSpPr>
        <p:spPr>
          <a:xfrm>
            <a:off x="4555250" y="2102825"/>
            <a:ext cx="3294000" cy="94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5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grpSp>
        <p:nvGrpSpPr>
          <p:cNvPr id="195" name="Google Shape;195;p9"/>
          <p:cNvGrpSpPr/>
          <p:nvPr/>
        </p:nvGrpSpPr>
        <p:grpSpPr>
          <a:xfrm>
            <a:off x="-427494" y="7"/>
            <a:ext cx="9851067" cy="5168274"/>
            <a:chOff x="-427494" y="7"/>
            <a:chExt cx="9851067" cy="5168274"/>
          </a:xfrm>
        </p:grpSpPr>
        <p:sp>
          <p:nvSpPr>
            <p:cNvPr id="196" name="Google Shape;196;p9"/>
            <p:cNvSpPr/>
            <p:nvPr/>
          </p:nvSpPr>
          <p:spPr>
            <a:xfrm rot="10800000">
              <a:off x="7647417"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9"/>
            <p:cNvSpPr/>
            <p:nvPr/>
          </p:nvSpPr>
          <p:spPr>
            <a:xfrm flipH="1">
              <a:off x="1920116" y="4983988"/>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9"/>
            <p:cNvSpPr/>
            <p:nvPr/>
          </p:nvSpPr>
          <p:spPr>
            <a:xfrm rot="10800000" flipH="1">
              <a:off x="-427494" y="8097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9"/>
            <p:cNvSpPr/>
            <p:nvPr/>
          </p:nvSpPr>
          <p:spPr>
            <a:xfrm flipH="1">
              <a:off x="8005321" y="43369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0" name="Google Shape;200;p9"/>
          <p:cNvGrpSpPr/>
          <p:nvPr/>
        </p:nvGrpSpPr>
        <p:grpSpPr>
          <a:xfrm>
            <a:off x="-591414" y="-2175664"/>
            <a:ext cx="11258111" cy="9004879"/>
            <a:chOff x="-591414" y="-2175664"/>
            <a:chExt cx="11258111" cy="9004879"/>
          </a:xfrm>
        </p:grpSpPr>
        <p:grpSp>
          <p:nvGrpSpPr>
            <p:cNvPr id="201" name="Google Shape;201;p9"/>
            <p:cNvGrpSpPr/>
            <p:nvPr/>
          </p:nvGrpSpPr>
          <p:grpSpPr>
            <a:xfrm flipH="1">
              <a:off x="4314168" y="4744700"/>
              <a:ext cx="5712041" cy="2084515"/>
              <a:chOff x="0" y="4530625"/>
              <a:chExt cx="5712041" cy="2084515"/>
            </a:xfrm>
          </p:grpSpPr>
          <p:sp>
            <p:nvSpPr>
              <p:cNvPr id="202" name="Google Shape;202;p9"/>
              <p:cNvSpPr/>
              <p:nvPr/>
            </p:nvSpPr>
            <p:spPr>
              <a:xfrm>
                <a:off x="0" y="45306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9"/>
              <p:cNvSpPr/>
              <p:nvPr/>
            </p:nvSpPr>
            <p:spPr>
              <a:xfrm>
                <a:off x="1217025" y="45306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4" name="Google Shape;204;p9"/>
            <p:cNvSpPr/>
            <p:nvPr/>
          </p:nvSpPr>
          <p:spPr>
            <a:xfrm rot="10800000" flipH="1">
              <a:off x="7861425" y="-9594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9"/>
            <p:cNvSpPr/>
            <p:nvPr/>
          </p:nvSpPr>
          <p:spPr>
            <a:xfrm rot="10800000" flipH="1">
              <a:off x="-591414" y="-2175664"/>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6" name="Google Shape;206;p9"/>
            <p:cNvGrpSpPr/>
            <p:nvPr/>
          </p:nvGrpSpPr>
          <p:grpSpPr>
            <a:xfrm flipH="1">
              <a:off x="-501963" y="4669800"/>
              <a:ext cx="3820522" cy="1537408"/>
              <a:chOff x="5741325" y="4455725"/>
              <a:chExt cx="3820522" cy="1537408"/>
            </a:xfrm>
          </p:grpSpPr>
          <p:sp>
            <p:nvSpPr>
              <p:cNvPr id="207" name="Google Shape;207;p9"/>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9"/>
              <p:cNvSpPr/>
              <p:nvPr/>
            </p:nvSpPr>
            <p:spPr>
              <a:xfrm>
                <a:off x="574132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09" name="Shape 209"/>
        <p:cNvGrpSpPr/>
        <p:nvPr/>
      </p:nvGrpSpPr>
      <p:grpSpPr>
        <a:xfrm>
          <a:off x="0" y="0"/>
          <a:ext cx="0" cy="0"/>
          <a:chOff x="0" y="0"/>
          <a:chExt cx="0" cy="0"/>
        </a:xfrm>
      </p:grpSpPr>
      <p:sp>
        <p:nvSpPr>
          <p:cNvPr id="210" name="Google Shape;210;p10"/>
          <p:cNvSpPr/>
          <p:nvPr>
            <p:ph type="pic" idx="2"/>
          </p:nvPr>
        </p:nvSpPr>
        <p:spPr>
          <a:xfrm>
            <a:off x="0" y="0"/>
            <a:ext cx="9144000" cy="5143500"/>
          </a:xfrm>
          <a:prstGeom prst="rect">
            <a:avLst/>
          </a:prstGeom>
          <a:noFill/>
          <a:ln>
            <a:noFill/>
          </a:ln>
        </p:spPr>
      </p:sp>
      <p:sp>
        <p:nvSpPr>
          <p:cNvPr id="211" name="Google Shape;211;p10"/>
          <p:cNvSpPr txBox="1"/>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algn="ctr" rtl="0">
              <a:spcBef>
                <a:spcPts val="0"/>
              </a:spcBef>
              <a:spcAft>
                <a:spcPts val="0"/>
              </a:spcAft>
              <a:buSzPts val="3500"/>
              <a:buFont typeface="Poppins ExtraBold" panose="00000800000000000000"/>
              <a:buNone/>
              <a:defRPr b="0">
                <a:latin typeface="Poppins ExtraBold" panose="00000800000000000000"/>
                <a:ea typeface="Poppins ExtraBold" panose="00000800000000000000"/>
                <a:cs typeface="Poppins ExtraBold" panose="00000800000000000000"/>
                <a:sym typeface="Poppins ExtraBold" panose="00000800000000000000"/>
              </a:defRPr>
            </a:lvl2pPr>
            <a:lvl3pPr lvl="2" algn="ctr" rtl="0">
              <a:spcBef>
                <a:spcPts val="0"/>
              </a:spcBef>
              <a:spcAft>
                <a:spcPts val="0"/>
              </a:spcAft>
              <a:buSzPts val="3500"/>
              <a:buFont typeface="Poppins ExtraBold" panose="00000800000000000000"/>
              <a:buNone/>
              <a:defRPr b="0">
                <a:latin typeface="Poppins ExtraBold" panose="00000800000000000000"/>
                <a:ea typeface="Poppins ExtraBold" panose="00000800000000000000"/>
                <a:cs typeface="Poppins ExtraBold" panose="00000800000000000000"/>
                <a:sym typeface="Poppins ExtraBold" panose="00000800000000000000"/>
              </a:defRPr>
            </a:lvl3pPr>
            <a:lvl4pPr lvl="3" algn="ctr" rtl="0">
              <a:spcBef>
                <a:spcPts val="0"/>
              </a:spcBef>
              <a:spcAft>
                <a:spcPts val="0"/>
              </a:spcAft>
              <a:buSzPts val="3500"/>
              <a:buFont typeface="Poppins ExtraBold" panose="00000800000000000000"/>
              <a:buNone/>
              <a:defRPr b="0">
                <a:latin typeface="Poppins ExtraBold" panose="00000800000000000000"/>
                <a:ea typeface="Poppins ExtraBold" panose="00000800000000000000"/>
                <a:cs typeface="Poppins ExtraBold" panose="00000800000000000000"/>
                <a:sym typeface="Poppins ExtraBold" panose="00000800000000000000"/>
              </a:defRPr>
            </a:lvl4pPr>
            <a:lvl5pPr lvl="4" algn="ctr" rtl="0">
              <a:spcBef>
                <a:spcPts val="0"/>
              </a:spcBef>
              <a:spcAft>
                <a:spcPts val="0"/>
              </a:spcAft>
              <a:buSzPts val="3500"/>
              <a:buFont typeface="Poppins ExtraBold" panose="00000800000000000000"/>
              <a:buNone/>
              <a:defRPr b="0">
                <a:latin typeface="Poppins ExtraBold" panose="00000800000000000000"/>
                <a:ea typeface="Poppins ExtraBold" panose="00000800000000000000"/>
                <a:cs typeface="Poppins ExtraBold" panose="00000800000000000000"/>
                <a:sym typeface="Poppins ExtraBold" panose="00000800000000000000"/>
              </a:defRPr>
            </a:lvl5pPr>
            <a:lvl6pPr lvl="5" algn="ctr" rtl="0">
              <a:spcBef>
                <a:spcPts val="0"/>
              </a:spcBef>
              <a:spcAft>
                <a:spcPts val="0"/>
              </a:spcAft>
              <a:buSzPts val="3500"/>
              <a:buFont typeface="Poppins ExtraBold" panose="00000800000000000000"/>
              <a:buNone/>
              <a:defRPr b="0">
                <a:latin typeface="Poppins ExtraBold" panose="00000800000000000000"/>
                <a:ea typeface="Poppins ExtraBold" panose="00000800000000000000"/>
                <a:cs typeface="Poppins ExtraBold" panose="00000800000000000000"/>
                <a:sym typeface="Poppins ExtraBold" panose="00000800000000000000"/>
              </a:defRPr>
            </a:lvl6pPr>
            <a:lvl7pPr lvl="6" algn="ctr" rtl="0">
              <a:spcBef>
                <a:spcPts val="0"/>
              </a:spcBef>
              <a:spcAft>
                <a:spcPts val="0"/>
              </a:spcAft>
              <a:buSzPts val="3500"/>
              <a:buFont typeface="Poppins ExtraBold" panose="00000800000000000000"/>
              <a:buNone/>
              <a:defRPr b="0">
                <a:latin typeface="Poppins ExtraBold" panose="00000800000000000000"/>
                <a:ea typeface="Poppins ExtraBold" panose="00000800000000000000"/>
                <a:cs typeface="Poppins ExtraBold" panose="00000800000000000000"/>
                <a:sym typeface="Poppins ExtraBold" panose="00000800000000000000"/>
              </a:defRPr>
            </a:lvl7pPr>
            <a:lvl8pPr lvl="7" algn="ctr" rtl="0">
              <a:spcBef>
                <a:spcPts val="0"/>
              </a:spcBef>
              <a:spcAft>
                <a:spcPts val="0"/>
              </a:spcAft>
              <a:buSzPts val="3500"/>
              <a:buFont typeface="Poppins ExtraBold" panose="00000800000000000000"/>
              <a:buNone/>
              <a:defRPr b="0">
                <a:latin typeface="Poppins ExtraBold" panose="00000800000000000000"/>
                <a:ea typeface="Poppins ExtraBold" panose="00000800000000000000"/>
                <a:cs typeface="Poppins ExtraBold" panose="00000800000000000000"/>
                <a:sym typeface="Poppins ExtraBold" panose="00000800000000000000"/>
              </a:defRPr>
            </a:lvl8pPr>
            <a:lvl9pPr lvl="8" algn="ctr" rtl="0">
              <a:spcBef>
                <a:spcPts val="0"/>
              </a:spcBef>
              <a:spcAft>
                <a:spcPts val="0"/>
              </a:spcAft>
              <a:buSzPts val="3500"/>
              <a:buFont typeface="Poppins ExtraBold" panose="00000800000000000000"/>
              <a:buNone/>
              <a:defRPr b="0">
                <a:latin typeface="Poppins ExtraBold" panose="00000800000000000000"/>
                <a:ea typeface="Poppins ExtraBold" panose="00000800000000000000"/>
                <a:cs typeface="Poppins ExtraBold" panose="00000800000000000000"/>
                <a:sym typeface="Poppins ExtraBold" panose="00000800000000000000"/>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oppins Black" panose="00000800000000000000"/>
              <a:buNone/>
              <a:defRPr sz="26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panose="00000500000000000000"/>
              <a:buChar char="●"/>
              <a:defRPr sz="1200">
                <a:solidFill>
                  <a:schemeClr val="dk1"/>
                </a:solidFill>
                <a:latin typeface="Barlow" panose="00000500000000000000"/>
                <a:ea typeface="Barlow" panose="00000500000000000000"/>
                <a:cs typeface="Barlow" panose="00000500000000000000"/>
                <a:sym typeface="Barlow" panose="00000500000000000000"/>
              </a:defRPr>
            </a:lvl1pPr>
            <a:lvl2pPr marL="914400" lvl="1" indent="-304800">
              <a:lnSpc>
                <a:spcPct val="100000"/>
              </a:lnSpc>
              <a:spcBef>
                <a:spcPts val="0"/>
              </a:spcBef>
              <a:spcAft>
                <a:spcPts val="0"/>
              </a:spcAft>
              <a:buClr>
                <a:schemeClr val="dk1"/>
              </a:buClr>
              <a:buSzPts val="1200"/>
              <a:buFont typeface="Barlow" panose="00000500000000000000"/>
              <a:buChar char="○"/>
              <a:defRPr sz="1200">
                <a:solidFill>
                  <a:schemeClr val="dk1"/>
                </a:solidFill>
                <a:latin typeface="Barlow" panose="00000500000000000000"/>
                <a:ea typeface="Barlow" panose="00000500000000000000"/>
                <a:cs typeface="Barlow" panose="00000500000000000000"/>
                <a:sym typeface="Barlow" panose="00000500000000000000"/>
              </a:defRPr>
            </a:lvl2pPr>
            <a:lvl3pPr marL="1371600" lvl="2" indent="-304800">
              <a:lnSpc>
                <a:spcPct val="100000"/>
              </a:lnSpc>
              <a:spcBef>
                <a:spcPts val="0"/>
              </a:spcBef>
              <a:spcAft>
                <a:spcPts val="0"/>
              </a:spcAft>
              <a:buClr>
                <a:schemeClr val="dk1"/>
              </a:buClr>
              <a:buSzPts val="1200"/>
              <a:buFont typeface="Barlow" panose="00000500000000000000"/>
              <a:buChar char="■"/>
              <a:defRPr sz="1200">
                <a:solidFill>
                  <a:schemeClr val="dk1"/>
                </a:solidFill>
                <a:latin typeface="Barlow" panose="00000500000000000000"/>
                <a:ea typeface="Barlow" panose="00000500000000000000"/>
                <a:cs typeface="Barlow" panose="00000500000000000000"/>
                <a:sym typeface="Barlow" panose="00000500000000000000"/>
              </a:defRPr>
            </a:lvl3pPr>
            <a:lvl4pPr marL="1828800" lvl="3" indent="-304800">
              <a:lnSpc>
                <a:spcPct val="100000"/>
              </a:lnSpc>
              <a:spcBef>
                <a:spcPts val="0"/>
              </a:spcBef>
              <a:spcAft>
                <a:spcPts val="0"/>
              </a:spcAft>
              <a:buClr>
                <a:schemeClr val="dk1"/>
              </a:buClr>
              <a:buSzPts val="1200"/>
              <a:buFont typeface="Barlow" panose="00000500000000000000"/>
              <a:buChar char="●"/>
              <a:defRPr sz="1200">
                <a:solidFill>
                  <a:schemeClr val="dk1"/>
                </a:solidFill>
                <a:latin typeface="Barlow" panose="00000500000000000000"/>
                <a:ea typeface="Barlow" panose="00000500000000000000"/>
                <a:cs typeface="Barlow" panose="00000500000000000000"/>
                <a:sym typeface="Barlow" panose="00000500000000000000"/>
              </a:defRPr>
            </a:lvl4pPr>
            <a:lvl5pPr marL="2286000" lvl="4" indent="-304800">
              <a:lnSpc>
                <a:spcPct val="100000"/>
              </a:lnSpc>
              <a:spcBef>
                <a:spcPts val="0"/>
              </a:spcBef>
              <a:spcAft>
                <a:spcPts val="0"/>
              </a:spcAft>
              <a:buClr>
                <a:schemeClr val="dk1"/>
              </a:buClr>
              <a:buSzPts val="1200"/>
              <a:buFont typeface="Barlow" panose="00000500000000000000"/>
              <a:buChar char="○"/>
              <a:defRPr sz="1200">
                <a:solidFill>
                  <a:schemeClr val="dk1"/>
                </a:solidFill>
                <a:latin typeface="Barlow" panose="00000500000000000000"/>
                <a:ea typeface="Barlow" panose="00000500000000000000"/>
                <a:cs typeface="Barlow" panose="00000500000000000000"/>
                <a:sym typeface="Barlow" panose="00000500000000000000"/>
              </a:defRPr>
            </a:lvl5pPr>
            <a:lvl6pPr marL="2743200" lvl="5" indent="-304800">
              <a:lnSpc>
                <a:spcPct val="100000"/>
              </a:lnSpc>
              <a:spcBef>
                <a:spcPts val="0"/>
              </a:spcBef>
              <a:spcAft>
                <a:spcPts val="0"/>
              </a:spcAft>
              <a:buClr>
                <a:schemeClr val="dk1"/>
              </a:buClr>
              <a:buSzPts val="1200"/>
              <a:buFont typeface="Barlow" panose="00000500000000000000"/>
              <a:buChar char="■"/>
              <a:defRPr sz="1200">
                <a:solidFill>
                  <a:schemeClr val="dk1"/>
                </a:solidFill>
                <a:latin typeface="Barlow" panose="00000500000000000000"/>
                <a:ea typeface="Barlow" panose="00000500000000000000"/>
                <a:cs typeface="Barlow" panose="00000500000000000000"/>
                <a:sym typeface="Barlow" panose="00000500000000000000"/>
              </a:defRPr>
            </a:lvl6pPr>
            <a:lvl7pPr marL="3200400" lvl="6" indent="-304800">
              <a:lnSpc>
                <a:spcPct val="100000"/>
              </a:lnSpc>
              <a:spcBef>
                <a:spcPts val="0"/>
              </a:spcBef>
              <a:spcAft>
                <a:spcPts val="0"/>
              </a:spcAft>
              <a:buClr>
                <a:schemeClr val="dk1"/>
              </a:buClr>
              <a:buSzPts val="1200"/>
              <a:buFont typeface="Barlow" panose="00000500000000000000"/>
              <a:buChar char="●"/>
              <a:defRPr sz="1200">
                <a:solidFill>
                  <a:schemeClr val="dk1"/>
                </a:solidFill>
                <a:latin typeface="Barlow" panose="00000500000000000000"/>
                <a:ea typeface="Barlow" panose="00000500000000000000"/>
                <a:cs typeface="Barlow" panose="00000500000000000000"/>
                <a:sym typeface="Barlow" panose="00000500000000000000"/>
              </a:defRPr>
            </a:lvl7pPr>
            <a:lvl8pPr marL="3657600" lvl="7" indent="-304800">
              <a:lnSpc>
                <a:spcPct val="100000"/>
              </a:lnSpc>
              <a:spcBef>
                <a:spcPts val="0"/>
              </a:spcBef>
              <a:spcAft>
                <a:spcPts val="0"/>
              </a:spcAft>
              <a:buClr>
                <a:schemeClr val="dk1"/>
              </a:buClr>
              <a:buSzPts val="1200"/>
              <a:buFont typeface="Barlow" panose="00000500000000000000"/>
              <a:buChar char="○"/>
              <a:defRPr sz="1200">
                <a:solidFill>
                  <a:schemeClr val="dk1"/>
                </a:solidFill>
                <a:latin typeface="Barlow" panose="00000500000000000000"/>
                <a:ea typeface="Barlow" panose="00000500000000000000"/>
                <a:cs typeface="Barlow" panose="00000500000000000000"/>
                <a:sym typeface="Barlow" panose="00000500000000000000"/>
              </a:defRPr>
            </a:lvl8pPr>
            <a:lvl9pPr marL="4114800" lvl="8" indent="-304800">
              <a:lnSpc>
                <a:spcPct val="100000"/>
              </a:lnSpc>
              <a:spcBef>
                <a:spcPts val="0"/>
              </a:spcBef>
              <a:spcAft>
                <a:spcPts val="0"/>
              </a:spcAft>
              <a:buClr>
                <a:schemeClr val="dk1"/>
              </a:buClr>
              <a:buSzPts val="1200"/>
              <a:buFont typeface="Barlow" panose="00000500000000000000"/>
              <a:buChar char="■"/>
              <a:defRPr sz="1200">
                <a:solidFill>
                  <a:schemeClr val="dk1"/>
                </a:solidFill>
                <a:latin typeface="Barlow" panose="00000500000000000000"/>
                <a:ea typeface="Barlow" panose="00000500000000000000"/>
                <a:cs typeface="Barlow" panose="00000500000000000000"/>
                <a:sym typeface="Barlow"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9.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3.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57" name="Shape 757"/>
        <p:cNvGrpSpPr/>
        <p:nvPr/>
      </p:nvGrpSpPr>
      <p:grpSpPr>
        <a:xfrm>
          <a:off x="0" y="0"/>
          <a:ext cx="0" cy="0"/>
          <a:chOff x="0" y="0"/>
          <a:chExt cx="0" cy="0"/>
        </a:xfrm>
      </p:grpSpPr>
      <p:sp>
        <p:nvSpPr>
          <p:cNvPr id="758" name="Google Shape;758;p36"/>
          <p:cNvSpPr txBox="1"/>
          <p:nvPr>
            <p:ph type="subTitle" idx="1"/>
          </p:nvPr>
        </p:nvSpPr>
        <p:spPr>
          <a:xfrm>
            <a:off x="1394250" y="3058425"/>
            <a:ext cx="6355500" cy="38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By Akash Redkar</a:t>
            </a:r>
            <a:endParaRPr lang="en-US" altLang="en-GB"/>
          </a:p>
        </p:txBody>
      </p:sp>
      <p:sp>
        <p:nvSpPr>
          <p:cNvPr id="759" name="Google Shape;759;p36"/>
          <p:cNvSpPr txBox="1"/>
          <p:nvPr>
            <p:ph type="ctrTitle"/>
          </p:nvPr>
        </p:nvSpPr>
        <p:spPr>
          <a:xfrm>
            <a:off x="1394250" y="1432275"/>
            <a:ext cx="635550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Atliq Hospitality Analysis</a:t>
            </a:r>
            <a:endParaRPr lang="en-US" altLang="en-GB"/>
          </a:p>
        </p:txBody>
      </p:sp>
      <p:grpSp>
        <p:nvGrpSpPr>
          <p:cNvPr id="760" name="Google Shape;760;p36"/>
          <p:cNvGrpSpPr/>
          <p:nvPr/>
        </p:nvGrpSpPr>
        <p:grpSpPr>
          <a:xfrm rot="10800000">
            <a:off x="6662200" y="3637323"/>
            <a:ext cx="3537150" cy="626797"/>
            <a:chOff x="1199232" y="2120038"/>
            <a:chExt cx="4391793" cy="778340"/>
          </a:xfrm>
        </p:grpSpPr>
        <p:grpSp>
          <p:nvGrpSpPr>
            <p:cNvPr id="761" name="Google Shape;761;p36"/>
            <p:cNvGrpSpPr/>
            <p:nvPr/>
          </p:nvGrpSpPr>
          <p:grpSpPr>
            <a:xfrm>
              <a:off x="2227732" y="2577138"/>
              <a:ext cx="1945675" cy="56700"/>
              <a:chOff x="2227732" y="2661275"/>
              <a:chExt cx="1945675" cy="56700"/>
            </a:xfrm>
          </p:grpSpPr>
          <p:cxnSp>
            <p:nvCxnSpPr>
              <p:cNvPr id="762" name="Google Shape;762;p36"/>
              <p:cNvCxnSpPr/>
              <p:nvPr/>
            </p:nvCxnSpPr>
            <p:spPr>
              <a:xfrm>
                <a:off x="2227732"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63" name="Google Shape;763;p36"/>
              <p:cNvSpPr/>
              <p:nvPr/>
            </p:nvSpPr>
            <p:spPr>
              <a:xfrm>
                <a:off x="4116707"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4" name="Google Shape;764;p36"/>
            <p:cNvGrpSpPr/>
            <p:nvPr/>
          </p:nvGrpSpPr>
          <p:grpSpPr>
            <a:xfrm>
              <a:off x="1943838" y="2729277"/>
              <a:ext cx="1938597" cy="169100"/>
              <a:chOff x="2216194" y="2593212"/>
              <a:chExt cx="4728285" cy="412439"/>
            </a:xfrm>
          </p:grpSpPr>
          <p:sp>
            <p:nvSpPr>
              <p:cNvPr id="765" name="Google Shape;765;p36"/>
              <p:cNvSpPr/>
              <p:nvPr/>
            </p:nvSpPr>
            <p:spPr>
              <a:xfrm>
                <a:off x="2216194" y="2593212"/>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66" name="Google Shape;766;p36"/>
              <p:cNvSpPr/>
              <p:nvPr/>
            </p:nvSpPr>
            <p:spPr>
              <a:xfrm>
                <a:off x="6810079" y="2871251"/>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7" name="Google Shape;767;p36"/>
            <p:cNvGrpSpPr/>
            <p:nvPr/>
          </p:nvGrpSpPr>
          <p:grpSpPr>
            <a:xfrm>
              <a:off x="1779150" y="2289288"/>
              <a:ext cx="3811875" cy="127113"/>
              <a:chOff x="1779150" y="2604263"/>
              <a:chExt cx="3811875" cy="127113"/>
            </a:xfrm>
          </p:grpSpPr>
          <p:sp>
            <p:nvSpPr>
              <p:cNvPr id="768" name="Google Shape;768;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69" name="Google Shape;769;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0" name="Google Shape;770;p36"/>
            <p:cNvGrpSpPr/>
            <p:nvPr/>
          </p:nvGrpSpPr>
          <p:grpSpPr>
            <a:xfrm>
              <a:off x="1199232" y="2120038"/>
              <a:ext cx="3737650" cy="56700"/>
              <a:chOff x="1199232" y="2869225"/>
              <a:chExt cx="3737650" cy="56700"/>
            </a:xfrm>
          </p:grpSpPr>
          <p:cxnSp>
            <p:nvCxnSpPr>
              <p:cNvPr id="771" name="Google Shape;771;p36"/>
              <p:cNvCxnSpPr/>
              <p:nvPr/>
            </p:nvCxnSpPr>
            <p:spPr>
              <a:xfrm>
                <a:off x="1199232"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72" name="Google Shape;772;p36"/>
              <p:cNvSpPr/>
              <p:nvPr/>
            </p:nvSpPr>
            <p:spPr>
              <a:xfrm>
                <a:off x="4880182"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73" name="Google Shape;773;p36"/>
          <p:cNvGrpSpPr/>
          <p:nvPr/>
        </p:nvGrpSpPr>
        <p:grpSpPr>
          <a:xfrm>
            <a:off x="-1696246" y="967904"/>
            <a:ext cx="3599787" cy="1044096"/>
            <a:chOff x="-1431671" y="656504"/>
            <a:chExt cx="3599787" cy="1044096"/>
          </a:xfrm>
        </p:grpSpPr>
        <p:grpSp>
          <p:nvGrpSpPr>
            <p:cNvPr id="774" name="Google Shape;774;p36"/>
            <p:cNvGrpSpPr/>
            <p:nvPr/>
          </p:nvGrpSpPr>
          <p:grpSpPr>
            <a:xfrm>
              <a:off x="-368508" y="1432892"/>
              <a:ext cx="1567047" cy="45661"/>
              <a:chOff x="1754675" y="2661275"/>
              <a:chExt cx="1945675" cy="56700"/>
            </a:xfrm>
          </p:grpSpPr>
          <p:cxnSp>
            <p:nvCxnSpPr>
              <p:cNvPr id="775" name="Google Shape;775;p36"/>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76" name="Google Shape;776;p36"/>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7" name="Google Shape;777;p36"/>
            <p:cNvGrpSpPr/>
            <p:nvPr/>
          </p:nvGrpSpPr>
          <p:grpSpPr>
            <a:xfrm>
              <a:off x="-766480" y="1564412"/>
              <a:ext cx="1561280" cy="136187"/>
              <a:chOff x="1754675" y="2824000"/>
              <a:chExt cx="4728285" cy="412439"/>
            </a:xfrm>
          </p:grpSpPr>
          <p:sp>
            <p:nvSpPr>
              <p:cNvPr id="778" name="Google Shape;778;p36"/>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79" name="Google Shape;779;p36"/>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0" name="Google Shape;780;p36"/>
            <p:cNvGrpSpPr/>
            <p:nvPr/>
          </p:nvGrpSpPr>
          <p:grpSpPr>
            <a:xfrm>
              <a:off x="-1431671" y="1201087"/>
              <a:ext cx="3070084" cy="102364"/>
              <a:chOff x="1779150" y="2604263"/>
              <a:chExt cx="3811875" cy="127113"/>
            </a:xfrm>
          </p:grpSpPr>
          <p:sp>
            <p:nvSpPr>
              <p:cNvPr id="781" name="Google Shape;781;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82" name="Google Shape;782;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3" name="Google Shape;783;p36"/>
            <p:cNvGrpSpPr/>
            <p:nvPr/>
          </p:nvGrpSpPr>
          <p:grpSpPr>
            <a:xfrm>
              <a:off x="-856941" y="773805"/>
              <a:ext cx="2877996" cy="223763"/>
              <a:chOff x="1748550" y="2064750"/>
              <a:chExt cx="3573375" cy="277863"/>
            </a:xfrm>
          </p:grpSpPr>
          <p:sp>
            <p:nvSpPr>
              <p:cNvPr id="784" name="Google Shape;784;p36"/>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785" name="Google Shape;785;p36"/>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6" name="Google Shape;786;p36"/>
            <p:cNvGrpSpPr/>
            <p:nvPr/>
          </p:nvGrpSpPr>
          <p:grpSpPr>
            <a:xfrm>
              <a:off x="-856958" y="656504"/>
              <a:ext cx="2430741" cy="185537"/>
              <a:chOff x="1748547" y="1392116"/>
              <a:chExt cx="5911958" cy="451312"/>
            </a:xfrm>
          </p:grpSpPr>
          <p:sp>
            <p:nvSpPr>
              <p:cNvPr id="787" name="Google Shape;787;p36"/>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788" name="Google Shape;788;p36"/>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9" name="Google Shape;789;p36"/>
            <p:cNvGrpSpPr/>
            <p:nvPr/>
          </p:nvGrpSpPr>
          <p:grpSpPr>
            <a:xfrm>
              <a:off x="-842187" y="1064790"/>
              <a:ext cx="3010303" cy="45661"/>
              <a:chOff x="1766900" y="2869225"/>
              <a:chExt cx="3737650" cy="56700"/>
            </a:xfrm>
          </p:grpSpPr>
          <p:cxnSp>
            <p:nvCxnSpPr>
              <p:cNvPr id="790" name="Google Shape;790;p3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91" name="Google Shape;791;p3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88" name="Shape 988"/>
        <p:cNvGrpSpPr/>
        <p:nvPr/>
      </p:nvGrpSpPr>
      <p:grpSpPr>
        <a:xfrm>
          <a:off x="0" y="0"/>
          <a:ext cx="0" cy="0"/>
          <a:chOff x="0" y="0"/>
          <a:chExt cx="0" cy="0"/>
        </a:xfrm>
      </p:grpSpPr>
      <p:sp>
        <p:nvSpPr>
          <p:cNvPr id="989" name="Google Shape;989;p45"/>
          <p:cNvSpPr txBox="1"/>
          <p:nvPr>
            <p:ph type="subTitle" idx="1"/>
          </p:nvPr>
        </p:nvSpPr>
        <p:spPr>
          <a:xfrm>
            <a:off x="632460" y="1017905"/>
            <a:ext cx="7569835" cy="1141095"/>
          </a:xfrm>
          <a:prstGeom prst="rect">
            <a:avLst/>
          </a:prstGeom>
          <a:ln w="28575" cmpd="dbl">
            <a:solidFill>
              <a:schemeClr val="accent1">
                <a:shade val="50000"/>
              </a:schemeClr>
            </a:solidFill>
            <a:prstDash val="solid"/>
          </a:ln>
        </p:spPr>
        <p:txBody>
          <a:bodyPr spcFirstLastPara="1" wrap="square" lIns="91425" tIns="91425" rIns="91425" bIns="91425" anchor="t" anchorCtr="0">
            <a:noAutofit/>
          </a:bodyPr>
          <a:lstStyle/>
          <a:p>
            <a:pPr marL="0" lvl="0" indent="0" algn="just" rtl="0">
              <a:spcBef>
                <a:spcPts val="0"/>
              </a:spcBef>
              <a:spcAft>
                <a:spcPts val="0"/>
              </a:spcAft>
              <a:buNone/>
            </a:pPr>
            <a:r>
              <a:rPr lang="en-US" sz="1600">
                <a:latin typeface="Times New Roman" panose="02020603050405020304" charset="0"/>
                <a:cs typeface="Times New Roman" panose="02020603050405020304" charset="0"/>
                <a:sym typeface="+mn-ea"/>
              </a:rPr>
              <a:t>This Bar graph shows the occupancy rate for two types of days: weekend and weekday. The occupancy rate for weekends is 90%, while the occupancy rate for weekdays is 50%. This information suggests that there is a higher demand for the product or service on weekends compared to weekdays</a:t>
            </a:r>
            <a:endParaRPr lang="en-US" sz="1600">
              <a:latin typeface="Times New Roman" panose="02020603050405020304" charset="0"/>
              <a:cs typeface="Times New Roman" panose="02020603050405020304" charset="0"/>
              <a:sym typeface="+mn-ea"/>
            </a:endParaRPr>
          </a:p>
        </p:txBody>
      </p:sp>
      <p:sp>
        <p:nvSpPr>
          <p:cNvPr id="997" name="Google Shape;997;p45"/>
          <p:cNvSpPr txBox="1"/>
          <p:nvPr>
            <p:ph type="title"/>
          </p:nvPr>
        </p:nvSpPr>
        <p:spPr>
          <a:xfrm>
            <a:off x="720000" y="383430"/>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Occupancy Trends by Day Type</a:t>
            </a:r>
            <a:endParaRPr lang="en-GB">
              <a:sym typeface="+mn-ea"/>
            </a:endParaRPr>
          </a:p>
        </p:txBody>
      </p:sp>
      <p:pic>
        <p:nvPicPr>
          <p:cNvPr id="2" name="Picture Placeholder 1"/>
          <p:cNvPicPr>
            <a:picLocks noChangeAspect="1"/>
          </p:cNvPicPr>
          <p:nvPr>
            <p:ph type="pic" idx="2"/>
          </p:nvPr>
        </p:nvPicPr>
        <p:blipFill>
          <a:blip r:embed="rId1"/>
          <a:stretch>
            <a:fillRect/>
          </a:stretch>
        </p:blipFill>
        <p:spPr>
          <a:xfrm>
            <a:off x="2477770" y="2293620"/>
            <a:ext cx="4350385" cy="22847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34" name="Shape 1134"/>
        <p:cNvGrpSpPr/>
        <p:nvPr/>
      </p:nvGrpSpPr>
      <p:grpSpPr>
        <a:xfrm>
          <a:off x="0" y="0"/>
          <a:ext cx="0" cy="0"/>
          <a:chOff x="0" y="0"/>
          <a:chExt cx="0" cy="0"/>
        </a:xfrm>
      </p:grpSpPr>
      <p:sp>
        <p:nvSpPr>
          <p:cNvPr id="1137" name="Google Shape;1137;p49"/>
          <p:cNvSpPr/>
          <p:nvPr/>
        </p:nvSpPr>
        <p:spPr>
          <a:xfrm flipH="1">
            <a:off x="-892962" y="42641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49"/>
          <p:cNvSpPr txBox="1"/>
          <p:nvPr>
            <p:ph type="title"/>
          </p:nvPr>
        </p:nvSpPr>
        <p:spPr>
          <a:xfrm>
            <a:off x="-635" y="114935"/>
            <a:ext cx="5130800" cy="572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Final Dashboard Overview</a:t>
            </a:r>
            <a:endParaRPr lang="en-US" altLang="en-GB"/>
          </a:p>
        </p:txBody>
      </p:sp>
      <p:grpSp>
        <p:nvGrpSpPr>
          <p:cNvPr id="1139" name="Google Shape;1139;p49"/>
          <p:cNvGrpSpPr/>
          <p:nvPr/>
        </p:nvGrpSpPr>
        <p:grpSpPr>
          <a:xfrm flipH="1">
            <a:off x="7409604" y="2743946"/>
            <a:ext cx="3599787" cy="1044104"/>
            <a:chOff x="-1431671" y="656496"/>
            <a:chExt cx="3599787" cy="1044104"/>
          </a:xfrm>
        </p:grpSpPr>
        <p:grpSp>
          <p:nvGrpSpPr>
            <p:cNvPr id="1140" name="Google Shape;1140;p49"/>
            <p:cNvGrpSpPr/>
            <p:nvPr/>
          </p:nvGrpSpPr>
          <p:grpSpPr>
            <a:xfrm>
              <a:off x="-368508" y="1432892"/>
              <a:ext cx="1567047" cy="45661"/>
              <a:chOff x="1754675" y="2661275"/>
              <a:chExt cx="1945675" cy="56700"/>
            </a:xfrm>
          </p:grpSpPr>
          <p:cxnSp>
            <p:nvCxnSpPr>
              <p:cNvPr id="1141" name="Google Shape;1141;p49"/>
              <p:cNvCxnSpPr/>
              <p:nvPr/>
            </p:nvCxnSpPr>
            <p:spPr>
              <a:xfrm>
                <a:off x="1754675" y="2689625"/>
                <a:ext cx="1896000" cy="0"/>
              </a:xfrm>
              <a:prstGeom prst="straightConnector1">
                <a:avLst/>
              </a:prstGeom>
              <a:noFill/>
              <a:ln w="9525" cap="flat" cmpd="sng">
                <a:solidFill>
                  <a:schemeClr val="lt1"/>
                </a:solidFill>
                <a:prstDash val="solid"/>
                <a:round/>
                <a:headEnd type="none" w="med" len="med"/>
                <a:tailEnd type="none" w="med" len="med"/>
              </a:ln>
            </p:spPr>
          </p:cxnSp>
          <p:sp>
            <p:nvSpPr>
              <p:cNvPr id="1142" name="Google Shape;1142;p49"/>
              <p:cNvSpPr/>
              <p:nvPr/>
            </p:nvSpPr>
            <p:spPr>
              <a:xfrm>
                <a:off x="3643650" y="2661275"/>
                <a:ext cx="56700" cy="567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3" name="Google Shape;1143;p49"/>
            <p:cNvGrpSpPr/>
            <p:nvPr/>
          </p:nvGrpSpPr>
          <p:grpSpPr>
            <a:xfrm>
              <a:off x="-766480" y="1564412"/>
              <a:ext cx="1561280" cy="136187"/>
              <a:chOff x="1754675" y="2824000"/>
              <a:chExt cx="4728285" cy="412439"/>
            </a:xfrm>
          </p:grpSpPr>
          <p:sp>
            <p:nvSpPr>
              <p:cNvPr id="1144" name="Google Shape;1144;p4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lt1"/>
                </a:solidFill>
                <a:prstDash val="solid"/>
                <a:round/>
                <a:headEnd type="none" w="med" len="med"/>
                <a:tailEnd type="none" w="med" len="med"/>
              </a:ln>
            </p:spPr>
          </p:sp>
          <p:sp>
            <p:nvSpPr>
              <p:cNvPr id="1145" name="Google Shape;1145;p49"/>
              <p:cNvSpPr/>
              <p:nvPr/>
            </p:nvSpPr>
            <p:spPr>
              <a:xfrm>
                <a:off x="6348560" y="3102039"/>
                <a:ext cx="134400" cy="134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6" name="Google Shape;1146;p49"/>
            <p:cNvGrpSpPr/>
            <p:nvPr/>
          </p:nvGrpSpPr>
          <p:grpSpPr>
            <a:xfrm>
              <a:off x="-1431671" y="1201087"/>
              <a:ext cx="3070084" cy="102364"/>
              <a:chOff x="1779150" y="2604263"/>
              <a:chExt cx="3811875" cy="127113"/>
            </a:xfrm>
          </p:grpSpPr>
          <p:sp>
            <p:nvSpPr>
              <p:cNvPr id="1147" name="Google Shape;1147;p4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lt1"/>
                </a:solidFill>
                <a:prstDash val="solid"/>
                <a:round/>
                <a:headEnd type="none" w="med" len="med"/>
                <a:tailEnd type="none" w="med" len="med"/>
              </a:ln>
            </p:spPr>
          </p:sp>
          <p:sp>
            <p:nvSpPr>
              <p:cNvPr id="1148" name="Google Shape;1148;p49"/>
              <p:cNvSpPr/>
              <p:nvPr/>
            </p:nvSpPr>
            <p:spPr>
              <a:xfrm>
                <a:off x="5534325" y="2604263"/>
                <a:ext cx="56700" cy="567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9" name="Google Shape;1149;p49"/>
            <p:cNvGrpSpPr/>
            <p:nvPr/>
          </p:nvGrpSpPr>
          <p:grpSpPr>
            <a:xfrm>
              <a:off x="-856941" y="773805"/>
              <a:ext cx="2877996" cy="223763"/>
              <a:chOff x="1748550" y="2064750"/>
              <a:chExt cx="3573375" cy="277863"/>
            </a:xfrm>
          </p:grpSpPr>
          <p:sp>
            <p:nvSpPr>
              <p:cNvPr id="1150" name="Google Shape;1150;p49"/>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lt1"/>
                </a:solidFill>
                <a:prstDash val="solid"/>
                <a:round/>
                <a:headEnd type="none" w="med" len="med"/>
                <a:tailEnd type="none" w="med" len="med"/>
              </a:ln>
            </p:spPr>
          </p:sp>
          <p:sp>
            <p:nvSpPr>
              <p:cNvPr id="1151" name="Google Shape;1151;p49"/>
              <p:cNvSpPr/>
              <p:nvPr/>
            </p:nvSpPr>
            <p:spPr>
              <a:xfrm>
                <a:off x="5265225" y="2285913"/>
                <a:ext cx="56700" cy="567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2" name="Google Shape;1152;p49"/>
            <p:cNvGrpSpPr/>
            <p:nvPr/>
          </p:nvGrpSpPr>
          <p:grpSpPr>
            <a:xfrm>
              <a:off x="-856882" y="656496"/>
              <a:ext cx="2430997" cy="185534"/>
              <a:chOff x="1748547" y="1392116"/>
              <a:chExt cx="5911958" cy="451312"/>
            </a:xfrm>
          </p:grpSpPr>
          <p:sp>
            <p:nvSpPr>
              <p:cNvPr id="1153" name="Google Shape;1153;p4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lt1"/>
                </a:solidFill>
                <a:prstDash val="solid"/>
                <a:round/>
                <a:headEnd type="none" w="med" len="med"/>
                <a:tailEnd type="none" w="med" len="med"/>
              </a:ln>
            </p:spPr>
          </p:sp>
          <p:sp>
            <p:nvSpPr>
              <p:cNvPr id="1154" name="Google Shape;1154;p49"/>
              <p:cNvSpPr/>
              <p:nvPr/>
            </p:nvSpPr>
            <p:spPr>
              <a:xfrm>
                <a:off x="7542305" y="1725228"/>
                <a:ext cx="118200" cy="118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5" name="Google Shape;1155;p49"/>
            <p:cNvGrpSpPr/>
            <p:nvPr/>
          </p:nvGrpSpPr>
          <p:grpSpPr>
            <a:xfrm>
              <a:off x="-842187" y="1064790"/>
              <a:ext cx="3010303" cy="45661"/>
              <a:chOff x="1766900" y="2869225"/>
              <a:chExt cx="3737650" cy="56700"/>
            </a:xfrm>
          </p:grpSpPr>
          <p:cxnSp>
            <p:nvCxnSpPr>
              <p:cNvPr id="1156" name="Google Shape;1156;p49"/>
              <p:cNvCxnSpPr/>
              <p:nvPr/>
            </p:nvCxnSpPr>
            <p:spPr>
              <a:xfrm>
                <a:off x="1766900" y="2897575"/>
                <a:ext cx="3687900" cy="0"/>
              </a:xfrm>
              <a:prstGeom prst="straightConnector1">
                <a:avLst/>
              </a:prstGeom>
              <a:noFill/>
              <a:ln w="9525" cap="flat" cmpd="sng">
                <a:solidFill>
                  <a:schemeClr val="lt1"/>
                </a:solidFill>
                <a:prstDash val="solid"/>
                <a:round/>
                <a:headEnd type="none" w="med" len="med"/>
                <a:tailEnd type="none" w="med" len="med"/>
              </a:ln>
            </p:spPr>
          </p:cxnSp>
          <p:sp>
            <p:nvSpPr>
              <p:cNvPr id="1157" name="Google Shape;1157;p49"/>
              <p:cNvSpPr/>
              <p:nvPr/>
            </p:nvSpPr>
            <p:spPr>
              <a:xfrm>
                <a:off x="5447850" y="2869225"/>
                <a:ext cx="56700" cy="567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36" name="Google Shape;1136;p49"/>
          <p:cNvSpPr/>
          <p:nvPr/>
        </p:nvSpPr>
        <p:spPr>
          <a:xfrm rot="10800000">
            <a:off x="4751705" y="-1629410"/>
            <a:ext cx="4392295" cy="2366010"/>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 name="Picture Placeholder 2"/>
          <p:cNvPicPr>
            <a:picLocks noChangeAspect="1"/>
          </p:cNvPicPr>
          <p:nvPr>
            <p:ph type="pic" idx="2"/>
          </p:nvPr>
        </p:nvPicPr>
        <p:blipFill>
          <a:blip r:embed="rId1"/>
          <a:stretch>
            <a:fillRect/>
          </a:stretch>
        </p:blipFill>
        <p:spPr>
          <a:xfrm>
            <a:off x="55880" y="736600"/>
            <a:ext cx="9039860" cy="4406265"/>
          </a:xfrm>
          <a:prstGeom prst="rect">
            <a:avLst/>
          </a:prstGeom>
          <a:ln w="28575" cmpd="dbl">
            <a:solidFill>
              <a:schemeClr val="accent1">
                <a:shade val="50000"/>
              </a:schemeClr>
            </a:solidFill>
            <a:prstDash val="soli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34" name="Shape 1134"/>
        <p:cNvGrpSpPr/>
        <p:nvPr/>
      </p:nvGrpSpPr>
      <p:grpSpPr>
        <a:xfrm>
          <a:off x="0" y="0"/>
          <a:ext cx="0" cy="0"/>
          <a:chOff x="0" y="0"/>
          <a:chExt cx="0" cy="0"/>
        </a:xfrm>
      </p:grpSpPr>
      <p:sp>
        <p:nvSpPr>
          <p:cNvPr id="1137" name="Google Shape;1137;p49"/>
          <p:cNvSpPr/>
          <p:nvPr/>
        </p:nvSpPr>
        <p:spPr>
          <a:xfrm flipH="1">
            <a:off x="-892962" y="42641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49"/>
          <p:cNvSpPr txBox="1"/>
          <p:nvPr>
            <p:ph type="title"/>
          </p:nvPr>
        </p:nvSpPr>
        <p:spPr>
          <a:xfrm>
            <a:off x="-635" y="114935"/>
            <a:ext cx="5130800" cy="572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Dashboard Tip</a:t>
            </a:r>
            <a:endParaRPr lang="en-US" altLang="en-GB"/>
          </a:p>
        </p:txBody>
      </p:sp>
      <p:grpSp>
        <p:nvGrpSpPr>
          <p:cNvPr id="1139" name="Google Shape;1139;p49"/>
          <p:cNvGrpSpPr/>
          <p:nvPr/>
        </p:nvGrpSpPr>
        <p:grpSpPr>
          <a:xfrm flipH="1">
            <a:off x="7409604" y="2743946"/>
            <a:ext cx="3599787" cy="1044104"/>
            <a:chOff x="-1431671" y="656496"/>
            <a:chExt cx="3599787" cy="1044104"/>
          </a:xfrm>
        </p:grpSpPr>
        <p:grpSp>
          <p:nvGrpSpPr>
            <p:cNvPr id="1140" name="Google Shape;1140;p49"/>
            <p:cNvGrpSpPr/>
            <p:nvPr/>
          </p:nvGrpSpPr>
          <p:grpSpPr>
            <a:xfrm>
              <a:off x="-368508" y="1432892"/>
              <a:ext cx="1567047" cy="45661"/>
              <a:chOff x="1754675" y="2661275"/>
              <a:chExt cx="1945675" cy="56700"/>
            </a:xfrm>
          </p:grpSpPr>
          <p:cxnSp>
            <p:nvCxnSpPr>
              <p:cNvPr id="1141" name="Google Shape;1141;p49"/>
              <p:cNvCxnSpPr/>
              <p:nvPr/>
            </p:nvCxnSpPr>
            <p:spPr>
              <a:xfrm>
                <a:off x="1754675" y="2689625"/>
                <a:ext cx="1896000" cy="0"/>
              </a:xfrm>
              <a:prstGeom prst="straightConnector1">
                <a:avLst/>
              </a:prstGeom>
              <a:noFill/>
              <a:ln w="9525" cap="flat" cmpd="sng">
                <a:solidFill>
                  <a:schemeClr val="lt1"/>
                </a:solidFill>
                <a:prstDash val="solid"/>
                <a:round/>
                <a:headEnd type="none" w="med" len="med"/>
                <a:tailEnd type="none" w="med" len="med"/>
              </a:ln>
            </p:spPr>
          </p:cxnSp>
          <p:sp>
            <p:nvSpPr>
              <p:cNvPr id="1142" name="Google Shape;1142;p49"/>
              <p:cNvSpPr/>
              <p:nvPr/>
            </p:nvSpPr>
            <p:spPr>
              <a:xfrm>
                <a:off x="3643650" y="2661275"/>
                <a:ext cx="56700" cy="567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3" name="Google Shape;1143;p49"/>
            <p:cNvGrpSpPr/>
            <p:nvPr/>
          </p:nvGrpSpPr>
          <p:grpSpPr>
            <a:xfrm>
              <a:off x="-766480" y="1564412"/>
              <a:ext cx="1561280" cy="136187"/>
              <a:chOff x="1754675" y="2824000"/>
              <a:chExt cx="4728285" cy="412439"/>
            </a:xfrm>
          </p:grpSpPr>
          <p:sp>
            <p:nvSpPr>
              <p:cNvPr id="1144" name="Google Shape;1144;p4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lt1"/>
                </a:solidFill>
                <a:prstDash val="solid"/>
                <a:round/>
                <a:headEnd type="none" w="med" len="med"/>
                <a:tailEnd type="none" w="med" len="med"/>
              </a:ln>
            </p:spPr>
          </p:sp>
          <p:sp>
            <p:nvSpPr>
              <p:cNvPr id="1145" name="Google Shape;1145;p49"/>
              <p:cNvSpPr/>
              <p:nvPr/>
            </p:nvSpPr>
            <p:spPr>
              <a:xfrm>
                <a:off x="6348560" y="3102039"/>
                <a:ext cx="134400" cy="134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6" name="Google Shape;1146;p49"/>
            <p:cNvGrpSpPr/>
            <p:nvPr/>
          </p:nvGrpSpPr>
          <p:grpSpPr>
            <a:xfrm>
              <a:off x="-1431671" y="1201087"/>
              <a:ext cx="3070084" cy="102364"/>
              <a:chOff x="1779150" y="2604263"/>
              <a:chExt cx="3811875" cy="127113"/>
            </a:xfrm>
          </p:grpSpPr>
          <p:sp>
            <p:nvSpPr>
              <p:cNvPr id="1147" name="Google Shape;1147;p4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lt1"/>
                </a:solidFill>
                <a:prstDash val="solid"/>
                <a:round/>
                <a:headEnd type="none" w="med" len="med"/>
                <a:tailEnd type="none" w="med" len="med"/>
              </a:ln>
            </p:spPr>
          </p:sp>
          <p:sp>
            <p:nvSpPr>
              <p:cNvPr id="1148" name="Google Shape;1148;p49"/>
              <p:cNvSpPr/>
              <p:nvPr/>
            </p:nvSpPr>
            <p:spPr>
              <a:xfrm>
                <a:off x="5534325" y="2604263"/>
                <a:ext cx="56700" cy="567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9" name="Google Shape;1149;p49"/>
            <p:cNvGrpSpPr/>
            <p:nvPr/>
          </p:nvGrpSpPr>
          <p:grpSpPr>
            <a:xfrm>
              <a:off x="-856941" y="773805"/>
              <a:ext cx="2877996" cy="223763"/>
              <a:chOff x="1748550" y="2064750"/>
              <a:chExt cx="3573375" cy="277863"/>
            </a:xfrm>
          </p:grpSpPr>
          <p:sp>
            <p:nvSpPr>
              <p:cNvPr id="1150" name="Google Shape;1150;p49"/>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lt1"/>
                </a:solidFill>
                <a:prstDash val="solid"/>
                <a:round/>
                <a:headEnd type="none" w="med" len="med"/>
                <a:tailEnd type="none" w="med" len="med"/>
              </a:ln>
            </p:spPr>
          </p:sp>
          <p:sp>
            <p:nvSpPr>
              <p:cNvPr id="1151" name="Google Shape;1151;p49"/>
              <p:cNvSpPr/>
              <p:nvPr/>
            </p:nvSpPr>
            <p:spPr>
              <a:xfrm>
                <a:off x="5265225" y="2285913"/>
                <a:ext cx="56700" cy="567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2" name="Google Shape;1152;p49"/>
            <p:cNvGrpSpPr/>
            <p:nvPr/>
          </p:nvGrpSpPr>
          <p:grpSpPr>
            <a:xfrm>
              <a:off x="-856882" y="656496"/>
              <a:ext cx="2430997" cy="185534"/>
              <a:chOff x="1748547" y="1392116"/>
              <a:chExt cx="5911958" cy="451312"/>
            </a:xfrm>
          </p:grpSpPr>
          <p:sp>
            <p:nvSpPr>
              <p:cNvPr id="1153" name="Google Shape;1153;p4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lt1"/>
                </a:solidFill>
                <a:prstDash val="solid"/>
                <a:round/>
                <a:headEnd type="none" w="med" len="med"/>
                <a:tailEnd type="none" w="med" len="med"/>
              </a:ln>
            </p:spPr>
          </p:sp>
          <p:sp>
            <p:nvSpPr>
              <p:cNvPr id="1154" name="Google Shape;1154;p49"/>
              <p:cNvSpPr/>
              <p:nvPr/>
            </p:nvSpPr>
            <p:spPr>
              <a:xfrm>
                <a:off x="7542305" y="1725228"/>
                <a:ext cx="118200" cy="118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5" name="Google Shape;1155;p49"/>
            <p:cNvGrpSpPr/>
            <p:nvPr/>
          </p:nvGrpSpPr>
          <p:grpSpPr>
            <a:xfrm>
              <a:off x="-842187" y="1064790"/>
              <a:ext cx="3010303" cy="45661"/>
              <a:chOff x="1766900" y="2869225"/>
              <a:chExt cx="3737650" cy="56700"/>
            </a:xfrm>
          </p:grpSpPr>
          <p:cxnSp>
            <p:nvCxnSpPr>
              <p:cNvPr id="1156" name="Google Shape;1156;p49"/>
              <p:cNvCxnSpPr/>
              <p:nvPr/>
            </p:nvCxnSpPr>
            <p:spPr>
              <a:xfrm>
                <a:off x="1766900" y="2897575"/>
                <a:ext cx="3687900" cy="0"/>
              </a:xfrm>
              <a:prstGeom prst="straightConnector1">
                <a:avLst/>
              </a:prstGeom>
              <a:noFill/>
              <a:ln w="9525" cap="flat" cmpd="sng">
                <a:solidFill>
                  <a:schemeClr val="lt1"/>
                </a:solidFill>
                <a:prstDash val="solid"/>
                <a:round/>
                <a:headEnd type="none" w="med" len="med"/>
                <a:tailEnd type="none" w="med" len="med"/>
              </a:ln>
            </p:spPr>
          </p:cxnSp>
          <p:sp>
            <p:nvSpPr>
              <p:cNvPr id="1157" name="Google Shape;1157;p49"/>
              <p:cNvSpPr/>
              <p:nvPr/>
            </p:nvSpPr>
            <p:spPr>
              <a:xfrm>
                <a:off x="5447850" y="2869225"/>
                <a:ext cx="56700" cy="567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36" name="Google Shape;1136;p49"/>
          <p:cNvSpPr/>
          <p:nvPr/>
        </p:nvSpPr>
        <p:spPr>
          <a:xfrm rot="10800000">
            <a:off x="4751705" y="-1629410"/>
            <a:ext cx="4392295" cy="2366010"/>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 name="Picture Placeholder 2"/>
          <p:cNvPicPr>
            <a:picLocks noChangeAspect="1"/>
          </p:cNvPicPr>
          <p:nvPr>
            <p:ph type="pic" idx="2"/>
          </p:nvPr>
        </p:nvPicPr>
        <p:blipFill>
          <a:blip r:embed="rId1"/>
          <a:srcRect r="31259" b="64707"/>
          <a:stretch>
            <a:fillRect/>
          </a:stretch>
        </p:blipFill>
        <p:spPr>
          <a:xfrm>
            <a:off x="55880" y="737235"/>
            <a:ext cx="6214110" cy="2140585"/>
          </a:xfrm>
          <a:prstGeom prst="rect">
            <a:avLst/>
          </a:prstGeom>
          <a:ln w="28575" cmpd="dbl">
            <a:solidFill>
              <a:schemeClr val="accent1">
                <a:shade val="50000"/>
              </a:schemeClr>
            </a:solidFill>
            <a:prstDash val="solid"/>
          </a:ln>
        </p:spPr>
      </p:pic>
      <p:cxnSp>
        <p:nvCxnSpPr>
          <p:cNvPr id="2" name="Straight Arrow Connector 1"/>
          <p:cNvCxnSpPr/>
          <p:nvPr/>
        </p:nvCxnSpPr>
        <p:spPr>
          <a:xfrm flipH="1" flipV="1">
            <a:off x="2489200" y="1586230"/>
            <a:ext cx="2117725" cy="1598295"/>
          </a:xfrm>
          <a:prstGeom prst="straightConnector1">
            <a:avLst/>
          </a:prstGeom>
          <a:ln w="57150">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4" name="Text Box 3"/>
          <p:cNvSpPr txBox="1"/>
          <p:nvPr/>
        </p:nvSpPr>
        <p:spPr>
          <a:xfrm>
            <a:off x="4655820" y="3084830"/>
            <a:ext cx="3959225" cy="953135"/>
          </a:xfrm>
          <a:prstGeom prst="rect">
            <a:avLst/>
          </a:prstGeom>
          <a:noFill/>
          <a:ln>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4680000" scaled="1"/>
            </a:gradFill>
          </a:ln>
        </p:spPr>
        <p:txBody>
          <a:bodyPr wrap="square" rtlCol="0">
            <a:spAutoFit/>
          </a:bodyPr>
          <a:p>
            <a:r>
              <a:rPr lang="en-US"/>
              <a:t>Note : Here I have used Tooltips for All three KPI’s, To View the Tooltip Graph Just Hover the mouse towards the card and place it on the KPI’s Card.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34" name="Shape 1134"/>
        <p:cNvGrpSpPr/>
        <p:nvPr/>
      </p:nvGrpSpPr>
      <p:grpSpPr>
        <a:xfrm>
          <a:off x="0" y="0"/>
          <a:ext cx="0" cy="0"/>
          <a:chOff x="0" y="0"/>
          <a:chExt cx="0" cy="0"/>
        </a:xfrm>
      </p:grpSpPr>
      <p:sp>
        <p:nvSpPr>
          <p:cNvPr id="1137" name="Google Shape;1137;p49"/>
          <p:cNvSpPr/>
          <p:nvPr/>
        </p:nvSpPr>
        <p:spPr>
          <a:xfrm flipH="1">
            <a:off x="-892962" y="42641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49"/>
          <p:cNvSpPr txBox="1"/>
          <p:nvPr>
            <p:ph type="title"/>
          </p:nvPr>
        </p:nvSpPr>
        <p:spPr>
          <a:xfrm>
            <a:off x="-635" y="114935"/>
            <a:ext cx="5130800" cy="572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Dashboard Tooltips</a:t>
            </a:r>
            <a:endParaRPr lang="en-US" altLang="en-GB"/>
          </a:p>
        </p:txBody>
      </p:sp>
      <p:grpSp>
        <p:nvGrpSpPr>
          <p:cNvPr id="1139" name="Google Shape;1139;p49"/>
          <p:cNvGrpSpPr/>
          <p:nvPr/>
        </p:nvGrpSpPr>
        <p:grpSpPr>
          <a:xfrm flipH="1">
            <a:off x="7409604" y="2743946"/>
            <a:ext cx="3599787" cy="1044104"/>
            <a:chOff x="-1431671" y="656496"/>
            <a:chExt cx="3599787" cy="1044104"/>
          </a:xfrm>
        </p:grpSpPr>
        <p:grpSp>
          <p:nvGrpSpPr>
            <p:cNvPr id="1140" name="Google Shape;1140;p49"/>
            <p:cNvGrpSpPr/>
            <p:nvPr/>
          </p:nvGrpSpPr>
          <p:grpSpPr>
            <a:xfrm>
              <a:off x="-368508" y="1432892"/>
              <a:ext cx="1567047" cy="45661"/>
              <a:chOff x="1754675" y="2661275"/>
              <a:chExt cx="1945675" cy="56700"/>
            </a:xfrm>
          </p:grpSpPr>
          <p:cxnSp>
            <p:nvCxnSpPr>
              <p:cNvPr id="1141" name="Google Shape;1141;p49"/>
              <p:cNvCxnSpPr/>
              <p:nvPr/>
            </p:nvCxnSpPr>
            <p:spPr>
              <a:xfrm>
                <a:off x="1754675" y="2689625"/>
                <a:ext cx="1896000" cy="0"/>
              </a:xfrm>
              <a:prstGeom prst="straightConnector1">
                <a:avLst/>
              </a:prstGeom>
              <a:noFill/>
              <a:ln w="9525" cap="flat" cmpd="sng">
                <a:solidFill>
                  <a:schemeClr val="lt1"/>
                </a:solidFill>
                <a:prstDash val="solid"/>
                <a:round/>
                <a:headEnd type="none" w="med" len="med"/>
                <a:tailEnd type="none" w="med" len="med"/>
              </a:ln>
            </p:spPr>
          </p:cxnSp>
          <p:sp>
            <p:nvSpPr>
              <p:cNvPr id="1142" name="Google Shape;1142;p49"/>
              <p:cNvSpPr/>
              <p:nvPr/>
            </p:nvSpPr>
            <p:spPr>
              <a:xfrm>
                <a:off x="3643650" y="2661275"/>
                <a:ext cx="56700" cy="567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3" name="Google Shape;1143;p49"/>
            <p:cNvGrpSpPr/>
            <p:nvPr/>
          </p:nvGrpSpPr>
          <p:grpSpPr>
            <a:xfrm>
              <a:off x="-766480" y="1564412"/>
              <a:ext cx="1561280" cy="136187"/>
              <a:chOff x="1754675" y="2824000"/>
              <a:chExt cx="4728285" cy="412439"/>
            </a:xfrm>
          </p:grpSpPr>
          <p:sp>
            <p:nvSpPr>
              <p:cNvPr id="1144" name="Google Shape;1144;p4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lt1"/>
                </a:solidFill>
                <a:prstDash val="solid"/>
                <a:round/>
                <a:headEnd type="none" w="med" len="med"/>
                <a:tailEnd type="none" w="med" len="med"/>
              </a:ln>
            </p:spPr>
          </p:sp>
          <p:sp>
            <p:nvSpPr>
              <p:cNvPr id="1145" name="Google Shape;1145;p49"/>
              <p:cNvSpPr/>
              <p:nvPr/>
            </p:nvSpPr>
            <p:spPr>
              <a:xfrm>
                <a:off x="6348560" y="3102039"/>
                <a:ext cx="134400" cy="134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6" name="Google Shape;1146;p49"/>
            <p:cNvGrpSpPr/>
            <p:nvPr/>
          </p:nvGrpSpPr>
          <p:grpSpPr>
            <a:xfrm>
              <a:off x="-1431671" y="1201087"/>
              <a:ext cx="3070084" cy="102364"/>
              <a:chOff x="1779150" y="2604263"/>
              <a:chExt cx="3811875" cy="127113"/>
            </a:xfrm>
          </p:grpSpPr>
          <p:sp>
            <p:nvSpPr>
              <p:cNvPr id="1147" name="Google Shape;1147;p4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lt1"/>
                </a:solidFill>
                <a:prstDash val="solid"/>
                <a:round/>
                <a:headEnd type="none" w="med" len="med"/>
                <a:tailEnd type="none" w="med" len="med"/>
              </a:ln>
            </p:spPr>
          </p:sp>
          <p:sp>
            <p:nvSpPr>
              <p:cNvPr id="1148" name="Google Shape;1148;p49"/>
              <p:cNvSpPr/>
              <p:nvPr/>
            </p:nvSpPr>
            <p:spPr>
              <a:xfrm>
                <a:off x="5534325" y="2604263"/>
                <a:ext cx="56700" cy="567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9" name="Google Shape;1149;p49"/>
            <p:cNvGrpSpPr/>
            <p:nvPr/>
          </p:nvGrpSpPr>
          <p:grpSpPr>
            <a:xfrm>
              <a:off x="-856941" y="773805"/>
              <a:ext cx="2877996" cy="223763"/>
              <a:chOff x="1748550" y="2064750"/>
              <a:chExt cx="3573375" cy="277863"/>
            </a:xfrm>
          </p:grpSpPr>
          <p:sp>
            <p:nvSpPr>
              <p:cNvPr id="1150" name="Google Shape;1150;p49"/>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lt1"/>
                </a:solidFill>
                <a:prstDash val="solid"/>
                <a:round/>
                <a:headEnd type="none" w="med" len="med"/>
                <a:tailEnd type="none" w="med" len="med"/>
              </a:ln>
            </p:spPr>
          </p:sp>
          <p:sp>
            <p:nvSpPr>
              <p:cNvPr id="1151" name="Google Shape;1151;p49"/>
              <p:cNvSpPr/>
              <p:nvPr/>
            </p:nvSpPr>
            <p:spPr>
              <a:xfrm>
                <a:off x="5265225" y="2285913"/>
                <a:ext cx="56700" cy="567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2" name="Google Shape;1152;p49"/>
            <p:cNvGrpSpPr/>
            <p:nvPr/>
          </p:nvGrpSpPr>
          <p:grpSpPr>
            <a:xfrm>
              <a:off x="-856882" y="656496"/>
              <a:ext cx="2430997" cy="185534"/>
              <a:chOff x="1748547" y="1392116"/>
              <a:chExt cx="5911958" cy="451312"/>
            </a:xfrm>
          </p:grpSpPr>
          <p:sp>
            <p:nvSpPr>
              <p:cNvPr id="1153" name="Google Shape;1153;p4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lt1"/>
                </a:solidFill>
                <a:prstDash val="solid"/>
                <a:round/>
                <a:headEnd type="none" w="med" len="med"/>
                <a:tailEnd type="none" w="med" len="med"/>
              </a:ln>
            </p:spPr>
          </p:sp>
          <p:sp>
            <p:nvSpPr>
              <p:cNvPr id="1154" name="Google Shape;1154;p49"/>
              <p:cNvSpPr/>
              <p:nvPr/>
            </p:nvSpPr>
            <p:spPr>
              <a:xfrm>
                <a:off x="7542305" y="1725228"/>
                <a:ext cx="118200" cy="1182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5" name="Google Shape;1155;p49"/>
            <p:cNvGrpSpPr/>
            <p:nvPr/>
          </p:nvGrpSpPr>
          <p:grpSpPr>
            <a:xfrm>
              <a:off x="-842187" y="1064790"/>
              <a:ext cx="3010303" cy="45661"/>
              <a:chOff x="1766900" y="2869225"/>
              <a:chExt cx="3737650" cy="56700"/>
            </a:xfrm>
          </p:grpSpPr>
          <p:cxnSp>
            <p:nvCxnSpPr>
              <p:cNvPr id="1156" name="Google Shape;1156;p49"/>
              <p:cNvCxnSpPr/>
              <p:nvPr/>
            </p:nvCxnSpPr>
            <p:spPr>
              <a:xfrm>
                <a:off x="1766900" y="2897575"/>
                <a:ext cx="3687900" cy="0"/>
              </a:xfrm>
              <a:prstGeom prst="straightConnector1">
                <a:avLst/>
              </a:prstGeom>
              <a:noFill/>
              <a:ln w="9525" cap="flat" cmpd="sng">
                <a:solidFill>
                  <a:schemeClr val="lt1"/>
                </a:solidFill>
                <a:prstDash val="solid"/>
                <a:round/>
                <a:headEnd type="none" w="med" len="med"/>
                <a:tailEnd type="none" w="med" len="med"/>
              </a:ln>
            </p:spPr>
          </p:cxnSp>
          <p:sp>
            <p:nvSpPr>
              <p:cNvPr id="1157" name="Google Shape;1157;p49"/>
              <p:cNvSpPr/>
              <p:nvPr/>
            </p:nvSpPr>
            <p:spPr>
              <a:xfrm>
                <a:off x="5447850" y="2869225"/>
                <a:ext cx="56700" cy="567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36" name="Google Shape;1136;p49"/>
          <p:cNvSpPr/>
          <p:nvPr/>
        </p:nvSpPr>
        <p:spPr>
          <a:xfrm rot="10800000">
            <a:off x="4751705" y="-1629410"/>
            <a:ext cx="4392295" cy="2366010"/>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 name="Text Box 3"/>
          <p:cNvSpPr txBox="1"/>
          <p:nvPr/>
        </p:nvSpPr>
        <p:spPr>
          <a:xfrm>
            <a:off x="0" y="736600"/>
            <a:ext cx="9051290" cy="583565"/>
          </a:xfrm>
          <a:prstGeom prst="rect">
            <a:avLst/>
          </a:prstGeom>
          <a:noFill/>
          <a:ln>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4680000" scaled="1"/>
            </a:gradFill>
          </a:ln>
        </p:spPr>
        <p:txBody>
          <a:bodyPr wrap="square" rtlCol="0">
            <a:spAutoFit/>
          </a:bodyPr>
          <a:p>
            <a:r>
              <a:rPr lang="en-US" sz="1600">
                <a:latin typeface="Times New Roman" panose="02020603050405020304" charset="0"/>
                <a:cs typeface="Times New Roman" panose="02020603050405020304" charset="0"/>
              </a:rPr>
              <a:t>Note : Here I have used Tooltips for All three KPI’s, To View the Tooltip Graph Just Hover the mouse towards the cards(Revenue, Occupancy % and Avg Rating) and place it on the KPI’s Card. </a:t>
            </a:r>
            <a:endParaRPr lang="en-US" sz="1600">
              <a:latin typeface="Times New Roman" panose="02020603050405020304" charset="0"/>
              <a:cs typeface="Times New Roman" panose="02020603050405020304" charset="0"/>
            </a:endParaRPr>
          </a:p>
        </p:txBody>
      </p:sp>
      <p:pic>
        <p:nvPicPr>
          <p:cNvPr id="9" name="Picture 8" descr="revenue by week no and category"/>
          <p:cNvPicPr>
            <a:picLocks noChangeAspect="1"/>
          </p:cNvPicPr>
          <p:nvPr/>
        </p:nvPicPr>
        <p:blipFill>
          <a:blip r:embed="rId1"/>
          <a:stretch>
            <a:fillRect/>
          </a:stretch>
        </p:blipFill>
        <p:spPr>
          <a:xfrm>
            <a:off x="438150" y="1428750"/>
            <a:ext cx="4018915" cy="1962150"/>
          </a:xfrm>
          <a:prstGeom prst="rect">
            <a:avLst/>
          </a:prstGeom>
        </p:spPr>
      </p:pic>
      <p:pic>
        <p:nvPicPr>
          <p:cNvPr id="7" name="Picture Placeholder 6" descr="occupancy by day type"/>
          <p:cNvPicPr>
            <a:picLocks noChangeAspect="1"/>
          </p:cNvPicPr>
          <p:nvPr>
            <p:ph type="pic" idx="2"/>
          </p:nvPr>
        </p:nvPicPr>
        <p:blipFill>
          <a:blip r:embed="rId2"/>
          <a:stretch>
            <a:fillRect/>
          </a:stretch>
        </p:blipFill>
        <p:spPr>
          <a:xfrm>
            <a:off x="4652010" y="1445895"/>
            <a:ext cx="3866515" cy="1949450"/>
          </a:xfrm>
          <a:prstGeom prst="rect">
            <a:avLst/>
          </a:prstGeom>
        </p:spPr>
      </p:pic>
      <p:pic>
        <p:nvPicPr>
          <p:cNvPr id="8" name="Picture 7" descr="Average rating"/>
          <p:cNvPicPr>
            <a:picLocks noChangeAspect="1"/>
          </p:cNvPicPr>
          <p:nvPr/>
        </p:nvPicPr>
        <p:blipFill>
          <a:blip r:embed="rId3"/>
          <a:stretch>
            <a:fillRect/>
          </a:stretch>
        </p:blipFill>
        <p:spPr>
          <a:xfrm>
            <a:off x="3131185" y="3465195"/>
            <a:ext cx="2788920" cy="14801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78" name="Shape 1778"/>
        <p:cNvGrpSpPr/>
        <p:nvPr/>
      </p:nvGrpSpPr>
      <p:grpSpPr>
        <a:xfrm>
          <a:off x="0" y="0"/>
          <a:ext cx="0" cy="0"/>
          <a:chOff x="0" y="0"/>
          <a:chExt cx="0" cy="0"/>
        </a:xfrm>
      </p:grpSpPr>
      <p:sp>
        <p:nvSpPr>
          <p:cNvPr id="1787" name="Google Shape;1787;p70"/>
          <p:cNvSpPr txBox="1"/>
          <p:nvPr>
            <p:ph type="title"/>
          </p:nvPr>
        </p:nvSpPr>
        <p:spPr>
          <a:xfrm>
            <a:off x="2231733" y="1796395"/>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THANK</a:t>
            </a:r>
            <a:r>
              <a:rPr lang="en-US" altLang="en-GB"/>
              <a:t> YOU</a:t>
            </a:r>
            <a:endParaRPr lang="en-GB"/>
          </a:p>
        </p:txBody>
      </p:sp>
      <p:grpSp>
        <p:nvGrpSpPr>
          <p:cNvPr id="1796" name="Google Shape;1796;p70"/>
          <p:cNvGrpSpPr/>
          <p:nvPr/>
        </p:nvGrpSpPr>
        <p:grpSpPr>
          <a:xfrm rot="10800000">
            <a:off x="7071425" y="3622502"/>
            <a:ext cx="3296400" cy="703085"/>
            <a:chOff x="-12" y="3628590"/>
            <a:chExt cx="3296400" cy="703085"/>
          </a:xfrm>
        </p:grpSpPr>
        <p:grpSp>
          <p:nvGrpSpPr>
            <p:cNvPr id="1797" name="Google Shape;1797;p70"/>
            <p:cNvGrpSpPr/>
            <p:nvPr/>
          </p:nvGrpSpPr>
          <p:grpSpPr>
            <a:xfrm>
              <a:off x="854867" y="3996692"/>
              <a:ext cx="1567047" cy="45661"/>
              <a:chOff x="1754675" y="2661275"/>
              <a:chExt cx="1945675" cy="56700"/>
            </a:xfrm>
          </p:grpSpPr>
          <p:cxnSp>
            <p:nvCxnSpPr>
              <p:cNvPr id="1798" name="Google Shape;1798;p7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799" name="Google Shape;1799;p7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0" name="Google Shape;1800;p70"/>
            <p:cNvGrpSpPr/>
            <p:nvPr/>
          </p:nvGrpSpPr>
          <p:grpSpPr>
            <a:xfrm>
              <a:off x="518420" y="4195487"/>
              <a:ext cx="1561280" cy="136187"/>
              <a:chOff x="1754675" y="2824000"/>
              <a:chExt cx="4728285" cy="412439"/>
            </a:xfrm>
          </p:grpSpPr>
          <p:sp>
            <p:nvSpPr>
              <p:cNvPr id="1801" name="Google Shape;1801;p7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802" name="Google Shape;1802;p7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3" name="Google Shape;1803;p70"/>
            <p:cNvGrpSpPr/>
            <p:nvPr/>
          </p:nvGrpSpPr>
          <p:grpSpPr>
            <a:xfrm>
              <a:off x="226304" y="3764887"/>
              <a:ext cx="3070084" cy="102364"/>
              <a:chOff x="1779150" y="2604263"/>
              <a:chExt cx="3811875" cy="127113"/>
            </a:xfrm>
          </p:grpSpPr>
          <p:sp>
            <p:nvSpPr>
              <p:cNvPr id="1804" name="Google Shape;1804;p7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805" name="Google Shape;1805;p7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6" name="Google Shape;1806;p70"/>
            <p:cNvGrpSpPr/>
            <p:nvPr/>
          </p:nvGrpSpPr>
          <p:grpSpPr>
            <a:xfrm>
              <a:off x="-12" y="3628590"/>
              <a:ext cx="3010303" cy="45661"/>
              <a:chOff x="1766900" y="2869225"/>
              <a:chExt cx="3737650" cy="56700"/>
            </a:xfrm>
          </p:grpSpPr>
          <p:cxnSp>
            <p:nvCxnSpPr>
              <p:cNvPr id="1807" name="Google Shape;1807;p7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808" name="Google Shape;1808;p7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09" name="Google Shape;1809;p70"/>
          <p:cNvGrpSpPr/>
          <p:nvPr/>
        </p:nvGrpSpPr>
        <p:grpSpPr>
          <a:xfrm flipH="1">
            <a:off x="-2474399" y="1300215"/>
            <a:ext cx="4555892" cy="541915"/>
            <a:chOff x="5950034" y="3380465"/>
            <a:chExt cx="4555892" cy="541915"/>
          </a:xfrm>
        </p:grpSpPr>
        <p:grpSp>
          <p:nvGrpSpPr>
            <p:cNvPr id="1810" name="Google Shape;1810;p70"/>
            <p:cNvGrpSpPr/>
            <p:nvPr/>
          </p:nvGrpSpPr>
          <p:grpSpPr>
            <a:xfrm rot="10800000">
              <a:off x="5950034" y="3380473"/>
              <a:ext cx="2877996" cy="223763"/>
              <a:chOff x="1748550" y="2064750"/>
              <a:chExt cx="3573375" cy="277863"/>
            </a:xfrm>
          </p:grpSpPr>
          <p:sp>
            <p:nvSpPr>
              <p:cNvPr id="1811" name="Google Shape;1811;p7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1812" name="Google Shape;1812;p7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13" name="Google Shape;1813;p70"/>
            <p:cNvGrpSpPr/>
            <p:nvPr/>
          </p:nvGrpSpPr>
          <p:grpSpPr>
            <a:xfrm rot="10800000">
              <a:off x="6396949" y="3536010"/>
              <a:ext cx="2430997" cy="185534"/>
              <a:chOff x="1748547" y="1392116"/>
              <a:chExt cx="5911958" cy="451312"/>
            </a:xfrm>
          </p:grpSpPr>
          <p:sp>
            <p:nvSpPr>
              <p:cNvPr id="1814" name="Google Shape;1814;p7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815" name="Google Shape;1815;p7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16" name="Google Shape;1816;p70"/>
            <p:cNvGrpSpPr/>
            <p:nvPr/>
          </p:nvGrpSpPr>
          <p:grpSpPr>
            <a:xfrm rot="10800000">
              <a:off x="6906834" y="3876719"/>
              <a:ext cx="3140396" cy="45661"/>
              <a:chOff x="234768" y="1449263"/>
              <a:chExt cx="3899175" cy="56700"/>
            </a:xfrm>
          </p:grpSpPr>
          <p:cxnSp>
            <p:nvCxnSpPr>
              <p:cNvPr id="1817" name="Google Shape;1817;p70"/>
              <p:cNvCxnSpPr/>
              <p:nvPr/>
            </p:nvCxnSpPr>
            <p:spPr>
              <a:xfrm>
                <a:off x="234768" y="1477625"/>
                <a:ext cx="3846900" cy="0"/>
              </a:xfrm>
              <a:prstGeom prst="straightConnector1">
                <a:avLst/>
              </a:prstGeom>
              <a:noFill/>
              <a:ln w="9525" cap="flat" cmpd="sng">
                <a:solidFill>
                  <a:schemeClr val="dk1"/>
                </a:solidFill>
                <a:prstDash val="solid"/>
                <a:round/>
                <a:headEnd type="none" w="med" len="med"/>
                <a:tailEnd type="none" w="med" len="med"/>
              </a:ln>
            </p:spPr>
          </p:cxnSp>
          <p:sp>
            <p:nvSpPr>
              <p:cNvPr id="1818" name="Google Shape;1818;p70"/>
              <p:cNvSpPr/>
              <p:nvPr/>
            </p:nvSpPr>
            <p:spPr>
              <a:xfrm>
                <a:off x="4077243" y="1449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19" name="Google Shape;1819;p70"/>
            <p:cNvGrpSpPr/>
            <p:nvPr/>
          </p:nvGrpSpPr>
          <p:grpSpPr>
            <a:xfrm flipH="1">
              <a:off x="7495622" y="3380465"/>
              <a:ext cx="3010303" cy="45661"/>
              <a:chOff x="1766900" y="2869225"/>
              <a:chExt cx="3737650" cy="56700"/>
            </a:xfrm>
          </p:grpSpPr>
          <p:cxnSp>
            <p:nvCxnSpPr>
              <p:cNvPr id="1820" name="Google Shape;1820;p7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821" name="Google Shape;1821;p7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38" name="Shape 938"/>
        <p:cNvGrpSpPr/>
        <p:nvPr/>
      </p:nvGrpSpPr>
      <p:grpSpPr>
        <a:xfrm>
          <a:off x="0" y="0"/>
          <a:ext cx="0" cy="0"/>
          <a:chOff x="0" y="0"/>
          <a:chExt cx="0" cy="0"/>
        </a:xfrm>
      </p:grpSpPr>
      <p:sp>
        <p:nvSpPr>
          <p:cNvPr id="939" name="Google Shape;939;p4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INTRODUCTION</a:t>
            </a:r>
            <a:endParaRPr lang="en-US" altLang="en-GB"/>
          </a:p>
        </p:txBody>
      </p:sp>
      <p:sp>
        <p:nvSpPr>
          <p:cNvPr id="941" name="Google Shape;941;p41"/>
          <p:cNvSpPr txBox="1"/>
          <p:nvPr>
            <p:ph type="subTitle" idx="2"/>
          </p:nvPr>
        </p:nvSpPr>
        <p:spPr>
          <a:xfrm>
            <a:off x="720090" y="1017905"/>
            <a:ext cx="7703820" cy="30460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Times New Roman" panose="02020603050405020304" charset="0"/>
                <a:cs typeface="Times New Roman" panose="02020603050405020304" charset="0"/>
              </a:rPr>
              <a:t>Atliq Grands, a prominent player in the hospitality sector, confronts challenges in sustaining market share and revenue amidst intense industry competition. To counter these challenges, the company aims to harness the power of data analytics for strategic insights.</a:t>
            </a:r>
            <a:endParaRPr lang="en-GB" sz="16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45" name="Shape 945"/>
        <p:cNvGrpSpPr/>
        <p:nvPr/>
      </p:nvGrpSpPr>
      <p:grpSpPr>
        <a:xfrm>
          <a:off x="0" y="0"/>
          <a:ext cx="0" cy="0"/>
          <a:chOff x="0" y="0"/>
          <a:chExt cx="0" cy="0"/>
        </a:xfrm>
      </p:grpSpPr>
      <p:sp>
        <p:nvSpPr>
          <p:cNvPr id="946" name="Google Shape;946;p42"/>
          <p:cNvSpPr txBox="1"/>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OBJECTIVE</a:t>
            </a:r>
            <a:endParaRPr lang="en-US" altLang="en-GB"/>
          </a:p>
        </p:txBody>
      </p:sp>
      <p:sp>
        <p:nvSpPr>
          <p:cNvPr id="947" name="Google Shape;947;p42"/>
          <p:cNvSpPr txBox="1"/>
          <p:nvPr>
            <p:ph type="subTitle" idx="1"/>
          </p:nvPr>
        </p:nvSpPr>
        <p:spPr>
          <a:xfrm>
            <a:off x="894080" y="1017270"/>
            <a:ext cx="7536180" cy="34328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600" b="1">
                <a:latin typeface="Times New Roman" panose="02020603050405020304" charset="0"/>
                <a:cs typeface="Times New Roman" panose="02020603050405020304" charset="0"/>
              </a:rPr>
              <a:t>Market Share Revitalization:</a:t>
            </a:r>
            <a:r>
              <a:rPr lang="en-GB" sz="1600">
                <a:latin typeface="Times New Roman" panose="02020603050405020304" charset="0"/>
                <a:cs typeface="Times New Roman" panose="02020603050405020304" charset="0"/>
              </a:rPr>
              <a:t> Employ data analytics to reclaim lost market share in the luxury/business hotels segment.</a:t>
            </a:r>
            <a:endParaRPr lang="en-GB" sz="1600">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Font typeface="Arial" panose="020B0604020202020204"/>
              <a:buNone/>
            </a:pPr>
            <a:endParaRPr lang="en-GB" sz="1600">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Font typeface="Arial" panose="020B0604020202020204"/>
              <a:buNone/>
            </a:pPr>
            <a:r>
              <a:rPr lang="en-GB" sz="1600" b="1">
                <a:latin typeface="Times New Roman" panose="02020603050405020304" charset="0"/>
                <a:cs typeface="Times New Roman" panose="02020603050405020304" charset="0"/>
              </a:rPr>
              <a:t>Revenue Enhancement:</a:t>
            </a:r>
            <a:r>
              <a:rPr lang="en-GB" sz="1600">
                <a:latin typeface="Times New Roman" panose="02020603050405020304" charset="0"/>
                <a:cs typeface="Times New Roman" panose="02020603050405020304" charset="0"/>
              </a:rPr>
              <a:t> Identify avenues for optimizing revenue across all properties.</a:t>
            </a:r>
            <a:endParaRPr lang="en-GB" sz="1600">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Font typeface="Arial" panose="020B0604020202020204"/>
              <a:buNone/>
            </a:pPr>
            <a:endParaRPr lang="en-GB" sz="1600">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Font typeface="Arial" panose="020B0604020202020204"/>
              <a:buNone/>
            </a:pPr>
            <a:r>
              <a:rPr lang="en-GB" sz="1600" b="1">
                <a:latin typeface="Times New Roman" panose="02020603050405020304" charset="0"/>
                <a:cs typeface="Times New Roman" panose="02020603050405020304" charset="0"/>
              </a:rPr>
              <a:t>Operational Streamlining</a:t>
            </a:r>
            <a:r>
              <a:rPr lang="en-GB" sz="1600">
                <a:latin typeface="Times New Roman" panose="02020603050405020304" charset="0"/>
                <a:cs typeface="Times New Roman" panose="02020603050405020304" charset="0"/>
              </a:rPr>
              <a:t>: Improve operational efficiency and elevate guest experiences through data-driven insights.</a:t>
            </a:r>
            <a:endParaRPr lang="en-GB" sz="1600">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Font typeface="Arial" panose="020B0604020202020204"/>
              <a:buNone/>
            </a:pPr>
            <a:endParaRPr lang="en-GB" sz="1600" b="1">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Font typeface="Arial" panose="020B0604020202020204"/>
              <a:buNone/>
            </a:pPr>
            <a:r>
              <a:rPr lang="en-GB" sz="1600" b="1">
                <a:latin typeface="Times New Roman" panose="02020603050405020304" charset="0"/>
                <a:cs typeface="Times New Roman" panose="02020603050405020304" charset="0"/>
              </a:rPr>
              <a:t>Informed Decision-Making:</a:t>
            </a:r>
            <a:r>
              <a:rPr lang="en-GB" sz="1600">
                <a:latin typeface="Times New Roman" panose="02020603050405020304" charset="0"/>
                <a:cs typeface="Times New Roman" panose="02020603050405020304" charset="0"/>
              </a:rPr>
              <a:t> Enable informed and strategic decision-making processes supported by data analytics.</a:t>
            </a:r>
            <a:endParaRPr lang="en-GB" sz="1600">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Font typeface="Arial" panose="020B0604020202020204"/>
              <a:buNone/>
            </a:pPr>
            <a:endParaRPr lang="en-GB" sz="16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52" name="Shape 952"/>
        <p:cNvGrpSpPr/>
        <p:nvPr/>
      </p:nvGrpSpPr>
      <p:grpSpPr>
        <a:xfrm>
          <a:off x="0" y="0"/>
          <a:ext cx="0" cy="0"/>
          <a:chOff x="0" y="0"/>
          <a:chExt cx="0" cy="0"/>
        </a:xfrm>
      </p:grpSpPr>
      <p:sp>
        <p:nvSpPr>
          <p:cNvPr id="953" name="Google Shape;953;p4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altLang="en-GB" sz="2600" b="0">
                <a:latin typeface="Poppins Black" panose="00000800000000000000"/>
                <a:ea typeface="Poppins Black" panose="00000800000000000000"/>
                <a:cs typeface="Poppins Black" panose="00000800000000000000"/>
                <a:sym typeface="Poppins Black" panose="00000800000000000000"/>
              </a:rPr>
              <a:t>Main KPI’s</a:t>
            </a:r>
            <a:endParaRPr lang="en-US" altLang="en-GB" sz="2600" b="0">
              <a:latin typeface="Poppins Black" panose="00000800000000000000"/>
              <a:ea typeface="Poppins Black" panose="00000800000000000000"/>
              <a:cs typeface="Poppins Black" panose="00000800000000000000"/>
              <a:sym typeface="Poppins Black" panose="00000800000000000000"/>
            </a:endParaRPr>
          </a:p>
        </p:txBody>
      </p:sp>
      <p:sp>
        <p:nvSpPr>
          <p:cNvPr id="960" name="Google Shape;960;p43"/>
          <p:cNvSpPr/>
          <p:nvPr/>
        </p:nvSpPr>
        <p:spPr>
          <a:xfrm>
            <a:off x="7166790" y="544823"/>
            <a:ext cx="341675" cy="338900"/>
          </a:xfrm>
          <a:custGeom>
            <a:avLst/>
            <a:gdLst/>
            <a:ahLst/>
            <a:cxnLst/>
            <a:rect l="l" t="t" r="r" b="b"/>
            <a:pathLst>
              <a:path w="13667" h="13556" extrusionOk="0">
                <a:moveTo>
                  <a:pt x="7857" y="3499"/>
                </a:moveTo>
                <a:cubicBezTo>
                  <a:pt x="8037" y="3556"/>
                  <a:pt x="8216" y="3639"/>
                  <a:pt x="8382" y="3722"/>
                </a:cubicBezTo>
                <a:lnTo>
                  <a:pt x="8382" y="4329"/>
                </a:lnTo>
                <a:cubicBezTo>
                  <a:pt x="8216" y="4220"/>
                  <a:pt x="8037" y="4137"/>
                  <a:pt x="7857" y="4067"/>
                </a:cubicBezTo>
                <a:lnTo>
                  <a:pt x="7857" y="3499"/>
                </a:lnTo>
                <a:close/>
                <a:moveTo>
                  <a:pt x="7330" y="2434"/>
                </a:moveTo>
                <a:lnTo>
                  <a:pt x="7330" y="7304"/>
                </a:lnTo>
                <a:lnTo>
                  <a:pt x="6267" y="7304"/>
                </a:lnTo>
                <a:lnTo>
                  <a:pt x="6267" y="2434"/>
                </a:lnTo>
                <a:close/>
                <a:moveTo>
                  <a:pt x="7857" y="4648"/>
                </a:moveTo>
                <a:cubicBezTo>
                  <a:pt x="8050" y="4731"/>
                  <a:pt x="8229" y="4854"/>
                  <a:pt x="8382" y="4993"/>
                </a:cubicBezTo>
                <a:lnTo>
                  <a:pt x="8382" y="7304"/>
                </a:lnTo>
                <a:lnTo>
                  <a:pt x="7857" y="7304"/>
                </a:lnTo>
                <a:lnTo>
                  <a:pt x="7857" y="4648"/>
                </a:lnTo>
                <a:close/>
                <a:moveTo>
                  <a:pt x="9972" y="525"/>
                </a:moveTo>
                <a:lnTo>
                  <a:pt x="9972" y="7304"/>
                </a:lnTo>
                <a:lnTo>
                  <a:pt x="8923" y="7304"/>
                </a:lnTo>
                <a:lnTo>
                  <a:pt x="8923" y="525"/>
                </a:lnTo>
                <a:close/>
                <a:moveTo>
                  <a:pt x="12628" y="4343"/>
                </a:moveTo>
                <a:lnTo>
                  <a:pt x="12628" y="7304"/>
                </a:lnTo>
                <a:lnTo>
                  <a:pt x="11562" y="7304"/>
                </a:lnTo>
                <a:lnTo>
                  <a:pt x="11562" y="4343"/>
                </a:lnTo>
                <a:close/>
                <a:moveTo>
                  <a:pt x="5740" y="4648"/>
                </a:moveTo>
                <a:lnTo>
                  <a:pt x="5740" y="7304"/>
                </a:lnTo>
                <a:lnTo>
                  <a:pt x="5587" y="7304"/>
                </a:lnTo>
                <a:cubicBezTo>
                  <a:pt x="5451" y="7304"/>
                  <a:pt x="5338" y="7400"/>
                  <a:pt x="5311" y="7539"/>
                </a:cubicBezTo>
                <a:cubicBezTo>
                  <a:pt x="5298" y="7705"/>
                  <a:pt x="5421" y="7841"/>
                  <a:pt x="5574" y="7841"/>
                </a:cubicBezTo>
                <a:lnTo>
                  <a:pt x="8936" y="7841"/>
                </a:lnTo>
                <a:cubicBezTo>
                  <a:pt x="8535" y="8645"/>
                  <a:pt x="7718" y="9156"/>
                  <a:pt x="6805" y="9156"/>
                </a:cubicBezTo>
                <a:cubicBezTo>
                  <a:pt x="4289" y="9143"/>
                  <a:pt x="3512" y="5767"/>
                  <a:pt x="5740" y="4648"/>
                </a:cubicBezTo>
                <a:close/>
                <a:moveTo>
                  <a:pt x="3804" y="9365"/>
                </a:moveTo>
                <a:cubicBezTo>
                  <a:pt x="3927" y="9515"/>
                  <a:pt x="4066" y="9654"/>
                  <a:pt x="4219" y="9780"/>
                </a:cubicBezTo>
                <a:lnTo>
                  <a:pt x="3844" y="10165"/>
                </a:lnTo>
                <a:lnTo>
                  <a:pt x="3416" y="9737"/>
                </a:lnTo>
                <a:lnTo>
                  <a:pt x="3804" y="9365"/>
                </a:lnTo>
                <a:close/>
                <a:moveTo>
                  <a:pt x="5740" y="3499"/>
                </a:moveTo>
                <a:lnTo>
                  <a:pt x="5740" y="4067"/>
                </a:lnTo>
                <a:cubicBezTo>
                  <a:pt x="4621" y="4495"/>
                  <a:pt x="3887" y="5574"/>
                  <a:pt x="3887" y="6776"/>
                </a:cubicBezTo>
                <a:cubicBezTo>
                  <a:pt x="3910" y="8622"/>
                  <a:pt x="5374" y="9676"/>
                  <a:pt x="6841" y="9676"/>
                </a:cubicBezTo>
                <a:cubicBezTo>
                  <a:pt x="7925" y="9676"/>
                  <a:pt x="9011" y="9100"/>
                  <a:pt x="9517" y="7841"/>
                </a:cubicBezTo>
                <a:lnTo>
                  <a:pt x="10085" y="7841"/>
                </a:lnTo>
                <a:cubicBezTo>
                  <a:pt x="9627" y="9252"/>
                  <a:pt x="8312" y="10222"/>
                  <a:pt x="6805" y="10222"/>
                </a:cubicBezTo>
                <a:cubicBezTo>
                  <a:pt x="2891" y="10165"/>
                  <a:pt x="2048" y="4744"/>
                  <a:pt x="5740" y="3499"/>
                </a:cubicBezTo>
                <a:close/>
                <a:moveTo>
                  <a:pt x="3031" y="10095"/>
                </a:moveTo>
                <a:lnTo>
                  <a:pt x="3486" y="10554"/>
                </a:lnTo>
                <a:lnTo>
                  <a:pt x="1288" y="12904"/>
                </a:lnTo>
                <a:cubicBezTo>
                  <a:pt x="1213" y="12985"/>
                  <a:pt x="1102" y="13023"/>
                  <a:pt x="990" y="13023"/>
                </a:cubicBezTo>
                <a:cubicBezTo>
                  <a:pt x="873" y="13023"/>
                  <a:pt x="755" y="12982"/>
                  <a:pt x="677" y="12904"/>
                </a:cubicBezTo>
                <a:cubicBezTo>
                  <a:pt x="524" y="12751"/>
                  <a:pt x="511" y="12449"/>
                  <a:pt x="677" y="12296"/>
                </a:cubicBezTo>
                <a:lnTo>
                  <a:pt x="3031" y="10095"/>
                </a:lnTo>
                <a:close/>
                <a:moveTo>
                  <a:pt x="8657" y="1"/>
                </a:moveTo>
                <a:cubicBezTo>
                  <a:pt x="8508" y="1"/>
                  <a:pt x="8382" y="110"/>
                  <a:pt x="8382" y="263"/>
                </a:cubicBezTo>
                <a:lnTo>
                  <a:pt x="8382" y="3124"/>
                </a:lnTo>
                <a:cubicBezTo>
                  <a:pt x="8216" y="3058"/>
                  <a:pt x="8037" y="3002"/>
                  <a:pt x="7857" y="2945"/>
                </a:cubicBezTo>
                <a:lnTo>
                  <a:pt x="7857" y="2172"/>
                </a:lnTo>
                <a:cubicBezTo>
                  <a:pt x="7857" y="2019"/>
                  <a:pt x="7745" y="1909"/>
                  <a:pt x="7595" y="1909"/>
                </a:cubicBezTo>
                <a:lnTo>
                  <a:pt x="6002" y="1909"/>
                </a:lnTo>
                <a:cubicBezTo>
                  <a:pt x="5852" y="1909"/>
                  <a:pt x="5740" y="2019"/>
                  <a:pt x="5740" y="2172"/>
                </a:cubicBezTo>
                <a:lnTo>
                  <a:pt x="5740" y="2945"/>
                </a:lnTo>
                <a:cubicBezTo>
                  <a:pt x="3167" y="3639"/>
                  <a:pt x="2005" y="6749"/>
                  <a:pt x="3472" y="8950"/>
                </a:cubicBezTo>
                <a:lnTo>
                  <a:pt x="305" y="11921"/>
                </a:lnTo>
                <a:cubicBezTo>
                  <a:pt x="126" y="12087"/>
                  <a:pt x="27" y="12323"/>
                  <a:pt x="13" y="12572"/>
                </a:cubicBezTo>
                <a:cubicBezTo>
                  <a:pt x="0" y="13098"/>
                  <a:pt x="446" y="13556"/>
                  <a:pt x="953" y="13556"/>
                </a:cubicBezTo>
                <a:cubicBezTo>
                  <a:pt x="967" y="13556"/>
                  <a:pt x="982" y="13555"/>
                  <a:pt x="996" y="13554"/>
                </a:cubicBezTo>
                <a:cubicBezTo>
                  <a:pt x="1258" y="13554"/>
                  <a:pt x="1494" y="13458"/>
                  <a:pt x="1660" y="13279"/>
                </a:cubicBezTo>
                <a:lnTo>
                  <a:pt x="4634" y="10112"/>
                </a:lnTo>
                <a:cubicBezTo>
                  <a:pt x="5292" y="10551"/>
                  <a:pt x="6033" y="10753"/>
                  <a:pt x="6766" y="10753"/>
                </a:cubicBezTo>
                <a:cubicBezTo>
                  <a:pt x="8480" y="10753"/>
                  <a:pt x="10152" y="9644"/>
                  <a:pt x="10636" y="7841"/>
                </a:cubicBezTo>
                <a:lnTo>
                  <a:pt x="13322" y="7841"/>
                </a:lnTo>
                <a:cubicBezTo>
                  <a:pt x="13667" y="7828"/>
                  <a:pt x="13667" y="7317"/>
                  <a:pt x="13322" y="7304"/>
                </a:cubicBezTo>
                <a:lnTo>
                  <a:pt x="13156" y="7304"/>
                </a:lnTo>
                <a:lnTo>
                  <a:pt x="13156" y="4080"/>
                </a:lnTo>
                <a:cubicBezTo>
                  <a:pt x="13156" y="3928"/>
                  <a:pt x="13043" y="3818"/>
                  <a:pt x="12890" y="3818"/>
                </a:cubicBezTo>
                <a:lnTo>
                  <a:pt x="11300" y="3818"/>
                </a:lnTo>
                <a:cubicBezTo>
                  <a:pt x="11147" y="3818"/>
                  <a:pt x="11038" y="3928"/>
                  <a:pt x="11038" y="4080"/>
                </a:cubicBezTo>
                <a:lnTo>
                  <a:pt x="11038" y="7304"/>
                </a:lnTo>
                <a:lnTo>
                  <a:pt x="10513" y="7304"/>
                </a:lnTo>
                <a:lnTo>
                  <a:pt x="10513" y="263"/>
                </a:lnTo>
                <a:cubicBezTo>
                  <a:pt x="10513" y="110"/>
                  <a:pt x="10387" y="1"/>
                  <a:pt x="10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43"/>
          <p:cNvSpPr/>
          <p:nvPr/>
        </p:nvSpPr>
        <p:spPr>
          <a:xfrm>
            <a:off x="1646845" y="579143"/>
            <a:ext cx="352050" cy="304525"/>
          </a:xfrm>
          <a:custGeom>
            <a:avLst/>
            <a:gdLst/>
            <a:ahLst/>
            <a:cxnLst/>
            <a:rect l="l" t="t" r="r" b="b"/>
            <a:pathLst>
              <a:path w="14082" h="12181" extrusionOk="0">
                <a:moveTo>
                  <a:pt x="3252" y="539"/>
                </a:moveTo>
                <a:cubicBezTo>
                  <a:pt x="4005" y="539"/>
                  <a:pt x="4759" y="625"/>
                  <a:pt x="5285" y="798"/>
                </a:cubicBezTo>
                <a:cubicBezTo>
                  <a:pt x="5810" y="964"/>
                  <a:pt x="5976" y="1143"/>
                  <a:pt x="5976" y="1213"/>
                </a:cubicBezTo>
                <a:cubicBezTo>
                  <a:pt x="5700" y="1711"/>
                  <a:pt x="4067" y="1877"/>
                  <a:pt x="3250" y="1877"/>
                </a:cubicBezTo>
                <a:cubicBezTo>
                  <a:pt x="3223" y="1877"/>
                  <a:pt x="3195" y="1877"/>
                  <a:pt x="3165" y="1877"/>
                </a:cubicBezTo>
                <a:cubicBezTo>
                  <a:pt x="2339" y="1877"/>
                  <a:pt x="794" y="1694"/>
                  <a:pt x="528" y="1213"/>
                </a:cubicBezTo>
                <a:cubicBezTo>
                  <a:pt x="528" y="1143"/>
                  <a:pt x="694" y="964"/>
                  <a:pt x="1219" y="798"/>
                </a:cubicBezTo>
                <a:cubicBezTo>
                  <a:pt x="1745" y="625"/>
                  <a:pt x="2498" y="539"/>
                  <a:pt x="3252" y="539"/>
                </a:cubicBezTo>
                <a:close/>
                <a:moveTo>
                  <a:pt x="5989" y="1903"/>
                </a:moveTo>
                <a:lnTo>
                  <a:pt x="5989" y="2707"/>
                </a:lnTo>
                <a:cubicBezTo>
                  <a:pt x="5711" y="3199"/>
                  <a:pt x="4184" y="3371"/>
                  <a:pt x="3357" y="3371"/>
                </a:cubicBezTo>
                <a:cubicBezTo>
                  <a:pt x="3326" y="3371"/>
                  <a:pt x="3296" y="3371"/>
                  <a:pt x="3267" y="3370"/>
                </a:cubicBezTo>
                <a:cubicBezTo>
                  <a:pt x="3239" y="3371"/>
                  <a:pt x="3210" y="3371"/>
                  <a:pt x="3180" y="3371"/>
                </a:cubicBezTo>
                <a:cubicBezTo>
                  <a:pt x="2340" y="3371"/>
                  <a:pt x="808" y="3188"/>
                  <a:pt x="541" y="2707"/>
                </a:cubicBezTo>
                <a:lnTo>
                  <a:pt x="541" y="1903"/>
                </a:lnTo>
                <a:cubicBezTo>
                  <a:pt x="1177" y="2243"/>
                  <a:pt x="2221" y="2414"/>
                  <a:pt x="3265" y="2414"/>
                </a:cubicBezTo>
                <a:cubicBezTo>
                  <a:pt x="4309" y="2414"/>
                  <a:pt x="5353" y="2243"/>
                  <a:pt x="5989" y="1903"/>
                </a:cubicBezTo>
                <a:close/>
                <a:moveTo>
                  <a:pt x="5989" y="3397"/>
                </a:moveTo>
                <a:lnTo>
                  <a:pt x="5989" y="4200"/>
                </a:lnTo>
                <a:cubicBezTo>
                  <a:pt x="5711" y="4693"/>
                  <a:pt x="4184" y="4865"/>
                  <a:pt x="3357" y="4865"/>
                </a:cubicBezTo>
                <a:cubicBezTo>
                  <a:pt x="3326" y="4865"/>
                  <a:pt x="3296" y="4865"/>
                  <a:pt x="3267" y="4864"/>
                </a:cubicBezTo>
                <a:cubicBezTo>
                  <a:pt x="3237" y="4865"/>
                  <a:pt x="3206" y="4865"/>
                  <a:pt x="3174" y="4865"/>
                </a:cubicBezTo>
                <a:cubicBezTo>
                  <a:pt x="2333" y="4865"/>
                  <a:pt x="807" y="4693"/>
                  <a:pt x="541" y="4200"/>
                </a:cubicBezTo>
                <a:lnTo>
                  <a:pt x="541" y="3397"/>
                </a:lnTo>
                <a:cubicBezTo>
                  <a:pt x="1177" y="3737"/>
                  <a:pt x="2221" y="3907"/>
                  <a:pt x="3265" y="3907"/>
                </a:cubicBezTo>
                <a:cubicBezTo>
                  <a:pt x="4309" y="3907"/>
                  <a:pt x="5353" y="3737"/>
                  <a:pt x="5989" y="3397"/>
                </a:cubicBezTo>
                <a:close/>
                <a:moveTo>
                  <a:pt x="5989" y="4891"/>
                </a:moveTo>
                <a:lnTo>
                  <a:pt x="5989" y="5694"/>
                </a:lnTo>
                <a:cubicBezTo>
                  <a:pt x="5713" y="6205"/>
                  <a:pt x="4053" y="6371"/>
                  <a:pt x="3267" y="6371"/>
                </a:cubicBezTo>
                <a:cubicBezTo>
                  <a:pt x="2463" y="6371"/>
                  <a:pt x="804" y="6205"/>
                  <a:pt x="541" y="5694"/>
                </a:cubicBezTo>
                <a:lnTo>
                  <a:pt x="541" y="4891"/>
                </a:lnTo>
                <a:cubicBezTo>
                  <a:pt x="1177" y="5231"/>
                  <a:pt x="2221" y="5401"/>
                  <a:pt x="3265" y="5401"/>
                </a:cubicBezTo>
                <a:cubicBezTo>
                  <a:pt x="4309" y="5401"/>
                  <a:pt x="5353" y="5231"/>
                  <a:pt x="5989" y="4891"/>
                </a:cubicBezTo>
                <a:close/>
                <a:moveTo>
                  <a:pt x="8176" y="9249"/>
                </a:moveTo>
                <a:cubicBezTo>
                  <a:pt x="8701" y="9263"/>
                  <a:pt x="8701" y="10023"/>
                  <a:pt x="8176" y="10036"/>
                </a:cubicBezTo>
                <a:cubicBezTo>
                  <a:pt x="7954" y="10036"/>
                  <a:pt x="7775" y="9870"/>
                  <a:pt x="7775" y="9651"/>
                </a:cubicBezTo>
                <a:cubicBezTo>
                  <a:pt x="7775" y="9429"/>
                  <a:pt x="7954" y="9249"/>
                  <a:pt x="8176" y="9249"/>
                </a:cubicBezTo>
                <a:close/>
                <a:moveTo>
                  <a:pt x="8209" y="7546"/>
                </a:moveTo>
                <a:cubicBezTo>
                  <a:pt x="8909" y="7546"/>
                  <a:pt x="9613" y="7834"/>
                  <a:pt x="10112" y="8459"/>
                </a:cubicBezTo>
                <a:cubicBezTo>
                  <a:pt x="10164" y="8521"/>
                  <a:pt x="10238" y="8554"/>
                  <a:pt x="10319" y="8554"/>
                </a:cubicBezTo>
                <a:cubicBezTo>
                  <a:pt x="10347" y="8554"/>
                  <a:pt x="10375" y="8550"/>
                  <a:pt x="10404" y="8542"/>
                </a:cubicBezTo>
                <a:cubicBezTo>
                  <a:pt x="10513" y="8506"/>
                  <a:pt x="10624" y="8489"/>
                  <a:pt x="10733" y="8489"/>
                </a:cubicBezTo>
                <a:cubicBezTo>
                  <a:pt x="11329" y="8489"/>
                  <a:pt x="11879" y="8990"/>
                  <a:pt x="11868" y="9621"/>
                </a:cubicBezTo>
                <a:cubicBezTo>
                  <a:pt x="11868" y="9774"/>
                  <a:pt x="11994" y="9887"/>
                  <a:pt x="12147" y="9887"/>
                </a:cubicBezTo>
                <a:cubicBezTo>
                  <a:pt x="13309" y="9927"/>
                  <a:pt x="13309" y="11613"/>
                  <a:pt x="12147" y="11656"/>
                </a:cubicBezTo>
                <a:lnTo>
                  <a:pt x="5604" y="11656"/>
                </a:lnTo>
                <a:cubicBezTo>
                  <a:pt x="4538" y="11630"/>
                  <a:pt x="4412" y="10119"/>
                  <a:pt x="5451" y="9900"/>
                </a:cubicBezTo>
                <a:lnTo>
                  <a:pt x="7290" y="9900"/>
                </a:lnTo>
                <a:cubicBezTo>
                  <a:pt x="7432" y="10350"/>
                  <a:pt x="7803" y="10561"/>
                  <a:pt x="8172" y="10561"/>
                </a:cubicBezTo>
                <a:cubicBezTo>
                  <a:pt x="8631" y="10561"/>
                  <a:pt x="9088" y="10236"/>
                  <a:pt x="9103" y="9638"/>
                </a:cubicBezTo>
                <a:cubicBezTo>
                  <a:pt x="9088" y="9045"/>
                  <a:pt x="8627" y="8717"/>
                  <a:pt x="8166" y="8717"/>
                </a:cubicBezTo>
                <a:cubicBezTo>
                  <a:pt x="7798" y="8717"/>
                  <a:pt x="7431" y="8925"/>
                  <a:pt x="7290" y="9372"/>
                </a:cubicBezTo>
                <a:lnTo>
                  <a:pt x="5770" y="9372"/>
                </a:lnTo>
                <a:cubicBezTo>
                  <a:pt x="6086" y="8213"/>
                  <a:pt x="7143" y="7546"/>
                  <a:pt x="8209" y="7546"/>
                </a:cubicBezTo>
                <a:close/>
                <a:moveTo>
                  <a:pt x="3258" y="0"/>
                </a:moveTo>
                <a:cubicBezTo>
                  <a:pt x="1640" y="0"/>
                  <a:pt x="22" y="404"/>
                  <a:pt x="0" y="1213"/>
                </a:cubicBezTo>
                <a:lnTo>
                  <a:pt x="0" y="5707"/>
                </a:lnTo>
                <a:cubicBezTo>
                  <a:pt x="0" y="6484"/>
                  <a:pt x="1507" y="6856"/>
                  <a:pt x="3001" y="6899"/>
                </a:cubicBezTo>
                <a:lnTo>
                  <a:pt x="3001" y="9638"/>
                </a:lnTo>
                <a:cubicBezTo>
                  <a:pt x="3001" y="9787"/>
                  <a:pt x="3114" y="9900"/>
                  <a:pt x="3267" y="9900"/>
                </a:cubicBezTo>
                <a:lnTo>
                  <a:pt x="4512" y="9900"/>
                </a:lnTo>
                <a:cubicBezTo>
                  <a:pt x="3781" y="10809"/>
                  <a:pt x="4449" y="12181"/>
                  <a:pt x="5600" y="12181"/>
                </a:cubicBezTo>
                <a:cubicBezTo>
                  <a:pt x="5606" y="12181"/>
                  <a:pt x="5611" y="12181"/>
                  <a:pt x="5617" y="12181"/>
                </a:cubicBezTo>
                <a:lnTo>
                  <a:pt x="12160" y="12181"/>
                </a:lnTo>
                <a:cubicBezTo>
                  <a:pt x="13889" y="12141"/>
                  <a:pt x="14082" y="9721"/>
                  <a:pt x="12409" y="9389"/>
                </a:cubicBezTo>
                <a:cubicBezTo>
                  <a:pt x="12298" y="8570"/>
                  <a:pt x="11565" y="7957"/>
                  <a:pt x="10759" y="7957"/>
                </a:cubicBezTo>
                <a:cubicBezTo>
                  <a:pt x="10650" y="7957"/>
                  <a:pt x="10540" y="7968"/>
                  <a:pt x="10430" y="7991"/>
                </a:cubicBezTo>
                <a:cubicBezTo>
                  <a:pt x="9818" y="7322"/>
                  <a:pt x="9011" y="7014"/>
                  <a:pt x="8213" y="7014"/>
                </a:cubicBezTo>
                <a:cubicBezTo>
                  <a:pt x="6867" y="7014"/>
                  <a:pt x="5545" y="7888"/>
                  <a:pt x="5215" y="9372"/>
                </a:cubicBezTo>
                <a:lnTo>
                  <a:pt x="3529" y="9372"/>
                </a:lnTo>
                <a:lnTo>
                  <a:pt x="3529" y="6899"/>
                </a:lnTo>
                <a:cubicBezTo>
                  <a:pt x="5023" y="6856"/>
                  <a:pt x="6517" y="6484"/>
                  <a:pt x="6517" y="5707"/>
                </a:cubicBezTo>
                <a:lnTo>
                  <a:pt x="6517" y="1213"/>
                </a:lnTo>
                <a:cubicBezTo>
                  <a:pt x="6495" y="404"/>
                  <a:pt x="4877" y="0"/>
                  <a:pt x="3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 name="Picture 3"/>
          <p:cNvPicPr>
            <a:picLocks noChangeAspect="1"/>
          </p:cNvPicPr>
          <p:nvPr/>
        </p:nvPicPr>
        <p:blipFill>
          <a:blip r:embed="rId1"/>
          <a:srcRect l="522" t="9821" r="68119" b="10119"/>
          <a:stretch>
            <a:fillRect/>
          </a:stretch>
        </p:blipFill>
        <p:spPr>
          <a:xfrm>
            <a:off x="904240" y="1565275"/>
            <a:ext cx="1931035" cy="1006475"/>
          </a:xfrm>
          <a:prstGeom prst="roundRect">
            <a:avLst/>
          </a:prstGeom>
        </p:spPr>
      </p:pic>
      <p:pic>
        <p:nvPicPr>
          <p:cNvPr id="5" name="Picture 4"/>
          <p:cNvPicPr>
            <a:picLocks noChangeAspect="1"/>
          </p:cNvPicPr>
          <p:nvPr/>
        </p:nvPicPr>
        <p:blipFill>
          <a:blip r:embed="rId1"/>
          <a:srcRect l="66892" t="10268" r="1213" b="8036"/>
          <a:stretch>
            <a:fillRect/>
          </a:stretch>
        </p:blipFill>
        <p:spPr>
          <a:xfrm>
            <a:off x="6310630" y="1565275"/>
            <a:ext cx="1833245" cy="1006475"/>
          </a:xfrm>
          <a:prstGeom prst="roundRect">
            <a:avLst/>
          </a:prstGeom>
        </p:spPr>
      </p:pic>
      <p:pic>
        <p:nvPicPr>
          <p:cNvPr id="6" name="Picture 5"/>
          <p:cNvPicPr>
            <a:picLocks noChangeAspect="1"/>
          </p:cNvPicPr>
          <p:nvPr/>
        </p:nvPicPr>
        <p:blipFill>
          <a:blip r:embed="rId1"/>
          <a:srcRect l="33559" t="8110" r="33827" b="11682"/>
          <a:stretch>
            <a:fillRect/>
          </a:stretch>
        </p:blipFill>
        <p:spPr>
          <a:xfrm>
            <a:off x="3607435" y="1563370"/>
            <a:ext cx="1931035" cy="1008380"/>
          </a:xfrm>
          <a:prstGeom prst="roundRect">
            <a:avLst/>
          </a:prstGeom>
        </p:spPr>
      </p:pic>
      <p:sp>
        <p:nvSpPr>
          <p:cNvPr id="7" name="Text Box 6"/>
          <p:cNvSpPr txBox="1"/>
          <p:nvPr/>
        </p:nvSpPr>
        <p:spPr>
          <a:xfrm>
            <a:off x="720090" y="2716530"/>
            <a:ext cx="2312670" cy="953135"/>
          </a:xfrm>
          <a:prstGeom prst="rect">
            <a:avLst/>
          </a:prstGeom>
          <a:noFill/>
          <a:ln w="28575" cmpd="dbl">
            <a:solidFill>
              <a:schemeClr val="accent1">
                <a:shade val="50000"/>
              </a:schemeClr>
            </a:solidFill>
            <a:prstDash val="solid"/>
          </a:ln>
        </p:spPr>
        <p:txBody>
          <a:bodyPr wrap="square" rtlCol="0">
            <a:spAutoFit/>
          </a:bodyPr>
          <a:p>
            <a:r>
              <a:rPr lang="en-US" b="1">
                <a:latin typeface="Times New Roman" panose="02020603050405020304" charset="0"/>
                <a:cs typeface="Times New Roman" panose="02020603050405020304" charset="0"/>
              </a:rPr>
              <a:t>Total Revenue</a:t>
            </a:r>
            <a:r>
              <a:rPr lang="en-US">
                <a:latin typeface="Times New Roman" panose="02020603050405020304" charset="0"/>
                <a:cs typeface="Times New Roman" panose="02020603050405020304" charset="0"/>
              </a:rPr>
              <a:t> - Evaluate the overall Revenue generated to understand business performance.</a:t>
            </a:r>
            <a:endParaRPr lang="en-US">
              <a:latin typeface="Times New Roman" panose="02020603050405020304" charset="0"/>
              <a:cs typeface="Times New Roman" panose="02020603050405020304" charset="0"/>
            </a:endParaRPr>
          </a:p>
        </p:txBody>
      </p:sp>
      <p:sp>
        <p:nvSpPr>
          <p:cNvPr id="8" name="Text Box 7"/>
          <p:cNvSpPr txBox="1"/>
          <p:nvPr/>
        </p:nvSpPr>
        <p:spPr>
          <a:xfrm>
            <a:off x="3479165" y="2716530"/>
            <a:ext cx="2312670" cy="953135"/>
          </a:xfrm>
          <a:prstGeom prst="rect">
            <a:avLst/>
          </a:prstGeom>
          <a:noFill/>
          <a:ln w="28575" cmpd="dbl">
            <a:solidFill>
              <a:schemeClr val="accent1">
                <a:shade val="50000"/>
              </a:schemeClr>
            </a:solidFill>
            <a:prstDash val="solid"/>
          </a:ln>
        </p:spPr>
        <p:txBody>
          <a:bodyPr wrap="square" rtlCol="0">
            <a:spAutoFit/>
          </a:bodyPr>
          <a:p>
            <a:r>
              <a:rPr lang="en-US" b="1">
                <a:latin typeface="Times New Roman" panose="02020603050405020304" charset="0"/>
                <a:cs typeface="Times New Roman" panose="02020603050405020304" charset="0"/>
              </a:rPr>
              <a:t>Average Rating</a:t>
            </a:r>
            <a:r>
              <a:rPr lang="en-US">
                <a:latin typeface="Times New Roman" panose="02020603050405020304" charset="0"/>
                <a:cs typeface="Times New Roman" panose="02020603050405020304" charset="0"/>
              </a:rPr>
              <a:t> - Assess the mean customer rating to ensure consistent high-quality service.</a:t>
            </a:r>
            <a:endParaRPr lang="en-US">
              <a:latin typeface="Times New Roman" panose="02020603050405020304" charset="0"/>
              <a:cs typeface="Times New Roman" panose="02020603050405020304" charset="0"/>
            </a:endParaRPr>
          </a:p>
        </p:txBody>
      </p:sp>
      <p:sp>
        <p:nvSpPr>
          <p:cNvPr id="9" name="Text Box 8"/>
          <p:cNvSpPr txBox="1"/>
          <p:nvPr/>
        </p:nvSpPr>
        <p:spPr>
          <a:xfrm>
            <a:off x="6238240" y="2716530"/>
            <a:ext cx="2312670" cy="953135"/>
          </a:xfrm>
          <a:prstGeom prst="rect">
            <a:avLst/>
          </a:prstGeom>
          <a:noFill/>
          <a:ln w="28575" cmpd="dbl">
            <a:solidFill>
              <a:schemeClr val="accent1">
                <a:shade val="50000"/>
              </a:schemeClr>
            </a:solidFill>
            <a:prstDash val="solid"/>
          </a:ln>
        </p:spPr>
        <p:txBody>
          <a:bodyPr wrap="square" rtlCol="0">
            <a:spAutoFit/>
          </a:bodyPr>
          <a:p>
            <a:r>
              <a:rPr lang="en-US" b="1">
                <a:latin typeface="Times New Roman" panose="02020603050405020304" charset="0"/>
                <a:cs typeface="Times New Roman" panose="02020603050405020304" charset="0"/>
              </a:rPr>
              <a:t>Occupancy %</a:t>
            </a:r>
            <a:r>
              <a:rPr lang="en-US">
                <a:latin typeface="Times New Roman" panose="02020603050405020304" charset="0"/>
                <a:cs typeface="Times New Roman" panose="02020603050405020304" charset="0"/>
              </a:rPr>
              <a:t> - Track room occupancy rates to optimize revenue and resource utilization.</a:t>
            </a:r>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65" name="Shape 965"/>
        <p:cNvGrpSpPr/>
        <p:nvPr/>
      </p:nvGrpSpPr>
      <p:grpSpPr>
        <a:xfrm>
          <a:off x="0" y="0"/>
          <a:ext cx="0" cy="0"/>
          <a:chOff x="0" y="0"/>
          <a:chExt cx="0" cy="0"/>
        </a:xfrm>
      </p:grpSpPr>
      <p:sp>
        <p:nvSpPr>
          <p:cNvPr id="966" name="Google Shape;966;p44"/>
          <p:cNvSpPr txBox="1"/>
          <p:nvPr>
            <p:ph type="title"/>
          </p:nvPr>
        </p:nvSpPr>
        <p:spPr>
          <a:xfrm>
            <a:off x="720635" y="16054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Model View </a:t>
            </a:r>
            <a:endParaRPr lang="en-US" altLang="en-GB"/>
          </a:p>
        </p:txBody>
      </p:sp>
      <p:pic>
        <p:nvPicPr>
          <p:cNvPr id="7" name="Picture 6"/>
          <p:cNvPicPr>
            <a:picLocks noChangeAspect="1"/>
          </p:cNvPicPr>
          <p:nvPr/>
        </p:nvPicPr>
        <p:blipFill>
          <a:blip r:embed="rId1"/>
          <a:stretch>
            <a:fillRect/>
          </a:stretch>
        </p:blipFill>
        <p:spPr>
          <a:xfrm>
            <a:off x="0" y="733425"/>
            <a:ext cx="9144000" cy="44107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52" name="Shape 952"/>
        <p:cNvGrpSpPr/>
        <p:nvPr/>
      </p:nvGrpSpPr>
      <p:grpSpPr>
        <a:xfrm>
          <a:off x="0" y="0"/>
          <a:ext cx="0" cy="0"/>
          <a:chOff x="0" y="0"/>
          <a:chExt cx="0" cy="0"/>
        </a:xfrm>
      </p:grpSpPr>
      <p:sp>
        <p:nvSpPr>
          <p:cNvPr id="953" name="Google Shape;953;p43"/>
          <p:cNvSpPr txBox="1"/>
          <p:nvPr>
            <p:ph type="title"/>
          </p:nvPr>
        </p:nvSpPr>
        <p:spPr>
          <a:xfrm>
            <a:off x="720000" y="257155"/>
            <a:ext cx="7704000" cy="5727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sz="2600" b="0">
                <a:latin typeface="Poppins Black" panose="00000800000000000000"/>
                <a:ea typeface="Poppins Black" panose="00000800000000000000"/>
                <a:cs typeface="Poppins Black" panose="00000800000000000000"/>
                <a:sym typeface="Poppins Black" panose="00000800000000000000"/>
              </a:rPr>
              <a:t>Booking Distribution by Platform</a:t>
            </a:r>
            <a:endParaRPr lang="en-GB" sz="2600" b="0">
              <a:latin typeface="Poppins Black" panose="00000800000000000000"/>
              <a:ea typeface="Poppins Black" panose="00000800000000000000"/>
              <a:cs typeface="Poppins Black" panose="00000800000000000000"/>
              <a:sym typeface="Poppins Black" panose="00000800000000000000"/>
            </a:endParaRPr>
          </a:p>
        </p:txBody>
      </p:sp>
      <p:sp>
        <p:nvSpPr>
          <p:cNvPr id="960" name="Google Shape;960;p43"/>
          <p:cNvSpPr/>
          <p:nvPr/>
        </p:nvSpPr>
        <p:spPr>
          <a:xfrm>
            <a:off x="7413170" y="356863"/>
            <a:ext cx="341675" cy="338900"/>
          </a:xfrm>
          <a:custGeom>
            <a:avLst/>
            <a:gdLst/>
            <a:ahLst/>
            <a:cxnLst/>
            <a:rect l="l" t="t" r="r" b="b"/>
            <a:pathLst>
              <a:path w="13667" h="13556" extrusionOk="0">
                <a:moveTo>
                  <a:pt x="7857" y="3499"/>
                </a:moveTo>
                <a:cubicBezTo>
                  <a:pt x="8037" y="3556"/>
                  <a:pt x="8216" y="3639"/>
                  <a:pt x="8382" y="3722"/>
                </a:cubicBezTo>
                <a:lnTo>
                  <a:pt x="8382" y="4329"/>
                </a:lnTo>
                <a:cubicBezTo>
                  <a:pt x="8216" y="4220"/>
                  <a:pt x="8037" y="4137"/>
                  <a:pt x="7857" y="4067"/>
                </a:cubicBezTo>
                <a:lnTo>
                  <a:pt x="7857" y="3499"/>
                </a:lnTo>
                <a:close/>
                <a:moveTo>
                  <a:pt x="7330" y="2434"/>
                </a:moveTo>
                <a:lnTo>
                  <a:pt x="7330" y="7304"/>
                </a:lnTo>
                <a:lnTo>
                  <a:pt x="6267" y="7304"/>
                </a:lnTo>
                <a:lnTo>
                  <a:pt x="6267" y="2434"/>
                </a:lnTo>
                <a:close/>
                <a:moveTo>
                  <a:pt x="7857" y="4648"/>
                </a:moveTo>
                <a:cubicBezTo>
                  <a:pt x="8050" y="4731"/>
                  <a:pt x="8229" y="4854"/>
                  <a:pt x="8382" y="4993"/>
                </a:cubicBezTo>
                <a:lnTo>
                  <a:pt x="8382" y="7304"/>
                </a:lnTo>
                <a:lnTo>
                  <a:pt x="7857" y="7304"/>
                </a:lnTo>
                <a:lnTo>
                  <a:pt x="7857" y="4648"/>
                </a:lnTo>
                <a:close/>
                <a:moveTo>
                  <a:pt x="9972" y="525"/>
                </a:moveTo>
                <a:lnTo>
                  <a:pt x="9972" y="7304"/>
                </a:lnTo>
                <a:lnTo>
                  <a:pt x="8923" y="7304"/>
                </a:lnTo>
                <a:lnTo>
                  <a:pt x="8923" y="525"/>
                </a:lnTo>
                <a:close/>
                <a:moveTo>
                  <a:pt x="12628" y="4343"/>
                </a:moveTo>
                <a:lnTo>
                  <a:pt x="12628" y="7304"/>
                </a:lnTo>
                <a:lnTo>
                  <a:pt x="11562" y="7304"/>
                </a:lnTo>
                <a:lnTo>
                  <a:pt x="11562" y="4343"/>
                </a:lnTo>
                <a:close/>
                <a:moveTo>
                  <a:pt x="5740" y="4648"/>
                </a:moveTo>
                <a:lnTo>
                  <a:pt x="5740" y="7304"/>
                </a:lnTo>
                <a:lnTo>
                  <a:pt x="5587" y="7304"/>
                </a:lnTo>
                <a:cubicBezTo>
                  <a:pt x="5451" y="7304"/>
                  <a:pt x="5338" y="7400"/>
                  <a:pt x="5311" y="7539"/>
                </a:cubicBezTo>
                <a:cubicBezTo>
                  <a:pt x="5298" y="7705"/>
                  <a:pt x="5421" y="7841"/>
                  <a:pt x="5574" y="7841"/>
                </a:cubicBezTo>
                <a:lnTo>
                  <a:pt x="8936" y="7841"/>
                </a:lnTo>
                <a:cubicBezTo>
                  <a:pt x="8535" y="8645"/>
                  <a:pt x="7718" y="9156"/>
                  <a:pt x="6805" y="9156"/>
                </a:cubicBezTo>
                <a:cubicBezTo>
                  <a:pt x="4289" y="9143"/>
                  <a:pt x="3512" y="5767"/>
                  <a:pt x="5740" y="4648"/>
                </a:cubicBezTo>
                <a:close/>
                <a:moveTo>
                  <a:pt x="3804" y="9365"/>
                </a:moveTo>
                <a:cubicBezTo>
                  <a:pt x="3927" y="9515"/>
                  <a:pt x="4066" y="9654"/>
                  <a:pt x="4219" y="9780"/>
                </a:cubicBezTo>
                <a:lnTo>
                  <a:pt x="3844" y="10165"/>
                </a:lnTo>
                <a:lnTo>
                  <a:pt x="3416" y="9737"/>
                </a:lnTo>
                <a:lnTo>
                  <a:pt x="3804" y="9365"/>
                </a:lnTo>
                <a:close/>
                <a:moveTo>
                  <a:pt x="5740" y="3499"/>
                </a:moveTo>
                <a:lnTo>
                  <a:pt x="5740" y="4067"/>
                </a:lnTo>
                <a:cubicBezTo>
                  <a:pt x="4621" y="4495"/>
                  <a:pt x="3887" y="5574"/>
                  <a:pt x="3887" y="6776"/>
                </a:cubicBezTo>
                <a:cubicBezTo>
                  <a:pt x="3910" y="8622"/>
                  <a:pt x="5374" y="9676"/>
                  <a:pt x="6841" y="9676"/>
                </a:cubicBezTo>
                <a:cubicBezTo>
                  <a:pt x="7925" y="9676"/>
                  <a:pt x="9011" y="9100"/>
                  <a:pt x="9517" y="7841"/>
                </a:cubicBezTo>
                <a:lnTo>
                  <a:pt x="10085" y="7841"/>
                </a:lnTo>
                <a:cubicBezTo>
                  <a:pt x="9627" y="9252"/>
                  <a:pt x="8312" y="10222"/>
                  <a:pt x="6805" y="10222"/>
                </a:cubicBezTo>
                <a:cubicBezTo>
                  <a:pt x="2891" y="10165"/>
                  <a:pt x="2048" y="4744"/>
                  <a:pt x="5740" y="3499"/>
                </a:cubicBezTo>
                <a:close/>
                <a:moveTo>
                  <a:pt x="3031" y="10095"/>
                </a:moveTo>
                <a:lnTo>
                  <a:pt x="3486" y="10554"/>
                </a:lnTo>
                <a:lnTo>
                  <a:pt x="1288" y="12904"/>
                </a:lnTo>
                <a:cubicBezTo>
                  <a:pt x="1213" y="12985"/>
                  <a:pt x="1102" y="13023"/>
                  <a:pt x="990" y="13023"/>
                </a:cubicBezTo>
                <a:cubicBezTo>
                  <a:pt x="873" y="13023"/>
                  <a:pt x="755" y="12982"/>
                  <a:pt x="677" y="12904"/>
                </a:cubicBezTo>
                <a:cubicBezTo>
                  <a:pt x="524" y="12751"/>
                  <a:pt x="511" y="12449"/>
                  <a:pt x="677" y="12296"/>
                </a:cubicBezTo>
                <a:lnTo>
                  <a:pt x="3031" y="10095"/>
                </a:lnTo>
                <a:close/>
                <a:moveTo>
                  <a:pt x="8657" y="1"/>
                </a:moveTo>
                <a:cubicBezTo>
                  <a:pt x="8508" y="1"/>
                  <a:pt x="8382" y="110"/>
                  <a:pt x="8382" y="263"/>
                </a:cubicBezTo>
                <a:lnTo>
                  <a:pt x="8382" y="3124"/>
                </a:lnTo>
                <a:cubicBezTo>
                  <a:pt x="8216" y="3058"/>
                  <a:pt x="8037" y="3002"/>
                  <a:pt x="7857" y="2945"/>
                </a:cubicBezTo>
                <a:lnTo>
                  <a:pt x="7857" y="2172"/>
                </a:lnTo>
                <a:cubicBezTo>
                  <a:pt x="7857" y="2019"/>
                  <a:pt x="7745" y="1909"/>
                  <a:pt x="7595" y="1909"/>
                </a:cubicBezTo>
                <a:lnTo>
                  <a:pt x="6002" y="1909"/>
                </a:lnTo>
                <a:cubicBezTo>
                  <a:pt x="5852" y="1909"/>
                  <a:pt x="5740" y="2019"/>
                  <a:pt x="5740" y="2172"/>
                </a:cubicBezTo>
                <a:lnTo>
                  <a:pt x="5740" y="2945"/>
                </a:lnTo>
                <a:cubicBezTo>
                  <a:pt x="3167" y="3639"/>
                  <a:pt x="2005" y="6749"/>
                  <a:pt x="3472" y="8950"/>
                </a:cubicBezTo>
                <a:lnTo>
                  <a:pt x="305" y="11921"/>
                </a:lnTo>
                <a:cubicBezTo>
                  <a:pt x="126" y="12087"/>
                  <a:pt x="27" y="12323"/>
                  <a:pt x="13" y="12572"/>
                </a:cubicBezTo>
                <a:cubicBezTo>
                  <a:pt x="0" y="13098"/>
                  <a:pt x="446" y="13556"/>
                  <a:pt x="953" y="13556"/>
                </a:cubicBezTo>
                <a:cubicBezTo>
                  <a:pt x="967" y="13556"/>
                  <a:pt x="982" y="13555"/>
                  <a:pt x="996" y="13554"/>
                </a:cubicBezTo>
                <a:cubicBezTo>
                  <a:pt x="1258" y="13554"/>
                  <a:pt x="1494" y="13458"/>
                  <a:pt x="1660" y="13279"/>
                </a:cubicBezTo>
                <a:lnTo>
                  <a:pt x="4634" y="10112"/>
                </a:lnTo>
                <a:cubicBezTo>
                  <a:pt x="5292" y="10551"/>
                  <a:pt x="6033" y="10753"/>
                  <a:pt x="6766" y="10753"/>
                </a:cubicBezTo>
                <a:cubicBezTo>
                  <a:pt x="8480" y="10753"/>
                  <a:pt x="10152" y="9644"/>
                  <a:pt x="10636" y="7841"/>
                </a:cubicBezTo>
                <a:lnTo>
                  <a:pt x="13322" y="7841"/>
                </a:lnTo>
                <a:cubicBezTo>
                  <a:pt x="13667" y="7828"/>
                  <a:pt x="13667" y="7317"/>
                  <a:pt x="13322" y="7304"/>
                </a:cubicBezTo>
                <a:lnTo>
                  <a:pt x="13156" y="7304"/>
                </a:lnTo>
                <a:lnTo>
                  <a:pt x="13156" y="4080"/>
                </a:lnTo>
                <a:cubicBezTo>
                  <a:pt x="13156" y="3928"/>
                  <a:pt x="13043" y="3818"/>
                  <a:pt x="12890" y="3818"/>
                </a:cubicBezTo>
                <a:lnTo>
                  <a:pt x="11300" y="3818"/>
                </a:lnTo>
                <a:cubicBezTo>
                  <a:pt x="11147" y="3818"/>
                  <a:pt x="11038" y="3928"/>
                  <a:pt x="11038" y="4080"/>
                </a:cubicBezTo>
                <a:lnTo>
                  <a:pt x="11038" y="7304"/>
                </a:lnTo>
                <a:lnTo>
                  <a:pt x="10513" y="7304"/>
                </a:lnTo>
                <a:lnTo>
                  <a:pt x="10513" y="263"/>
                </a:lnTo>
                <a:cubicBezTo>
                  <a:pt x="10513" y="110"/>
                  <a:pt x="10387" y="1"/>
                  <a:pt x="10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43"/>
          <p:cNvSpPr/>
          <p:nvPr/>
        </p:nvSpPr>
        <p:spPr>
          <a:xfrm>
            <a:off x="1400465" y="391183"/>
            <a:ext cx="352050" cy="304525"/>
          </a:xfrm>
          <a:custGeom>
            <a:avLst/>
            <a:gdLst/>
            <a:ahLst/>
            <a:cxnLst/>
            <a:rect l="l" t="t" r="r" b="b"/>
            <a:pathLst>
              <a:path w="14082" h="12181" extrusionOk="0">
                <a:moveTo>
                  <a:pt x="3252" y="539"/>
                </a:moveTo>
                <a:cubicBezTo>
                  <a:pt x="4005" y="539"/>
                  <a:pt x="4759" y="625"/>
                  <a:pt x="5285" y="798"/>
                </a:cubicBezTo>
                <a:cubicBezTo>
                  <a:pt x="5810" y="964"/>
                  <a:pt x="5976" y="1143"/>
                  <a:pt x="5976" y="1213"/>
                </a:cubicBezTo>
                <a:cubicBezTo>
                  <a:pt x="5700" y="1711"/>
                  <a:pt x="4067" y="1877"/>
                  <a:pt x="3250" y="1877"/>
                </a:cubicBezTo>
                <a:cubicBezTo>
                  <a:pt x="3223" y="1877"/>
                  <a:pt x="3195" y="1877"/>
                  <a:pt x="3165" y="1877"/>
                </a:cubicBezTo>
                <a:cubicBezTo>
                  <a:pt x="2339" y="1877"/>
                  <a:pt x="794" y="1694"/>
                  <a:pt x="528" y="1213"/>
                </a:cubicBezTo>
                <a:cubicBezTo>
                  <a:pt x="528" y="1143"/>
                  <a:pt x="694" y="964"/>
                  <a:pt x="1219" y="798"/>
                </a:cubicBezTo>
                <a:cubicBezTo>
                  <a:pt x="1745" y="625"/>
                  <a:pt x="2498" y="539"/>
                  <a:pt x="3252" y="539"/>
                </a:cubicBezTo>
                <a:close/>
                <a:moveTo>
                  <a:pt x="5989" y="1903"/>
                </a:moveTo>
                <a:lnTo>
                  <a:pt x="5989" y="2707"/>
                </a:lnTo>
                <a:cubicBezTo>
                  <a:pt x="5711" y="3199"/>
                  <a:pt x="4184" y="3371"/>
                  <a:pt x="3357" y="3371"/>
                </a:cubicBezTo>
                <a:cubicBezTo>
                  <a:pt x="3326" y="3371"/>
                  <a:pt x="3296" y="3371"/>
                  <a:pt x="3267" y="3370"/>
                </a:cubicBezTo>
                <a:cubicBezTo>
                  <a:pt x="3239" y="3371"/>
                  <a:pt x="3210" y="3371"/>
                  <a:pt x="3180" y="3371"/>
                </a:cubicBezTo>
                <a:cubicBezTo>
                  <a:pt x="2340" y="3371"/>
                  <a:pt x="808" y="3188"/>
                  <a:pt x="541" y="2707"/>
                </a:cubicBezTo>
                <a:lnTo>
                  <a:pt x="541" y="1903"/>
                </a:lnTo>
                <a:cubicBezTo>
                  <a:pt x="1177" y="2243"/>
                  <a:pt x="2221" y="2414"/>
                  <a:pt x="3265" y="2414"/>
                </a:cubicBezTo>
                <a:cubicBezTo>
                  <a:pt x="4309" y="2414"/>
                  <a:pt x="5353" y="2243"/>
                  <a:pt x="5989" y="1903"/>
                </a:cubicBezTo>
                <a:close/>
                <a:moveTo>
                  <a:pt x="5989" y="3397"/>
                </a:moveTo>
                <a:lnTo>
                  <a:pt x="5989" y="4200"/>
                </a:lnTo>
                <a:cubicBezTo>
                  <a:pt x="5711" y="4693"/>
                  <a:pt x="4184" y="4865"/>
                  <a:pt x="3357" y="4865"/>
                </a:cubicBezTo>
                <a:cubicBezTo>
                  <a:pt x="3326" y="4865"/>
                  <a:pt x="3296" y="4865"/>
                  <a:pt x="3267" y="4864"/>
                </a:cubicBezTo>
                <a:cubicBezTo>
                  <a:pt x="3237" y="4865"/>
                  <a:pt x="3206" y="4865"/>
                  <a:pt x="3174" y="4865"/>
                </a:cubicBezTo>
                <a:cubicBezTo>
                  <a:pt x="2333" y="4865"/>
                  <a:pt x="807" y="4693"/>
                  <a:pt x="541" y="4200"/>
                </a:cubicBezTo>
                <a:lnTo>
                  <a:pt x="541" y="3397"/>
                </a:lnTo>
                <a:cubicBezTo>
                  <a:pt x="1177" y="3737"/>
                  <a:pt x="2221" y="3907"/>
                  <a:pt x="3265" y="3907"/>
                </a:cubicBezTo>
                <a:cubicBezTo>
                  <a:pt x="4309" y="3907"/>
                  <a:pt x="5353" y="3737"/>
                  <a:pt x="5989" y="3397"/>
                </a:cubicBezTo>
                <a:close/>
                <a:moveTo>
                  <a:pt x="5989" y="4891"/>
                </a:moveTo>
                <a:lnTo>
                  <a:pt x="5989" y="5694"/>
                </a:lnTo>
                <a:cubicBezTo>
                  <a:pt x="5713" y="6205"/>
                  <a:pt x="4053" y="6371"/>
                  <a:pt x="3267" y="6371"/>
                </a:cubicBezTo>
                <a:cubicBezTo>
                  <a:pt x="2463" y="6371"/>
                  <a:pt x="804" y="6205"/>
                  <a:pt x="541" y="5694"/>
                </a:cubicBezTo>
                <a:lnTo>
                  <a:pt x="541" y="4891"/>
                </a:lnTo>
                <a:cubicBezTo>
                  <a:pt x="1177" y="5231"/>
                  <a:pt x="2221" y="5401"/>
                  <a:pt x="3265" y="5401"/>
                </a:cubicBezTo>
                <a:cubicBezTo>
                  <a:pt x="4309" y="5401"/>
                  <a:pt x="5353" y="5231"/>
                  <a:pt x="5989" y="4891"/>
                </a:cubicBezTo>
                <a:close/>
                <a:moveTo>
                  <a:pt x="8176" y="9249"/>
                </a:moveTo>
                <a:cubicBezTo>
                  <a:pt x="8701" y="9263"/>
                  <a:pt x="8701" y="10023"/>
                  <a:pt x="8176" y="10036"/>
                </a:cubicBezTo>
                <a:cubicBezTo>
                  <a:pt x="7954" y="10036"/>
                  <a:pt x="7775" y="9870"/>
                  <a:pt x="7775" y="9651"/>
                </a:cubicBezTo>
                <a:cubicBezTo>
                  <a:pt x="7775" y="9429"/>
                  <a:pt x="7954" y="9249"/>
                  <a:pt x="8176" y="9249"/>
                </a:cubicBezTo>
                <a:close/>
                <a:moveTo>
                  <a:pt x="8209" y="7546"/>
                </a:moveTo>
                <a:cubicBezTo>
                  <a:pt x="8909" y="7546"/>
                  <a:pt x="9613" y="7834"/>
                  <a:pt x="10112" y="8459"/>
                </a:cubicBezTo>
                <a:cubicBezTo>
                  <a:pt x="10164" y="8521"/>
                  <a:pt x="10238" y="8554"/>
                  <a:pt x="10319" y="8554"/>
                </a:cubicBezTo>
                <a:cubicBezTo>
                  <a:pt x="10347" y="8554"/>
                  <a:pt x="10375" y="8550"/>
                  <a:pt x="10404" y="8542"/>
                </a:cubicBezTo>
                <a:cubicBezTo>
                  <a:pt x="10513" y="8506"/>
                  <a:pt x="10624" y="8489"/>
                  <a:pt x="10733" y="8489"/>
                </a:cubicBezTo>
                <a:cubicBezTo>
                  <a:pt x="11329" y="8489"/>
                  <a:pt x="11879" y="8990"/>
                  <a:pt x="11868" y="9621"/>
                </a:cubicBezTo>
                <a:cubicBezTo>
                  <a:pt x="11868" y="9774"/>
                  <a:pt x="11994" y="9887"/>
                  <a:pt x="12147" y="9887"/>
                </a:cubicBezTo>
                <a:cubicBezTo>
                  <a:pt x="13309" y="9927"/>
                  <a:pt x="13309" y="11613"/>
                  <a:pt x="12147" y="11656"/>
                </a:cubicBezTo>
                <a:lnTo>
                  <a:pt x="5604" y="11656"/>
                </a:lnTo>
                <a:cubicBezTo>
                  <a:pt x="4538" y="11630"/>
                  <a:pt x="4412" y="10119"/>
                  <a:pt x="5451" y="9900"/>
                </a:cubicBezTo>
                <a:lnTo>
                  <a:pt x="7290" y="9900"/>
                </a:lnTo>
                <a:cubicBezTo>
                  <a:pt x="7432" y="10350"/>
                  <a:pt x="7803" y="10561"/>
                  <a:pt x="8172" y="10561"/>
                </a:cubicBezTo>
                <a:cubicBezTo>
                  <a:pt x="8631" y="10561"/>
                  <a:pt x="9088" y="10236"/>
                  <a:pt x="9103" y="9638"/>
                </a:cubicBezTo>
                <a:cubicBezTo>
                  <a:pt x="9088" y="9045"/>
                  <a:pt x="8627" y="8717"/>
                  <a:pt x="8166" y="8717"/>
                </a:cubicBezTo>
                <a:cubicBezTo>
                  <a:pt x="7798" y="8717"/>
                  <a:pt x="7431" y="8925"/>
                  <a:pt x="7290" y="9372"/>
                </a:cubicBezTo>
                <a:lnTo>
                  <a:pt x="5770" y="9372"/>
                </a:lnTo>
                <a:cubicBezTo>
                  <a:pt x="6086" y="8213"/>
                  <a:pt x="7143" y="7546"/>
                  <a:pt x="8209" y="7546"/>
                </a:cubicBezTo>
                <a:close/>
                <a:moveTo>
                  <a:pt x="3258" y="0"/>
                </a:moveTo>
                <a:cubicBezTo>
                  <a:pt x="1640" y="0"/>
                  <a:pt x="22" y="404"/>
                  <a:pt x="0" y="1213"/>
                </a:cubicBezTo>
                <a:lnTo>
                  <a:pt x="0" y="5707"/>
                </a:lnTo>
                <a:cubicBezTo>
                  <a:pt x="0" y="6484"/>
                  <a:pt x="1507" y="6856"/>
                  <a:pt x="3001" y="6899"/>
                </a:cubicBezTo>
                <a:lnTo>
                  <a:pt x="3001" y="9638"/>
                </a:lnTo>
                <a:cubicBezTo>
                  <a:pt x="3001" y="9787"/>
                  <a:pt x="3114" y="9900"/>
                  <a:pt x="3267" y="9900"/>
                </a:cubicBezTo>
                <a:lnTo>
                  <a:pt x="4512" y="9900"/>
                </a:lnTo>
                <a:cubicBezTo>
                  <a:pt x="3781" y="10809"/>
                  <a:pt x="4449" y="12181"/>
                  <a:pt x="5600" y="12181"/>
                </a:cubicBezTo>
                <a:cubicBezTo>
                  <a:pt x="5606" y="12181"/>
                  <a:pt x="5611" y="12181"/>
                  <a:pt x="5617" y="12181"/>
                </a:cubicBezTo>
                <a:lnTo>
                  <a:pt x="12160" y="12181"/>
                </a:lnTo>
                <a:cubicBezTo>
                  <a:pt x="13889" y="12141"/>
                  <a:pt x="14082" y="9721"/>
                  <a:pt x="12409" y="9389"/>
                </a:cubicBezTo>
                <a:cubicBezTo>
                  <a:pt x="12298" y="8570"/>
                  <a:pt x="11565" y="7957"/>
                  <a:pt x="10759" y="7957"/>
                </a:cubicBezTo>
                <a:cubicBezTo>
                  <a:pt x="10650" y="7957"/>
                  <a:pt x="10540" y="7968"/>
                  <a:pt x="10430" y="7991"/>
                </a:cubicBezTo>
                <a:cubicBezTo>
                  <a:pt x="9818" y="7322"/>
                  <a:pt x="9011" y="7014"/>
                  <a:pt x="8213" y="7014"/>
                </a:cubicBezTo>
                <a:cubicBezTo>
                  <a:pt x="6867" y="7014"/>
                  <a:pt x="5545" y="7888"/>
                  <a:pt x="5215" y="9372"/>
                </a:cubicBezTo>
                <a:lnTo>
                  <a:pt x="3529" y="9372"/>
                </a:lnTo>
                <a:lnTo>
                  <a:pt x="3529" y="6899"/>
                </a:lnTo>
                <a:cubicBezTo>
                  <a:pt x="5023" y="6856"/>
                  <a:pt x="6517" y="6484"/>
                  <a:pt x="6517" y="5707"/>
                </a:cubicBezTo>
                <a:lnTo>
                  <a:pt x="6517" y="1213"/>
                </a:lnTo>
                <a:cubicBezTo>
                  <a:pt x="6495" y="404"/>
                  <a:pt x="4877" y="0"/>
                  <a:pt x="3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 name="Picture Placeholder 1" descr="Total booking by booking platform"/>
          <p:cNvPicPr>
            <a:picLocks noChangeAspect="1"/>
          </p:cNvPicPr>
          <p:nvPr>
            <p:ph type="pic" idx="2"/>
          </p:nvPr>
        </p:nvPicPr>
        <p:blipFill>
          <a:blip r:embed="rId1"/>
          <a:stretch>
            <a:fillRect/>
          </a:stretch>
        </p:blipFill>
        <p:spPr>
          <a:xfrm>
            <a:off x="2009775" y="2091055"/>
            <a:ext cx="5124450" cy="2686685"/>
          </a:xfrm>
          <a:prstGeom prst="rect">
            <a:avLst/>
          </a:prstGeom>
          <a:ln>
            <a:gradFill>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3" name="Text Box 2"/>
          <p:cNvSpPr txBox="1"/>
          <p:nvPr/>
        </p:nvSpPr>
        <p:spPr>
          <a:xfrm>
            <a:off x="979170" y="895985"/>
            <a:ext cx="7277735" cy="1076325"/>
          </a:xfrm>
          <a:prstGeom prst="rect">
            <a:avLst/>
          </a:prstGeom>
          <a:noFill/>
          <a:ln w="28575" cmpd="dbl">
            <a:gradFill>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p:spPr>
        <p:txBody>
          <a:bodyPr wrap="square" rtlCol="0">
            <a:spAutoFit/>
          </a:bodyPr>
          <a:p>
            <a:r>
              <a:rPr lang="en-US" sz="1600">
                <a:latin typeface="Times New Roman" panose="02020603050405020304" charset="0"/>
                <a:cs typeface="Times New Roman" panose="02020603050405020304" charset="0"/>
              </a:rPr>
              <a:t>The bar graph shows the total booking by booking platform, with six platforms explicitly mentioned: 2K, 3K, 4K, 5K, 9K, and 18K. The "others" category includes bookings made through various other platforms, which together account for 40.66% of the total bookings.</a:t>
            </a:r>
            <a:endParaRPr lang="en-US" sz="16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88" name="Shape 988"/>
        <p:cNvGrpSpPr/>
        <p:nvPr/>
      </p:nvGrpSpPr>
      <p:grpSpPr>
        <a:xfrm>
          <a:off x="0" y="0"/>
          <a:ext cx="0" cy="0"/>
          <a:chOff x="0" y="0"/>
          <a:chExt cx="0" cy="0"/>
        </a:xfrm>
      </p:grpSpPr>
      <p:sp>
        <p:nvSpPr>
          <p:cNvPr id="989" name="Google Shape;989;p45"/>
          <p:cNvSpPr txBox="1"/>
          <p:nvPr>
            <p:ph type="subTitle" idx="1"/>
          </p:nvPr>
        </p:nvSpPr>
        <p:spPr>
          <a:xfrm>
            <a:off x="632460" y="1017905"/>
            <a:ext cx="7569835" cy="940435"/>
          </a:xfrm>
          <a:prstGeom prst="rect">
            <a:avLst/>
          </a:prstGeom>
          <a:ln w="28575" cmpd="dbl">
            <a:solidFill>
              <a:schemeClr val="accent1">
                <a:shade val="50000"/>
              </a:schemeClr>
            </a:solidFill>
            <a:prstDash val="solid"/>
          </a:ln>
        </p:spPr>
        <p:txBody>
          <a:bodyPr spcFirstLastPara="1" wrap="square" lIns="91425" tIns="91425" rIns="91425" bIns="91425" anchor="t" anchorCtr="0">
            <a:noAutofit/>
          </a:bodyPr>
          <a:lstStyle/>
          <a:p>
            <a:pPr marL="0" lvl="0" indent="0" algn="just" rtl="0">
              <a:spcBef>
                <a:spcPts val="0"/>
              </a:spcBef>
              <a:spcAft>
                <a:spcPts val="0"/>
              </a:spcAft>
              <a:buNone/>
            </a:pPr>
            <a:r>
              <a:rPr lang="en-GB" sz="1600">
                <a:latin typeface="Times New Roman" panose="02020603050405020304" charset="0"/>
                <a:cs typeface="Times New Roman" panose="02020603050405020304" charset="0"/>
              </a:rPr>
              <a:t>The graph shows three trends over time, with the x-axis representing the week and the y-axis representing the value of </a:t>
            </a:r>
            <a:r>
              <a:rPr lang="en-US" altLang="en-GB" sz="1600">
                <a:latin typeface="Times New Roman" panose="02020603050405020304" charset="0"/>
                <a:cs typeface="Times New Roman" panose="02020603050405020304" charset="0"/>
              </a:rPr>
              <a:t>Occupancy % and Revenue and Secondary y-axis representing value of Average Rating.</a:t>
            </a:r>
            <a:endParaRPr lang="en-US" altLang="en-GB" sz="1600">
              <a:latin typeface="Times New Roman" panose="02020603050405020304" charset="0"/>
              <a:cs typeface="Times New Roman" panose="02020603050405020304" charset="0"/>
            </a:endParaRPr>
          </a:p>
        </p:txBody>
      </p:sp>
      <p:sp>
        <p:nvSpPr>
          <p:cNvPr id="997" name="Google Shape;997;p45"/>
          <p:cNvSpPr txBox="1"/>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Weekly Performance Metrics</a:t>
            </a:r>
            <a:endParaRPr lang="en-GB"/>
          </a:p>
        </p:txBody>
      </p:sp>
      <p:pic>
        <p:nvPicPr>
          <p:cNvPr id="1" name="Picture Placeholder 0" descr="trend by week"/>
          <p:cNvPicPr>
            <a:picLocks noChangeAspect="1"/>
          </p:cNvPicPr>
          <p:nvPr>
            <p:ph type="pic" idx="2"/>
          </p:nvPr>
        </p:nvPicPr>
        <p:blipFill>
          <a:blip r:embed="rId1"/>
          <a:stretch>
            <a:fillRect/>
          </a:stretch>
        </p:blipFill>
        <p:spPr>
          <a:xfrm>
            <a:off x="2027555" y="2106930"/>
            <a:ext cx="4888230" cy="25279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29" name="Shape 1029"/>
        <p:cNvGrpSpPr/>
        <p:nvPr/>
      </p:nvGrpSpPr>
      <p:grpSpPr>
        <a:xfrm>
          <a:off x="0" y="0"/>
          <a:ext cx="0" cy="0"/>
          <a:chOff x="0" y="0"/>
          <a:chExt cx="0" cy="0"/>
        </a:xfrm>
      </p:grpSpPr>
      <p:sp>
        <p:nvSpPr>
          <p:cNvPr id="1030" name="Google Shape;1030;p46"/>
          <p:cNvSpPr txBox="1"/>
          <p:nvPr>
            <p:ph type="title"/>
          </p:nvPr>
        </p:nvSpPr>
        <p:spPr>
          <a:xfrm>
            <a:off x="720000" y="37263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Property Performance Overview</a:t>
            </a:r>
            <a:endParaRPr lang="en-GB"/>
          </a:p>
        </p:txBody>
      </p:sp>
      <p:sp>
        <p:nvSpPr>
          <p:cNvPr id="1036" name="Google Shape;1036;p46"/>
          <p:cNvSpPr txBox="1"/>
          <p:nvPr>
            <p:ph type="subTitle" idx="6"/>
          </p:nvPr>
        </p:nvSpPr>
        <p:spPr>
          <a:xfrm>
            <a:off x="720090" y="946785"/>
            <a:ext cx="7703185" cy="1319530"/>
          </a:xfrm>
          <a:prstGeom prst="rect">
            <a:avLst/>
          </a:prstGeom>
          <a:ln w="28575" cmpd="dbl">
            <a:solidFill>
              <a:schemeClr val="accent1">
                <a:shade val="50000"/>
              </a:schemeClr>
            </a:solidFill>
            <a:prstDash val="solid"/>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Times New Roman" panose="02020603050405020304" charset="0"/>
                <a:cs typeface="Times New Roman" panose="02020603050405020304" charset="0"/>
              </a:rPr>
              <a:t>This table shows the revenue, occupancy percentage, cancellation rate, and average rating for six properties with the prefix "Atliq" in Mumbai.</a:t>
            </a:r>
            <a:endParaRPr lang="en-GB" sz="1600">
              <a:latin typeface="Times New Roman" panose="02020603050405020304" charset="0"/>
              <a:cs typeface="Times New Roman" panose="02020603050405020304" charset="0"/>
            </a:endParaRPr>
          </a:p>
          <a:p>
            <a:pPr marL="0" lvl="0" indent="0" algn="l" rtl="0">
              <a:spcBef>
                <a:spcPts val="0"/>
              </a:spcBef>
              <a:spcAft>
                <a:spcPts val="0"/>
              </a:spcAft>
              <a:buNone/>
            </a:pPr>
            <a:endParaRPr lang="en-GB" sz="1600">
              <a:latin typeface="Times New Roman" panose="02020603050405020304" charset="0"/>
              <a:cs typeface="Times New Roman" panose="02020603050405020304" charset="0"/>
            </a:endParaRPr>
          </a:p>
          <a:p>
            <a:pPr marL="0" lvl="0" indent="0" algn="l" rtl="0">
              <a:spcBef>
                <a:spcPts val="0"/>
              </a:spcBef>
              <a:spcAft>
                <a:spcPts val="0"/>
              </a:spcAft>
              <a:buNone/>
            </a:pPr>
            <a:r>
              <a:rPr lang="en-GB" sz="1600">
                <a:latin typeface="Times New Roman" panose="02020603050405020304" charset="0"/>
                <a:cs typeface="Times New Roman" panose="02020603050405020304" charset="0"/>
              </a:rPr>
              <a:t> This information can be used to compare the performance of different properties and make data-driven decisions for the business.</a:t>
            </a:r>
            <a:endParaRPr lang="en-GB" sz="1600">
              <a:latin typeface="Times New Roman" panose="02020603050405020304" charset="0"/>
              <a:cs typeface="Times New Roman" panose="02020603050405020304" charset="0"/>
            </a:endParaRPr>
          </a:p>
        </p:txBody>
      </p:sp>
      <p:grpSp>
        <p:nvGrpSpPr>
          <p:cNvPr id="1077" name="Google Shape;1077;p46"/>
          <p:cNvGrpSpPr/>
          <p:nvPr/>
        </p:nvGrpSpPr>
        <p:grpSpPr>
          <a:xfrm>
            <a:off x="7394167" y="463413"/>
            <a:ext cx="338875" cy="339300"/>
            <a:chOff x="2518850" y="3256400"/>
            <a:chExt cx="338875" cy="339300"/>
          </a:xfrm>
        </p:grpSpPr>
        <p:sp>
          <p:nvSpPr>
            <p:cNvPr id="1078" name="Google Shape;1078;p46"/>
            <p:cNvSpPr/>
            <p:nvPr/>
          </p:nvSpPr>
          <p:spPr>
            <a:xfrm>
              <a:off x="2518850" y="3256400"/>
              <a:ext cx="338875" cy="339300"/>
            </a:xfrm>
            <a:custGeom>
              <a:avLst/>
              <a:gdLst/>
              <a:ahLst/>
              <a:cxnLst/>
              <a:rect l="l" t="t" r="r" b="b"/>
              <a:pathLst>
                <a:path w="13555" h="13572" extrusionOk="0">
                  <a:moveTo>
                    <a:pt x="8370" y="2975"/>
                  </a:moveTo>
                  <a:lnTo>
                    <a:pt x="8370" y="3500"/>
                  </a:lnTo>
                  <a:lnTo>
                    <a:pt x="7842" y="3500"/>
                  </a:lnTo>
                  <a:lnTo>
                    <a:pt x="7842" y="2975"/>
                  </a:lnTo>
                  <a:close/>
                  <a:moveTo>
                    <a:pt x="4662" y="5259"/>
                  </a:moveTo>
                  <a:lnTo>
                    <a:pt x="4662" y="7317"/>
                  </a:lnTo>
                  <a:lnTo>
                    <a:pt x="3596" y="7317"/>
                  </a:lnTo>
                  <a:lnTo>
                    <a:pt x="3596" y="5259"/>
                  </a:lnTo>
                  <a:close/>
                  <a:moveTo>
                    <a:pt x="7304" y="542"/>
                  </a:moveTo>
                  <a:lnTo>
                    <a:pt x="7304" y="7317"/>
                  </a:lnTo>
                  <a:lnTo>
                    <a:pt x="6252" y="7317"/>
                  </a:lnTo>
                  <a:lnTo>
                    <a:pt x="6252" y="542"/>
                  </a:lnTo>
                  <a:close/>
                  <a:moveTo>
                    <a:pt x="8370" y="4027"/>
                  </a:moveTo>
                  <a:lnTo>
                    <a:pt x="8370" y="7317"/>
                  </a:lnTo>
                  <a:lnTo>
                    <a:pt x="7842" y="7317"/>
                  </a:lnTo>
                  <a:lnTo>
                    <a:pt x="7842" y="4027"/>
                  </a:lnTo>
                  <a:close/>
                  <a:moveTo>
                    <a:pt x="9960" y="2451"/>
                  </a:moveTo>
                  <a:lnTo>
                    <a:pt x="9960" y="7317"/>
                  </a:lnTo>
                  <a:lnTo>
                    <a:pt x="8894" y="7317"/>
                  </a:lnTo>
                  <a:lnTo>
                    <a:pt x="8894" y="2451"/>
                  </a:lnTo>
                  <a:close/>
                  <a:moveTo>
                    <a:pt x="11440" y="4027"/>
                  </a:moveTo>
                  <a:lnTo>
                    <a:pt x="11440" y="10653"/>
                  </a:lnTo>
                  <a:lnTo>
                    <a:pt x="2115" y="10653"/>
                  </a:lnTo>
                  <a:lnTo>
                    <a:pt x="2115" y="4027"/>
                  </a:lnTo>
                  <a:lnTo>
                    <a:pt x="5727" y="4027"/>
                  </a:lnTo>
                  <a:lnTo>
                    <a:pt x="5727" y="7317"/>
                  </a:lnTo>
                  <a:lnTo>
                    <a:pt x="5186" y="7317"/>
                  </a:lnTo>
                  <a:lnTo>
                    <a:pt x="5186" y="4980"/>
                  </a:lnTo>
                  <a:cubicBezTo>
                    <a:pt x="5186" y="4844"/>
                    <a:pt x="5077" y="4718"/>
                    <a:pt x="4924" y="4718"/>
                  </a:cubicBezTo>
                  <a:lnTo>
                    <a:pt x="3334" y="4718"/>
                  </a:lnTo>
                  <a:cubicBezTo>
                    <a:pt x="3194" y="4718"/>
                    <a:pt x="3071" y="4844"/>
                    <a:pt x="3071" y="4980"/>
                  </a:cubicBezTo>
                  <a:lnTo>
                    <a:pt x="3071" y="7317"/>
                  </a:lnTo>
                  <a:lnTo>
                    <a:pt x="2932" y="7317"/>
                  </a:lnTo>
                  <a:cubicBezTo>
                    <a:pt x="2587" y="7334"/>
                    <a:pt x="2587" y="7832"/>
                    <a:pt x="2932" y="7845"/>
                  </a:cubicBezTo>
                  <a:lnTo>
                    <a:pt x="10624" y="7845"/>
                  </a:lnTo>
                  <a:cubicBezTo>
                    <a:pt x="10969" y="7832"/>
                    <a:pt x="10969" y="7334"/>
                    <a:pt x="10624" y="7317"/>
                  </a:cubicBezTo>
                  <a:lnTo>
                    <a:pt x="10484" y="7317"/>
                  </a:lnTo>
                  <a:lnTo>
                    <a:pt x="10484" y="4027"/>
                  </a:lnTo>
                  <a:close/>
                  <a:moveTo>
                    <a:pt x="12240" y="2975"/>
                  </a:moveTo>
                  <a:cubicBezTo>
                    <a:pt x="12380" y="2975"/>
                    <a:pt x="12502" y="3085"/>
                    <a:pt x="12502" y="3237"/>
                  </a:cubicBezTo>
                  <a:lnTo>
                    <a:pt x="12502" y="11716"/>
                  </a:lnTo>
                  <a:lnTo>
                    <a:pt x="8370" y="11716"/>
                  </a:lnTo>
                  <a:cubicBezTo>
                    <a:pt x="8217" y="11716"/>
                    <a:pt x="8104" y="11828"/>
                    <a:pt x="8104" y="11981"/>
                  </a:cubicBezTo>
                  <a:lnTo>
                    <a:pt x="5448" y="11981"/>
                  </a:lnTo>
                  <a:cubicBezTo>
                    <a:pt x="5448" y="11828"/>
                    <a:pt x="5339" y="11716"/>
                    <a:pt x="5186" y="11716"/>
                  </a:cubicBezTo>
                  <a:lnTo>
                    <a:pt x="1050" y="11716"/>
                  </a:lnTo>
                  <a:lnTo>
                    <a:pt x="1050" y="3237"/>
                  </a:lnTo>
                  <a:cubicBezTo>
                    <a:pt x="1050" y="3085"/>
                    <a:pt x="1176" y="2975"/>
                    <a:pt x="1329" y="2975"/>
                  </a:cubicBezTo>
                  <a:lnTo>
                    <a:pt x="5727" y="2975"/>
                  </a:lnTo>
                  <a:lnTo>
                    <a:pt x="5727" y="3500"/>
                  </a:lnTo>
                  <a:lnTo>
                    <a:pt x="1853" y="3500"/>
                  </a:lnTo>
                  <a:cubicBezTo>
                    <a:pt x="1701" y="3500"/>
                    <a:pt x="1591" y="3626"/>
                    <a:pt x="1591" y="3765"/>
                  </a:cubicBezTo>
                  <a:lnTo>
                    <a:pt x="1591" y="10915"/>
                  </a:lnTo>
                  <a:cubicBezTo>
                    <a:pt x="1591" y="11068"/>
                    <a:pt x="1701" y="11191"/>
                    <a:pt x="1853" y="11191"/>
                  </a:cubicBezTo>
                  <a:lnTo>
                    <a:pt x="11702" y="11191"/>
                  </a:lnTo>
                  <a:cubicBezTo>
                    <a:pt x="11855" y="11191"/>
                    <a:pt x="11965" y="11068"/>
                    <a:pt x="11965" y="10915"/>
                  </a:cubicBezTo>
                  <a:lnTo>
                    <a:pt x="11965" y="3765"/>
                  </a:lnTo>
                  <a:cubicBezTo>
                    <a:pt x="11965" y="3626"/>
                    <a:pt x="11855" y="3500"/>
                    <a:pt x="11702" y="3500"/>
                  </a:cubicBezTo>
                  <a:lnTo>
                    <a:pt x="10484" y="3500"/>
                  </a:lnTo>
                  <a:lnTo>
                    <a:pt x="10484" y="2975"/>
                  </a:lnTo>
                  <a:close/>
                  <a:moveTo>
                    <a:pt x="13030" y="12243"/>
                  </a:moveTo>
                  <a:lnTo>
                    <a:pt x="13030" y="12768"/>
                  </a:lnTo>
                  <a:cubicBezTo>
                    <a:pt x="13030" y="12921"/>
                    <a:pt x="12904" y="13043"/>
                    <a:pt x="12768" y="13043"/>
                  </a:cubicBezTo>
                  <a:lnTo>
                    <a:pt x="788" y="13043"/>
                  </a:lnTo>
                  <a:cubicBezTo>
                    <a:pt x="652" y="13043"/>
                    <a:pt x="525" y="12921"/>
                    <a:pt x="525" y="12768"/>
                  </a:cubicBezTo>
                  <a:lnTo>
                    <a:pt x="525" y="12243"/>
                  </a:lnTo>
                  <a:lnTo>
                    <a:pt x="4994" y="12243"/>
                  </a:lnTo>
                  <a:cubicBezTo>
                    <a:pt x="5090" y="12409"/>
                    <a:pt x="5256" y="12506"/>
                    <a:pt x="5448" y="12506"/>
                  </a:cubicBezTo>
                  <a:lnTo>
                    <a:pt x="8104" y="12506"/>
                  </a:lnTo>
                  <a:cubicBezTo>
                    <a:pt x="8300" y="12506"/>
                    <a:pt x="8466" y="12409"/>
                    <a:pt x="8562" y="12243"/>
                  </a:cubicBezTo>
                  <a:close/>
                  <a:moveTo>
                    <a:pt x="5989" y="1"/>
                  </a:moveTo>
                  <a:cubicBezTo>
                    <a:pt x="5837" y="1"/>
                    <a:pt x="5727" y="127"/>
                    <a:pt x="5727" y="280"/>
                  </a:cubicBezTo>
                  <a:lnTo>
                    <a:pt x="5727" y="2451"/>
                  </a:lnTo>
                  <a:lnTo>
                    <a:pt x="1329" y="2451"/>
                  </a:lnTo>
                  <a:cubicBezTo>
                    <a:pt x="884" y="2451"/>
                    <a:pt x="525" y="2796"/>
                    <a:pt x="525" y="3237"/>
                  </a:cubicBezTo>
                  <a:lnTo>
                    <a:pt x="525" y="11716"/>
                  </a:lnTo>
                  <a:lnTo>
                    <a:pt x="263" y="11716"/>
                  </a:lnTo>
                  <a:cubicBezTo>
                    <a:pt x="110" y="11716"/>
                    <a:pt x="1" y="11828"/>
                    <a:pt x="1" y="11981"/>
                  </a:cubicBezTo>
                  <a:lnTo>
                    <a:pt x="1" y="12768"/>
                  </a:lnTo>
                  <a:cubicBezTo>
                    <a:pt x="1" y="13209"/>
                    <a:pt x="359" y="13571"/>
                    <a:pt x="788" y="13571"/>
                  </a:cubicBezTo>
                  <a:lnTo>
                    <a:pt x="12768" y="13571"/>
                  </a:lnTo>
                  <a:cubicBezTo>
                    <a:pt x="13210" y="13571"/>
                    <a:pt x="13555" y="13209"/>
                    <a:pt x="13555" y="12768"/>
                  </a:cubicBezTo>
                  <a:lnTo>
                    <a:pt x="13555" y="11981"/>
                  </a:lnTo>
                  <a:cubicBezTo>
                    <a:pt x="13555" y="11828"/>
                    <a:pt x="13445" y="11716"/>
                    <a:pt x="13293" y="11716"/>
                  </a:cubicBezTo>
                  <a:lnTo>
                    <a:pt x="13030" y="11716"/>
                  </a:lnTo>
                  <a:lnTo>
                    <a:pt x="13030" y="3237"/>
                  </a:lnTo>
                  <a:cubicBezTo>
                    <a:pt x="13030" y="2796"/>
                    <a:pt x="12668" y="2451"/>
                    <a:pt x="12240" y="2451"/>
                  </a:cubicBezTo>
                  <a:lnTo>
                    <a:pt x="10484" y="2451"/>
                  </a:lnTo>
                  <a:lnTo>
                    <a:pt x="10484" y="2172"/>
                  </a:lnTo>
                  <a:cubicBezTo>
                    <a:pt x="10484" y="2036"/>
                    <a:pt x="10375" y="1909"/>
                    <a:pt x="10222" y="1909"/>
                  </a:cubicBezTo>
                  <a:lnTo>
                    <a:pt x="8632" y="1909"/>
                  </a:lnTo>
                  <a:cubicBezTo>
                    <a:pt x="8492" y="1909"/>
                    <a:pt x="8370" y="2036"/>
                    <a:pt x="8370" y="2172"/>
                  </a:cubicBezTo>
                  <a:lnTo>
                    <a:pt x="8370" y="2451"/>
                  </a:lnTo>
                  <a:lnTo>
                    <a:pt x="7842" y="2451"/>
                  </a:lnTo>
                  <a:lnTo>
                    <a:pt x="7842" y="280"/>
                  </a:lnTo>
                  <a:cubicBezTo>
                    <a:pt x="7842" y="127"/>
                    <a:pt x="7719" y="1"/>
                    <a:pt x="7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46"/>
            <p:cNvSpPr/>
            <p:nvPr/>
          </p:nvSpPr>
          <p:spPr>
            <a:xfrm>
              <a:off x="2583850" y="3465950"/>
              <a:ext cx="96125" cy="13225"/>
            </a:xfrm>
            <a:custGeom>
              <a:avLst/>
              <a:gdLst/>
              <a:ahLst/>
              <a:cxnLst/>
              <a:rect l="l" t="t" r="r" b="b"/>
              <a:pathLst>
                <a:path w="3845" h="529" extrusionOk="0">
                  <a:moveTo>
                    <a:pt x="345" y="1"/>
                  </a:moveTo>
                  <a:cubicBezTo>
                    <a:pt x="0" y="1"/>
                    <a:pt x="0" y="512"/>
                    <a:pt x="345" y="528"/>
                  </a:cubicBezTo>
                  <a:lnTo>
                    <a:pt x="3542" y="528"/>
                  </a:lnTo>
                  <a:cubicBezTo>
                    <a:pt x="3678" y="528"/>
                    <a:pt x="3804" y="429"/>
                    <a:pt x="3818" y="306"/>
                  </a:cubicBezTo>
                  <a:cubicBezTo>
                    <a:pt x="3844" y="140"/>
                    <a:pt x="3721" y="1"/>
                    <a:pt x="3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46"/>
            <p:cNvSpPr/>
            <p:nvPr/>
          </p:nvSpPr>
          <p:spPr>
            <a:xfrm>
              <a:off x="2583850" y="3492250"/>
              <a:ext cx="96125" cy="13150"/>
            </a:xfrm>
            <a:custGeom>
              <a:avLst/>
              <a:gdLst/>
              <a:ahLst/>
              <a:cxnLst/>
              <a:rect l="l" t="t" r="r" b="b"/>
              <a:pathLst>
                <a:path w="3845" h="526" extrusionOk="0">
                  <a:moveTo>
                    <a:pt x="345" y="1"/>
                  </a:moveTo>
                  <a:cubicBezTo>
                    <a:pt x="0" y="14"/>
                    <a:pt x="0" y="512"/>
                    <a:pt x="345" y="525"/>
                  </a:cubicBezTo>
                  <a:lnTo>
                    <a:pt x="3542" y="525"/>
                  </a:lnTo>
                  <a:cubicBezTo>
                    <a:pt x="3678" y="525"/>
                    <a:pt x="3804" y="442"/>
                    <a:pt x="3818" y="306"/>
                  </a:cubicBezTo>
                  <a:cubicBezTo>
                    <a:pt x="3844" y="140"/>
                    <a:pt x="3721" y="1"/>
                    <a:pt x="3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46"/>
            <p:cNvSpPr/>
            <p:nvPr/>
          </p:nvSpPr>
          <p:spPr>
            <a:xfrm>
              <a:off x="2695550" y="3465950"/>
              <a:ext cx="96125" cy="13225"/>
            </a:xfrm>
            <a:custGeom>
              <a:avLst/>
              <a:gdLst/>
              <a:ahLst/>
              <a:cxnLst/>
              <a:rect l="l" t="t" r="r" b="b"/>
              <a:pathLst>
                <a:path w="3845" h="529" extrusionOk="0">
                  <a:moveTo>
                    <a:pt x="359" y="1"/>
                  </a:moveTo>
                  <a:cubicBezTo>
                    <a:pt x="14" y="1"/>
                    <a:pt x="0" y="512"/>
                    <a:pt x="359" y="528"/>
                  </a:cubicBezTo>
                  <a:lnTo>
                    <a:pt x="3556" y="528"/>
                  </a:lnTo>
                  <a:cubicBezTo>
                    <a:pt x="3692" y="528"/>
                    <a:pt x="3805" y="429"/>
                    <a:pt x="3831" y="306"/>
                  </a:cubicBezTo>
                  <a:cubicBezTo>
                    <a:pt x="3844" y="140"/>
                    <a:pt x="3722" y="1"/>
                    <a:pt x="3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46"/>
            <p:cNvSpPr/>
            <p:nvPr/>
          </p:nvSpPr>
          <p:spPr>
            <a:xfrm>
              <a:off x="2695550" y="3492250"/>
              <a:ext cx="96125" cy="13150"/>
            </a:xfrm>
            <a:custGeom>
              <a:avLst/>
              <a:gdLst/>
              <a:ahLst/>
              <a:cxnLst/>
              <a:rect l="l" t="t" r="r" b="b"/>
              <a:pathLst>
                <a:path w="3845" h="526" extrusionOk="0">
                  <a:moveTo>
                    <a:pt x="359" y="1"/>
                  </a:moveTo>
                  <a:cubicBezTo>
                    <a:pt x="14" y="14"/>
                    <a:pt x="0" y="512"/>
                    <a:pt x="359" y="525"/>
                  </a:cubicBezTo>
                  <a:lnTo>
                    <a:pt x="3556" y="525"/>
                  </a:lnTo>
                  <a:cubicBezTo>
                    <a:pt x="3692" y="525"/>
                    <a:pt x="3805" y="442"/>
                    <a:pt x="3831" y="306"/>
                  </a:cubicBezTo>
                  <a:cubicBezTo>
                    <a:pt x="3844" y="140"/>
                    <a:pt x="3722" y="1"/>
                    <a:pt x="3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3" name="Google Shape;1083;p46"/>
          <p:cNvGrpSpPr/>
          <p:nvPr/>
        </p:nvGrpSpPr>
        <p:grpSpPr>
          <a:xfrm>
            <a:off x="1368955" y="508653"/>
            <a:ext cx="339200" cy="304700"/>
            <a:chOff x="2489475" y="2699700"/>
            <a:chExt cx="339200" cy="304700"/>
          </a:xfrm>
        </p:grpSpPr>
        <p:sp>
          <p:nvSpPr>
            <p:cNvPr id="1084" name="Google Shape;1084;p46"/>
            <p:cNvSpPr/>
            <p:nvPr/>
          </p:nvSpPr>
          <p:spPr>
            <a:xfrm>
              <a:off x="2489475" y="2699700"/>
              <a:ext cx="339200" cy="304700"/>
            </a:xfrm>
            <a:custGeom>
              <a:avLst/>
              <a:gdLst/>
              <a:ahLst/>
              <a:cxnLst/>
              <a:rect l="l" t="t" r="r" b="b"/>
              <a:pathLst>
                <a:path w="13568" h="12188" extrusionOk="0">
                  <a:moveTo>
                    <a:pt x="12765" y="539"/>
                  </a:moveTo>
                  <a:cubicBezTo>
                    <a:pt x="12917" y="539"/>
                    <a:pt x="13043" y="652"/>
                    <a:pt x="13043" y="804"/>
                  </a:cubicBezTo>
                  <a:lnTo>
                    <a:pt x="13043" y="1067"/>
                  </a:lnTo>
                  <a:lnTo>
                    <a:pt x="4509" y="1067"/>
                  </a:lnTo>
                  <a:cubicBezTo>
                    <a:pt x="4356" y="1067"/>
                    <a:pt x="4246" y="1189"/>
                    <a:pt x="4246" y="1329"/>
                  </a:cubicBezTo>
                  <a:cubicBezTo>
                    <a:pt x="4246" y="1770"/>
                    <a:pt x="3885" y="2132"/>
                    <a:pt x="3443" y="2132"/>
                  </a:cubicBezTo>
                  <a:lnTo>
                    <a:pt x="539" y="2132"/>
                  </a:lnTo>
                  <a:lnTo>
                    <a:pt x="539" y="804"/>
                  </a:lnTo>
                  <a:cubicBezTo>
                    <a:pt x="539" y="652"/>
                    <a:pt x="648" y="539"/>
                    <a:pt x="801" y="539"/>
                  </a:cubicBezTo>
                  <a:close/>
                  <a:moveTo>
                    <a:pt x="13043" y="1591"/>
                  </a:moveTo>
                  <a:lnTo>
                    <a:pt x="13043" y="11397"/>
                  </a:lnTo>
                  <a:cubicBezTo>
                    <a:pt x="13043" y="11537"/>
                    <a:pt x="12917" y="11659"/>
                    <a:pt x="12765" y="11659"/>
                  </a:cubicBezTo>
                  <a:lnTo>
                    <a:pt x="801" y="11659"/>
                  </a:lnTo>
                  <a:cubicBezTo>
                    <a:pt x="648" y="11659"/>
                    <a:pt x="539" y="11537"/>
                    <a:pt x="539" y="11397"/>
                  </a:cubicBezTo>
                  <a:lnTo>
                    <a:pt x="539" y="2657"/>
                  </a:lnTo>
                  <a:lnTo>
                    <a:pt x="3443" y="2657"/>
                  </a:lnTo>
                  <a:cubicBezTo>
                    <a:pt x="4094" y="2657"/>
                    <a:pt x="4618" y="2199"/>
                    <a:pt x="4744" y="1591"/>
                  </a:cubicBezTo>
                  <a:close/>
                  <a:moveTo>
                    <a:pt x="801" y="1"/>
                  </a:moveTo>
                  <a:cubicBezTo>
                    <a:pt x="359" y="1"/>
                    <a:pt x="1" y="360"/>
                    <a:pt x="1" y="804"/>
                  </a:cubicBezTo>
                  <a:lnTo>
                    <a:pt x="1" y="11397"/>
                  </a:lnTo>
                  <a:cubicBezTo>
                    <a:pt x="1" y="11842"/>
                    <a:pt x="359" y="12187"/>
                    <a:pt x="801" y="12187"/>
                  </a:cubicBezTo>
                  <a:lnTo>
                    <a:pt x="12765" y="12187"/>
                  </a:lnTo>
                  <a:cubicBezTo>
                    <a:pt x="13209" y="12187"/>
                    <a:pt x="13568" y="11842"/>
                    <a:pt x="13568" y="11397"/>
                  </a:cubicBezTo>
                  <a:lnTo>
                    <a:pt x="13568" y="804"/>
                  </a:lnTo>
                  <a:cubicBezTo>
                    <a:pt x="13568" y="360"/>
                    <a:pt x="13209" y="1"/>
                    <a:pt x="12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46"/>
            <p:cNvSpPr/>
            <p:nvPr/>
          </p:nvSpPr>
          <p:spPr>
            <a:xfrm>
              <a:off x="2568975" y="2726100"/>
              <a:ext cx="13475" cy="13400"/>
            </a:xfrm>
            <a:custGeom>
              <a:avLst/>
              <a:gdLst/>
              <a:ahLst/>
              <a:cxnLst/>
              <a:rect l="l" t="t" r="r" b="b"/>
              <a:pathLst>
                <a:path w="539" h="536" extrusionOk="0">
                  <a:moveTo>
                    <a:pt x="270" y="1"/>
                  </a:moveTo>
                  <a:cubicBezTo>
                    <a:pt x="139" y="1"/>
                    <a:pt x="8" y="87"/>
                    <a:pt x="1" y="260"/>
                  </a:cubicBezTo>
                  <a:cubicBezTo>
                    <a:pt x="1" y="412"/>
                    <a:pt x="124" y="535"/>
                    <a:pt x="263" y="535"/>
                  </a:cubicBezTo>
                  <a:cubicBezTo>
                    <a:pt x="416" y="535"/>
                    <a:pt x="539" y="412"/>
                    <a:pt x="539" y="260"/>
                  </a:cubicBezTo>
                  <a:cubicBezTo>
                    <a:pt x="532" y="87"/>
                    <a:pt x="40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46"/>
            <p:cNvSpPr/>
            <p:nvPr/>
          </p:nvSpPr>
          <p:spPr>
            <a:xfrm>
              <a:off x="2542675" y="2726100"/>
              <a:ext cx="13225" cy="13400"/>
            </a:xfrm>
            <a:custGeom>
              <a:avLst/>
              <a:gdLst/>
              <a:ahLst/>
              <a:cxnLst/>
              <a:rect l="l" t="t" r="r" b="b"/>
              <a:pathLst>
                <a:path w="529" h="536" extrusionOk="0">
                  <a:moveTo>
                    <a:pt x="263" y="1"/>
                  </a:moveTo>
                  <a:cubicBezTo>
                    <a:pt x="135" y="1"/>
                    <a:pt x="7" y="87"/>
                    <a:pt x="1" y="260"/>
                  </a:cubicBezTo>
                  <a:cubicBezTo>
                    <a:pt x="1" y="412"/>
                    <a:pt x="113" y="535"/>
                    <a:pt x="263" y="535"/>
                  </a:cubicBezTo>
                  <a:cubicBezTo>
                    <a:pt x="402" y="535"/>
                    <a:pt x="528" y="412"/>
                    <a:pt x="528" y="260"/>
                  </a:cubicBezTo>
                  <a:cubicBezTo>
                    <a:pt x="520" y="87"/>
                    <a:pt x="391" y="1"/>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46"/>
            <p:cNvSpPr/>
            <p:nvPr/>
          </p:nvSpPr>
          <p:spPr>
            <a:xfrm>
              <a:off x="2516050" y="2726100"/>
              <a:ext cx="13200" cy="13400"/>
            </a:xfrm>
            <a:custGeom>
              <a:avLst/>
              <a:gdLst/>
              <a:ahLst/>
              <a:cxnLst/>
              <a:rect l="l" t="t" r="r" b="b"/>
              <a:pathLst>
                <a:path w="528" h="536" extrusionOk="0">
                  <a:moveTo>
                    <a:pt x="265" y="1"/>
                  </a:moveTo>
                  <a:cubicBezTo>
                    <a:pt x="137" y="1"/>
                    <a:pt x="8" y="87"/>
                    <a:pt x="0" y="260"/>
                  </a:cubicBezTo>
                  <a:cubicBezTo>
                    <a:pt x="0" y="412"/>
                    <a:pt x="126" y="535"/>
                    <a:pt x="266" y="535"/>
                  </a:cubicBezTo>
                  <a:cubicBezTo>
                    <a:pt x="415" y="535"/>
                    <a:pt x="528" y="412"/>
                    <a:pt x="528" y="260"/>
                  </a:cubicBezTo>
                  <a:cubicBezTo>
                    <a:pt x="521" y="87"/>
                    <a:pt x="393"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46"/>
            <p:cNvSpPr/>
            <p:nvPr/>
          </p:nvSpPr>
          <p:spPr>
            <a:xfrm>
              <a:off x="2516050" y="2779225"/>
              <a:ext cx="286000" cy="198850"/>
            </a:xfrm>
            <a:custGeom>
              <a:avLst/>
              <a:gdLst/>
              <a:ahLst/>
              <a:cxnLst/>
              <a:rect l="l" t="t" r="r" b="b"/>
              <a:pathLst>
                <a:path w="11440" h="7954" extrusionOk="0">
                  <a:moveTo>
                    <a:pt x="10915" y="528"/>
                  </a:moveTo>
                  <a:lnTo>
                    <a:pt x="10915" y="7416"/>
                  </a:lnTo>
                  <a:lnTo>
                    <a:pt x="528" y="7416"/>
                  </a:lnTo>
                  <a:lnTo>
                    <a:pt x="528" y="528"/>
                  </a:lnTo>
                  <a:close/>
                  <a:moveTo>
                    <a:pt x="266" y="0"/>
                  </a:moveTo>
                  <a:cubicBezTo>
                    <a:pt x="126" y="0"/>
                    <a:pt x="0" y="126"/>
                    <a:pt x="0" y="262"/>
                  </a:cubicBezTo>
                  <a:lnTo>
                    <a:pt x="0" y="7678"/>
                  </a:lnTo>
                  <a:cubicBezTo>
                    <a:pt x="0" y="7831"/>
                    <a:pt x="126" y="7954"/>
                    <a:pt x="266" y="7954"/>
                  </a:cubicBezTo>
                  <a:lnTo>
                    <a:pt x="11177" y="7954"/>
                  </a:lnTo>
                  <a:cubicBezTo>
                    <a:pt x="11330" y="7954"/>
                    <a:pt x="11439" y="7831"/>
                    <a:pt x="11439" y="7678"/>
                  </a:cubicBezTo>
                  <a:lnTo>
                    <a:pt x="11439" y="262"/>
                  </a:lnTo>
                  <a:cubicBezTo>
                    <a:pt x="11439" y="126"/>
                    <a:pt x="11330" y="0"/>
                    <a:pt x="11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46"/>
            <p:cNvSpPr/>
            <p:nvPr/>
          </p:nvSpPr>
          <p:spPr>
            <a:xfrm>
              <a:off x="2538525" y="2805850"/>
              <a:ext cx="235225" cy="145600"/>
            </a:xfrm>
            <a:custGeom>
              <a:avLst/>
              <a:gdLst/>
              <a:ahLst/>
              <a:cxnLst/>
              <a:rect l="l" t="t" r="r" b="b"/>
              <a:pathLst>
                <a:path w="9409" h="5824" extrusionOk="0">
                  <a:moveTo>
                    <a:pt x="6032" y="512"/>
                  </a:moveTo>
                  <a:cubicBezTo>
                    <a:pt x="6225" y="512"/>
                    <a:pt x="6378" y="665"/>
                    <a:pt x="6378" y="857"/>
                  </a:cubicBezTo>
                  <a:cubicBezTo>
                    <a:pt x="6371" y="1086"/>
                    <a:pt x="6205" y="1201"/>
                    <a:pt x="6039" y="1201"/>
                  </a:cubicBezTo>
                  <a:cubicBezTo>
                    <a:pt x="5873" y="1201"/>
                    <a:pt x="5707" y="1086"/>
                    <a:pt x="5700" y="857"/>
                  </a:cubicBezTo>
                  <a:cubicBezTo>
                    <a:pt x="5700" y="665"/>
                    <a:pt x="5853" y="512"/>
                    <a:pt x="6032" y="512"/>
                  </a:cubicBezTo>
                  <a:close/>
                  <a:moveTo>
                    <a:pt x="1192" y="1481"/>
                  </a:moveTo>
                  <a:cubicBezTo>
                    <a:pt x="1385" y="1481"/>
                    <a:pt x="1538" y="1647"/>
                    <a:pt x="1538" y="1826"/>
                  </a:cubicBezTo>
                  <a:cubicBezTo>
                    <a:pt x="1531" y="2056"/>
                    <a:pt x="1365" y="2170"/>
                    <a:pt x="1199" y="2170"/>
                  </a:cubicBezTo>
                  <a:cubicBezTo>
                    <a:pt x="1033" y="2170"/>
                    <a:pt x="867" y="2056"/>
                    <a:pt x="860" y="1826"/>
                  </a:cubicBezTo>
                  <a:cubicBezTo>
                    <a:pt x="844" y="1647"/>
                    <a:pt x="1010" y="1481"/>
                    <a:pt x="1192" y="1481"/>
                  </a:cubicBezTo>
                  <a:close/>
                  <a:moveTo>
                    <a:pt x="3612" y="2949"/>
                  </a:moveTo>
                  <a:cubicBezTo>
                    <a:pt x="3805" y="2949"/>
                    <a:pt x="3958" y="3098"/>
                    <a:pt x="3958" y="3280"/>
                  </a:cubicBezTo>
                  <a:cubicBezTo>
                    <a:pt x="3951" y="3508"/>
                    <a:pt x="3785" y="3622"/>
                    <a:pt x="3619" y="3622"/>
                  </a:cubicBezTo>
                  <a:cubicBezTo>
                    <a:pt x="3453" y="3622"/>
                    <a:pt x="3287" y="3508"/>
                    <a:pt x="3280" y="3280"/>
                  </a:cubicBezTo>
                  <a:cubicBezTo>
                    <a:pt x="3280" y="3098"/>
                    <a:pt x="3433" y="2949"/>
                    <a:pt x="3612" y="2949"/>
                  </a:cubicBezTo>
                  <a:close/>
                  <a:moveTo>
                    <a:pt x="8452" y="2949"/>
                  </a:moveTo>
                  <a:cubicBezTo>
                    <a:pt x="8645" y="2949"/>
                    <a:pt x="8798" y="3098"/>
                    <a:pt x="8798" y="3280"/>
                  </a:cubicBezTo>
                  <a:cubicBezTo>
                    <a:pt x="8798" y="3473"/>
                    <a:pt x="8645" y="3626"/>
                    <a:pt x="8452" y="3626"/>
                  </a:cubicBezTo>
                  <a:cubicBezTo>
                    <a:pt x="8011" y="3612"/>
                    <a:pt x="8011" y="2962"/>
                    <a:pt x="8452" y="2949"/>
                  </a:cubicBezTo>
                  <a:close/>
                  <a:moveTo>
                    <a:pt x="1773" y="2490"/>
                  </a:moveTo>
                  <a:lnTo>
                    <a:pt x="2769" y="3085"/>
                  </a:lnTo>
                  <a:cubicBezTo>
                    <a:pt x="2656" y="3529"/>
                    <a:pt x="2935" y="3997"/>
                    <a:pt x="3333" y="4124"/>
                  </a:cubicBezTo>
                  <a:lnTo>
                    <a:pt x="3333" y="5299"/>
                  </a:lnTo>
                  <a:lnTo>
                    <a:pt x="1468" y="5299"/>
                  </a:lnTo>
                  <a:lnTo>
                    <a:pt x="1468" y="2670"/>
                  </a:lnTo>
                  <a:cubicBezTo>
                    <a:pt x="1577" y="2630"/>
                    <a:pt x="1674" y="2573"/>
                    <a:pt x="1773" y="2490"/>
                  </a:cubicBezTo>
                  <a:close/>
                  <a:moveTo>
                    <a:pt x="5644" y="1647"/>
                  </a:moveTo>
                  <a:cubicBezTo>
                    <a:pt x="5687" y="1661"/>
                    <a:pt x="5727" y="1687"/>
                    <a:pt x="5783" y="1704"/>
                  </a:cubicBezTo>
                  <a:lnTo>
                    <a:pt x="5783" y="5299"/>
                  </a:lnTo>
                  <a:lnTo>
                    <a:pt x="3901" y="5299"/>
                  </a:lnTo>
                  <a:lnTo>
                    <a:pt x="3901" y="4124"/>
                  </a:lnTo>
                  <a:cubicBezTo>
                    <a:pt x="4246" y="4011"/>
                    <a:pt x="4495" y="3679"/>
                    <a:pt x="4495" y="3294"/>
                  </a:cubicBezTo>
                  <a:cubicBezTo>
                    <a:pt x="4495" y="3141"/>
                    <a:pt x="4469" y="3015"/>
                    <a:pt x="4399" y="2892"/>
                  </a:cubicBezTo>
                  <a:lnTo>
                    <a:pt x="5644" y="1647"/>
                  </a:lnTo>
                  <a:close/>
                  <a:moveTo>
                    <a:pt x="6447" y="1647"/>
                  </a:moveTo>
                  <a:lnTo>
                    <a:pt x="7679" y="2892"/>
                  </a:lnTo>
                  <a:cubicBezTo>
                    <a:pt x="7430" y="3363"/>
                    <a:pt x="7692" y="3971"/>
                    <a:pt x="8190" y="4124"/>
                  </a:cubicBezTo>
                  <a:lnTo>
                    <a:pt x="8190" y="5299"/>
                  </a:lnTo>
                  <a:lnTo>
                    <a:pt x="6308" y="5299"/>
                  </a:lnTo>
                  <a:lnTo>
                    <a:pt x="6308" y="1704"/>
                  </a:lnTo>
                  <a:cubicBezTo>
                    <a:pt x="6351" y="1687"/>
                    <a:pt x="6404" y="1661"/>
                    <a:pt x="6447" y="1647"/>
                  </a:cubicBezTo>
                  <a:close/>
                  <a:moveTo>
                    <a:pt x="6015" y="1"/>
                  </a:moveTo>
                  <a:cubicBezTo>
                    <a:pt x="5387" y="1"/>
                    <a:pt x="4956" y="713"/>
                    <a:pt x="5259" y="1259"/>
                  </a:cubicBezTo>
                  <a:lnTo>
                    <a:pt x="4014" y="2517"/>
                  </a:lnTo>
                  <a:cubicBezTo>
                    <a:pt x="3894" y="2452"/>
                    <a:pt x="3757" y="2421"/>
                    <a:pt x="3620" y="2421"/>
                  </a:cubicBezTo>
                  <a:cubicBezTo>
                    <a:pt x="3408" y="2421"/>
                    <a:pt x="3196" y="2495"/>
                    <a:pt x="3045" y="2630"/>
                  </a:cubicBezTo>
                  <a:lnTo>
                    <a:pt x="2049" y="2036"/>
                  </a:lnTo>
                  <a:cubicBezTo>
                    <a:pt x="2170" y="1501"/>
                    <a:pt x="1754" y="970"/>
                    <a:pt x="1212" y="970"/>
                  </a:cubicBezTo>
                  <a:cubicBezTo>
                    <a:pt x="1206" y="970"/>
                    <a:pt x="1199" y="970"/>
                    <a:pt x="1192" y="970"/>
                  </a:cubicBezTo>
                  <a:cubicBezTo>
                    <a:pt x="196" y="983"/>
                    <a:pt x="1" y="2351"/>
                    <a:pt x="927" y="2670"/>
                  </a:cubicBezTo>
                  <a:lnTo>
                    <a:pt x="927" y="5299"/>
                  </a:lnTo>
                  <a:lnTo>
                    <a:pt x="595" y="5299"/>
                  </a:lnTo>
                  <a:cubicBezTo>
                    <a:pt x="236" y="5312"/>
                    <a:pt x="236" y="5810"/>
                    <a:pt x="595" y="5823"/>
                  </a:cubicBezTo>
                  <a:lnTo>
                    <a:pt x="9060" y="5823"/>
                  </a:lnTo>
                  <a:cubicBezTo>
                    <a:pt x="9408" y="5810"/>
                    <a:pt x="9408" y="5312"/>
                    <a:pt x="9060" y="5299"/>
                  </a:cubicBezTo>
                  <a:lnTo>
                    <a:pt x="8715" y="5299"/>
                  </a:lnTo>
                  <a:lnTo>
                    <a:pt x="8715" y="4124"/>
                  </a:lnTo>
                  <a:cubicBezTo>
                    <a:pt x="9076" y="4011"/>
                    <a:pt x="9325" y="3679"/>
                    <a:pt x="9325" y="3294"/>
                  </a:cubicBezTo>
                  <a:cubicBezTo>
                    <a:pt x="9336" y="2789"/>
                    <a:pt x="8905" y="2418"/>
                    <a:pt x="8446" y="2418"/>
                  </a:cubicBezTo>
                  <a:cubicBezTo>
                    <a:pt x="8313" y="2418"/>
                    <a:pt x="8178" y="2449"/>
                    <a:pt x="8051" y="2517"/>
                  </a:cubicBezTo>
                  <a:lnTo>
                    <a:pt x="6806" y="1259"/>
                  </a:lnTo>
                  <a:cubicBezTo>
                    <a:pt x="7108" y="713"/>
                    <a:pt x="6678" y="1"/>
                    <a:pt x="6050" y="1"/>
                  </a:cubicBezTo>
                  <a:cubicBezTo>
                    <a:pt x="6044" y="1"/>
                    <a:pt x="6038" y="1"/>
                    <a:pt x="6032" y="1"/>
                  </a:cubicBezTo>
                  <a:cubicBezTo>
                    <a:pt x="6027" y="1"/>
                    <a:pt x="6021" y="1"/>
                    <a:pt x="6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1" name="Picture Placeholder 10" descr="Key metrics table"/>
          <p:cNvPicPr>
            <a:picLocks noChangeAspect="1"/>
          </p:cNvPicPr>
          <p:nvPr>
            <p:ph type="pic" idx="2"/>
          </p:nvPr>
        </p:nvPicPr>
        <p:blipFill>
          <a:blip r:embed="rId1"/>
          <a:stretch>
            <a:fillRect/>
          </a:stretch>
        </p:blipFill>
        <p:spPr>
          <a:xfrm>
            <a:off x="342265" y="2426335"/>
            <a:ext cx="4229735" cy="2269490"/>
          </a:xfrm>
          <a:prstGeom prst="rect">
            <a:avLst/>
          </a:prstGeom>
          <a:ln>
            <a:gradFill>
              <a:gsLst>
                <a:gs pos="0">
                  <a:srgbClr val="7030A0">
                    <a:alpha val="100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pic>
        <p:nvPicPr>
          <p:cNvPr id="12" name="Picture Placeholder 2" descr="property by key metrics"/>
          <p:cNvPicPr>
            <a:picLocks noChangeAspect="1"/>
          </p:cNvPicPr>
          <p:nvPr/>
        </p:nvPicPr>
        <p:blipFill>
          <a:blip r:embed="rId2"/>
          <a:stretch>
            <a:fillRect/>
          </a:stretch>
        </p:blipFill>
        <p:spPr>
          <a:xfrm>
            <a:off x="4682490" y="2426335"/>
            <a:ext cx="4130040" cy="2273935"/>
          </a:xfrm>
          <a:prstGeom prst="rect">
            <a:avLst/>
          </a:prstGeom>
          <a:noFill/>
          <a:ln w="6350">
            <a:gradFill>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88" name="Shape 988"/>
        <p:cNvGrpSpPr/>
        <p:nvPr/>
      </p:nvGrpSpPr>
      <p:grpSpPr>
        <a:xfrm>
          <a:off x="0" y="0"/>
          <a:ext cx="0" cy="0"/>
          <a:chOff x="0" y="0"/>
          <a:chExt cx="0" cy="0"/>
        </a:xfrm>
      </p:grpSpPr>
      <p:sp>
        <p:nvSpPr>
          <p:cNvPr id="989" name="Google Shape;989;p45"/>
          <p:cNvSpPr txBox="1"/>
          <p:nvPr>
            <p:ph type="subTitle" idx="1"/>
          </p:nvPr>
        </p:nvSpPr>
        <p:spPr>
          <a:xfrm>
            <a:off x="632460" y="1017905"/>
            <a:ext cx="7878445" cy="608965"/>
          </a:xfrm>
          <a:prstGeom prst="rect">
            <a:avLst/>
          </a:prstGeom>
          <a:ln w="28575" cmpd="dbl">
            <a:solidFill>
              <a:schemeClr val="accent1">
                <a:shade val="50000"/>
              </a:schemeClr>
            </a:solidFill>
            <a:prstDash val="solid"/>
          </a:ln>
        </p:spPr>
        <p:txBody>
          <a:bodyPr spcFirstLastPara="1" wrap="square" lIns="91425" tIns="91425" rIns="91425" bIns="91425" anchor="t" anchorCtr="0">
            <a:noAutofit/>
          </a:bodyPr>
          <a:lstStyle/>
          <a:p>
            <a:pPr marL="0" lvl="0" indent="0" algn="just" rtl="0">
              <a:spcBef>
                <a:spcPts val="0"/>
              </a:spcBef>
              <a:spcAft>
                <a:spcPts val="0"/>
              </a:spcAft>
              <a:buNone/>
            </a:pPr>
            <a:r>
              <a:rPr lang="en-US" sz="1600">
                <a:latin typeface="Times New Roman" panose="02020603050405020304" charset="0"/>
                <a:cs typeface="Times New Roman" panose="02020603050405020304" charset="0"/>
                <a:sym typeface="+mn-ea"/>
              </a:rPr>
              <a:t>The line chart shows the weekly revenue for two categories of properties: Business and Luxury Generally it is a Tooltip which i used to display the Revenue by week and category.</a:t>
            </a:r>
            <a:endParaRPr lang="en-US" altLang="en-GB" sz="1600">
              <a:latin typeface="Times New Roman" panose="02020603050405020304" charset="0"/>
              <a:cs typeface="Times New Roman" panose="02020603050405020304" charset="0"/>
            </a:endParaRPr>
          </a:p>
        </p:txBody>
      </p:sp>
      <p:sp>
        <p:nvSpPr>
          <p:cNvPr id="997" name="Google Shape;997;p45"/>
          <p:cNvSpPr txBox="1"/>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ym typeface="+mn-ea"/>
              </a:rPr>
              <a:t>Revenue Trends by Week and Category</a:t>
            </a:r>
            <a:endParaRPr lang="en-GB"/>
          </a:p>
        </p:txBody>
      </p:sp>
      <p:pic>
        <p:nvPicPr>
          <p:cNvPr id="6" name="Picture Placeholder 5" descr="revenue by week no and category"/>
          <p:cNvPicPr>
            <a:picLocks noChangeAspect="1"/>
          </p:cNvPicPr>
          <p:nvPr>
            <p:ph type="pic" idx="2"/>
          </p:nvPr>
        </p:nvPicPr>
        <p:blipFill>
          <a:blip r:embed="rId1"/>
          <a:stretch>
            <a:fillRect/>
          </a:stretch>
        </p:blipFill>
        <p:spPr>
          <a:xfrm>
            <a:off x="2007235" y="1734820"/>
            <a:ext cx="5174615" cy="2844800"/>
          </a:xfrm>
          <a:prstGeom prst="rect">
            <a:avLst/>
          </a:prstGeom>
        </p:spPr>
      </p:pic>
    </p:spTree>
  </p:cSld>
  <p:clrMapOvr>
    <a:masterClrMapping/>
  </p:clrMapOvr>
</p:sld>
</file>

<file path=ppt/theme/theme1.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2792</Words>
  <Application>WPS Presentation</Application>
  <PresentationFormat/>
  <Paragraphs>63</Paragraphs>
  <Slides>14</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14</vt:i4>
      </vt:variant>
    </vt:vector>
  </HeadingPairs>
  <TitlesOfParts>
    <vt:vector size="37" baseType="lpstr">
      <vt:lpstr>Arial</vt:lpstr>
      <vt:lpstr>SimSun</vt:lpstr>
      <vt:lpstr>Wingdings</vt:lpstr>
      <vt:lpstr>Arial</vt:lpstr>
      <vt:lpstr>Poppins Black</vt:lpstr>
      <vt:lpstr>Raleway</vt:lpstr>
      <vt:lpstr>Segoe Print</vt:lpstr>
      <vt:lpstr>Barlow</vt:lpstr>
      <vt:lpstr>Poppins</vt:lpstr>
      <vt:lpstr>Nunito Light</vt:lpstr>
      <vt:lpstr>Poppins ExtraBold</vt:lpstr>
      <vt:lpstr>Proxima Nova</vt:lpstr>
      <vt:lpstr>Times New Roman</vt:lpstr>
      <vt:lpstr>Microsoft YaHei</vt:lpstr>
      <vt:lpstr>Arial Unicode MS</vt:lpstr>
      <vt:lpstr>Bebas Neue</vt:lpstr>
      <vt:lpstr>Unbounded</vt:lpstr>
      <vt:lpstr>Calibri</vt:lpstr>
      <vt:lpstr>Amatic SC</vt:lpstr>
      <vt:lpstr>Roboto Medium</vt:lpstr>
      <vt:lpstr>Wide Latin</vt:lpstr>
      <vt:lpstr>Arial Black</vt:lpstr>
      <vt:lpstr>Data Analytics Strategy Toolkit by Slidesgo</vt:lpstr>
      <vt:lpstr>Atliq Hospitality Analysis</vt:lpstr>
      <vt:lpstr>INTRODUCTION</vt:lpstr>
      <vt:lpstr>OBJECTIVE</vt:lpstr>
      <vt:lpstr>Main KPI’s</vt:lpstr>
      <vt:lpstr>Model View </vt:lpstr>
      <vt:lpstr>YOU CAN DIVIDE THE CONTENT</vt:lpstr>
      <vt:lpstr>DIVIDE THE CONTENT INTO FOUR IDEAS</vt:lpstr>
      <vt:lpstr>REVIEWING CONCEPTS IS A GOOD IDEA</vt:lpstr>
      <vt:lpstr>Weekly Performance Metrics</vt:lpstr>
      <vt:lpstr>Revenue Trends by Week and Category</vt:lpstr>
      <vt:lpstr>Final Dashboard Overview</vt:lpstr>
      <vt:lpstr>Dashboard Tip</vt:lpstr>
      <vt:lpstr>Dashboard Tip</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Hospitality Analysis</dc:title>
  <dc:creator/>
  <cp:lastModifiedBy>Akshata Kavthankar</cp:lastModifiedBy>
  <cp:revision>4</cp:revision>
  <dcterms:created xsi:type="dcterms:W3CDTF">2024-03-08T16:11:00Z</dcterms:created>
  <dcterms:modified xsi:type="dcterms:W3CDTF">2024-03-09T06:36:46Z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8D5460A5390344F99CF5CDA53BD23C00_13</vt:lpwstr>
  </property>
  <property fmtid="{D5CDD505-2E9C-101B-9397-08002B2CF9AE}" pid="3" name="KSOProductBuildVer">
    <vt:lpwstr>1033-12.2.0.13489</vt:lpwstr>
  </property>
</Properties>
</file>