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262" r:id="rId6"/>
    <p:sldId id="263" r:id="rId7"/>
    <p:sldId id="264" r:id="rId8"/>
    <p:sldId id="300" r:id="rId9"/>
    <p:sldId id="296" r:id="rId10"/>
    <p:sldId id="297" r:id="rId11"/>
    <p:sldId id="298" r:id="rId12"/>
    <p:sldId id="299" r:id="rId13"/>
    <p:sldId id="272" r:id="rId14"/>
    <p:sldId id="275" r:id="rId15"/>
  </p:sldIdLst>
  <p:sldSz cx="9144000" cy="5143500"/>
  <p:notesSz cx="6858000" cy="9144000"/>
  <p:embeddedFontLst>
    <p:embeddedFont>
      <p:font typeface="Poppins" panose="00000500000000000000"/>
      <p:regular r:id="rId19"/>
    </p:embeddedFont>
    <p:embeddedFont>
      <p:font typeface="Nanum Gothic" panose="020D0604000000000000" charset="-127"/>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184d99d1a7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84d99d1a7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172b1845856_1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72b1845856_1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g135e18421cc_13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35e18421cc_13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184d99d1a7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84d99d1a7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184d99d1a7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84d99d1a7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184d99d1a7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84d99d1a7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184d99d1a7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84d99d1a7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184d99d1a7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84d99d1a7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184d99d1a7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84d99d1a7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184d99d1a7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84d99d1a7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38100" y="1448740"/>
            <a:ext cx="6667800" cy="1755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2307675" y="3333588"/>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 y="1"/>
            <a:ext cx="9144002" cy="5139797"/>
            <a:chOff x="-1" y="1"/>
            <a:chExt cx="9144002" cy="5139797"/>
          </a:xfrm>
        </p:grpSpPr>
        <p:pic>
          <p:nvPicPr>
            <p:cNvPr id="12" name="Google Shape;12;p2"/>
            <p:cNvPicPr preferRelativeResize="0"/>
            <p:nvPr/>
          </p:nvPicPr>
          <p:blipFill rotWithShape="1">
            <a:blip r:embed="rId2"/>
            <a:srcRect t="22636"/>
            <a:stretch>
              <a:fillRect/>
            </a:stretch>
          </p:blipFill>
          <p:spPr>
            <a:xfrm>
              <a:off x="-1" y="1"/>
              <a:ext cx="1789952" cy="1384750"/>
            </a:xfrm>
            <a:prstGeom prst="rect">
              <a:avLst/>
            </a:prstGeom>
            <a:noFill/>
            <a:ln>
              <a:noFill/>
            </a:ln>
          </p:spPr>
        </p:pic>
        <p:pic>
          <p:nvPicPr>
            <p:cNvPr id="13" name="Google Shape;13;p2"/>
            <p:cNvPicPr preferRelativeResize="0"/>
            <p:nvPr/>
          </p:nvPicPr>
          <p:blipFill rotWithShape="1">
            <a:blip r:embed="rId3"/>
            <a:srcRect r="9148"/>
            <a:stretch>
              <a:fillRect/>
            </a:stretch>
          </p:blipFill>
          <p:spPr>
            <a:xfrm rot="-9">
              <a:off x="7236525" y="3292128"/>
              <a:ext cx="1907476" cy="1640320"/>
            </a:xfrm>
            <a:prstGeom prst="rect">
              <a:avLst/>
            </a:prstGeom>
            <a:noFill/>
            <a:ln>
              <a:noFill/>
            </a:ln>
          </p:spPr>
        </p:pic>
        <p:pic>
          <p:nvPicPr>
            <p:cNvPr id="14" name="Google Shape;14;p2"/>
            <p:cNvPicPr preferRelativeResize="0"/>
            <p:nvPr/>
          </p:nvPicPr>
          <p:blipFill rotWithShape="1">
            <a:blip r:embed="rId4"/>
            <a:srcRect/>
            <a:stretch>
              <a:fillRect/>
            </a:stretch>
          </p:blipFill>
          <p:spPr>
            <a:xfrm>
              <a:off x="5909500" y="455925"/>
              <a:ext cx="2147052" cy="659425"/>
            </a:xfrm>
            <a:prstGeom prst="rect">
              <a:avLst/>
            </a:prstGeom>
            <a:noFill/>
            <a:ln>
              <a:noFill/>
            </a:ln>
          </p:spPr>
        </p:pic>
        <p:pic>
          <p:nvPicPr>
            <p:cNvPr id="15" name="Google Shape;15;p2"/>
            <p:cNvPicPr preferRelativeResize="0"/>
            <p:nvPr/>
          </p:nvPicPr>
          <p:blipFill rotWithShape="1">
            <a:blip r:embed="rId5"/>
            <a:srcRect l="1325" r="25857"/>
            <a:stretch>
              <a:fillRect/>
            </a:stretch>
          </p:blipFill>
          <p:spPr>
            <a:xfrm rot="5400000">
              <a:off x="281740" y="3326838"/>
              <a:ext cx="1531223" cy="2094698"/>
            </a:xfrm>
            <a:prstGeom prst="rect">
              <a:avLst/>
            </a:prstGeom>
            <a:noFill/>
            <a:ln>
              <a:noFill/>
            </a:ln>
          </p:spPr>
        </p:pic>
        <p:pic>
          <p:nvPicPr>
            <p:cNvPr id="16" name="Google Shape;16;p2"/>
            <p:cNvPicPr preferRelativeResize="0"/>
            <p:nvPr/>
          </p:nvPicPr>
          <p:blipFill rotWithShape="1">
            <a:blip r:embed="rId6"/>
            <a:srcRect/>
            <a:stretch>
              <a:fillRect/>
            </a:stretch>
          </p:blipFill>
          <p:spPr>
            <a:xfrm rot="5400000">
              <a:off x="-289875" y="3409775"/>
              <a:ext cx="2147052" cy="65942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1" name="Shape 61"/>
        <p:cNvGrpSpPr/>
        <p:nvPr/>
      </p:nvGrpSpPr>
      <p:grpSpPr>
        <a:xfrm>
          <a:off x="0" y="0"/>
          <a:ext cx="0" cy="0"/>
          <a:chOff x="0" y="0"/>
          <a:chExt cx="0" cy="0"/>
        </a:xfrm>
      </p:grpSpPr>
      <p:sp>
        <p:nvSpPr>
          <p:cNvPr id="62" name="Google Shape;62;p11"/>
          <p:cNvSpPr txBox="1"/>
          <p:nvPr>
            <p:ph type="title" hasCustomPrompt="1"/>
          </p:nvPr>
        </p:nvSpPr>
        <p:spPr>
          <a:xfrm>
            <a:off x="1284000" y="1852400"/>
            <a:ext cx="6576000" cy="1122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1"/>
          <p:cNvSpPr txBox="1"/>
          <p:nvPr>
            <p:ph type="subTitle" idx="1"/>
          </p:nvPr>
        </p:nvSpPr>
        <p:spPr>
          <a:xfrm>
            <a:off x="1558650" y="3088400"/>
            <a:ext cx="60267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pic>
        <p:nvPicPr>
          <p:cNvPr id="64" name="Google Shape;64;p11"/>
          <p:cNvPicPr preferRelativeResize="0"/>
          <p:nvPr/>
        </p:nvPicPr>
        <p:blipFill rotWithShape="1">
          <a:blip r:embed="rId2"/>
          <a:srcRect l="2613" r="13352"/>
          <a:stretch>
            <a:fillRect/>
          </a:stretch>
        </p:blipFill>
        <p:spPr>
          <a:xfrm rot="10799991">
            <a:off x="-156675" y="3503165"/>
            <a:ext cx="1907476" cy="1640321"/>
          </a:xfrm>
          <a:prstGeom prst="rect">
            <a:avLst/>
          </a:prstGeom>
          <a:noFill/>
          <a:ln>
            <a:noFill/>
          </a:ln>
        </p:spPr>
      </p:pic>
      <p:pic>
        <p:nvPicPr>
          <p:cNvPr id="65" name="Google Shape;65;p11"/>
          <p:cNvPicPr preferRelativeResize="0"/>
          <p:nvPr/>
        </p:nvPicPr>
        <p:blipFill rotWithShape="1">
          <a:blip r:embed="rId3"/>
          <a:srcRect t="25964"/>
          <a:stretch>
            <a:fillRect/>
          </a:stretch>
        </p:blipFill>
        <p:spPr>
          <a:xfrm rot="5400000">
            <a:off x="7369727" y="310399"/>
            <a:ext cx="2047176" cy="1509727"/>
          </a:xfrm>
          <a:prstGeom prst="rect">
            <a:avLst/>
          </a:prstGeom>
          <a:noFill/>
          <a:ln>
            <a:noFill/>
          </a:ln>
        </p:spPr>
      </p:pic>
      <p:pic>
        <p:nvPicPr>
          <p:cNvPr id="66" name="Google Shape;66;p11"/>
          <p:cNvPicPr preferRelativeResize="0"/>
          <p:nvPr/>
        </p:nvPicPr>
        <p:blipFill rotWithShape="1">
          <a:blip r:embed="rId4"/>
          <a:srcRect t="12029" b="21986"/>
          <a:stretch>
            <a:fillRect/>
          </a:stretch>
        </p:blipFill>
        <p:spPr>
          <a:xfrm rot="-5400000" flipH="1">
            <a:off x="7669450" y="3206550"/>
            <a:ext cx="1789952" cy="1181102"/>
          </a:xfrm>
          <a:prstGeom prst="rect">
            <a:avLst/>
          </a:prstGeom>
          <a:noFill/>
          <a:ln>
            <a:noFill/>
          </a:ln>
        </p:spPr>
      </p:pic>
      <p:pic>
        <p:nvPicPr>
          <p:cNvPr id="67" name="Google Shape;67;p11"/>
          <p:cNvPicPr preferRelativeResize="0"/>
          <p:nvPr/>
        </p:nvPicPr>
        <p:blipFill rotWithShape="1">
          <a:blip r:embed="rId5"/>
          <a:srcRect/>
          <a:stretch>
            <a:fillRect/>
          </a:stretch>
        </p:blipFill>
        <p:spPr>
          <a:xfrm flipH="1">
            <a:off x="7001125" y="4314163"/>
            <a:ext cx="2147052" cy="659425"/>
          </a:xfrm>
          <a:prstGeom prst="rect">
            <a:avLst/>
          </a:prstGeom>
          <a:noFill/>
          <a:ln>
            <a:noFill/>
          </a:ln>
        </p:spPr>
      </p:pic>
      <p:pic>
        <p:nvPicPr>
          <p:cNvPr id="68" name="Google Shape;68;p11"/>
          <p:cNvPicPr preferRelativeResize="0"/>
          <p:nvPr/>
        </p:nvPicPr>
        <p:blipFill rotWithShape="1">
          <a:blip r:embed="rId6"/>
          <a:srcRect l="11697" r="11697"/>
          <a:stretch>
            <a:fillRect/>
          </a:stretch>
        </p:blipFill>
        <p:spPr>
          <a:xfrm rot="5400000">
            <a:off x="-24451" y="346498"/>
            <a:ext cx="1755377" cy="11457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70" name="Shape 70"/>
        <p:cNvGrpSpPr/>
        <p:nvPr/>
      </p:nvGrpSpPr>
      <p:grpSpPr>
        <a:xfrm>
          <a:off x="0" y="0"/>
          <a:ext cx="0" cy="0"/>
          <a:chOff x="0" y="0"/>
          <a:chExt cx="0" cy="0"/>
        </a:xfrm>
      </p:grpSpPr>
      <p:sp>
        <p:nvSpPr>
          <p:cNvPr id="71" name="Google Shape;71;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3"/>
          <p:cNvSpPr txBox="1"/>
          <p:nvPr>
            <p:ph type="title" idx="2" hasCustomPrompt="1"/>
          </p:nvPr>
        </p:nvSpPr>
        <p:spPr>
          <a:xfrm>
            <a:off x="1505400" y="1352774"/>
            <a:ext cx="734700" cy="4995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3" name="Google Shape;73;p13"/>
          <p:cNvSpPr txBox="1"/>
          <p:nvPr>
            <p:ph type="title" idx="3" hasCustomPrompt="1"/>
          </p:nvPr>
        </p:nvSpPr>
        <p:spPr>
          <a:xfrm>
            <a:off x="1505400" y="3104326"/>
            <a:ext cx="734700" cy="4995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4" name="Google Shape;74;p13"/>
          <p:cNvSpPr txBox="1"/>
          <p:nvPr>
            <p:ph type="title" idx="4" hasCustomPrompt="1"/>
          </p:nvPr>
        </p:nvSpPr>
        <p:spPr>
          <a:xfrm>
            <a:off x="4204675" y="1352774"/>
            <a:ext cx="734700" cy="4995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5" name="Google Shape;75;p13"/>
          <p:cNvSpPr txBox="1"/>
          <p:nvPr>
            <p:ph type="title" idx="5" hasCustomPrompt="1"/>
          </p:nvPr>
        </p:nvSpPr>
        <p:spPr>
          <a:xfrm>
            <a:off x="4204675" y="3104326"/>
            <a:ext cx="734700" cy="4995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6" name="Google Shape;76;p13"/>
          <p:cNvSpPr txBox="1"/>
          <p:nvPr>
            <p:ph type="title" idx="6" hasCustomPrompt="1"/>
          </p:nvPr>
        </p:nvSpPr>
        <p:spPr>
          <a:xfrm>
            <a:off x="6903950" y="1352774"/>
            <a:ext cx="734700" cy="4995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7" name="Google Shape;77;p13"/>
          <p:cNvSpPr txBox="1"/>
          <p:nvPr>
            <p:ph type="title" idx="7" hasCustomPrompt="1"/>
          </p:nvPr>
        </p:nvSpPr>
        <p:spPr>
          <a:xfrm>
            <a:off x="6903950" y="3104326"/>
            <a:ext cx="734700" cy="4995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8" name="Google Shape;78;p13"/>
          <p:cNvSpPr txBox="1"/>
          <p:nvPr>
            <p:ph type="subTitle" idx="1"/>
          </p:nvPr>
        </p:nvSpPr>
        <p:spPr>
          <a:xfrm>
            <a:off x="720000" y="1928475"/>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79" name="Google Shape;79;p13"/>
          <p:cNvSpPr txBox="1"/>
          <p:nvPr>
            <p:ph type="subTitle" idx="8"/>
          </p:nvPr>
        </p:nvSpPr>
        <p:spPr>
          <a:xfrm>
            <a:off x="3419275" y="1928475"/>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80" name="Google Shape;80;p13"/>
          <p:cNvSpPr txBox="1"/>
          <p:nvPr>
            <p:ph type="subTitle" idx="9"/>
          </p:nvPr>
        </p:nvSpPr>
        <p:spPr>
          <a:xfrm>
            <a:off x="6118550" y="1928475"/>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81" name="Google Shape;81;p13"/>
          <p:cNvSpPr txBox="1"/>
          <p:nvPr>
            <p:ph type="subTitle" idx="13"/>
          </p:nvPr>
        </p:nvSpPr>
        <p:spPr>
          <a:xfrm>
            <a:off x="720000" y="3679900"/>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82" name="Google Shape;82;p13"/>
          <p:cNvSpPr txBox="1"/>
          <p:nvPr>
            <p:ph type="subTitle" idx="14"/>
          </p:nvPr>
        </p:nvSpPr>
        <p:spPr>
          <a:xfrm>
            <a:off x="3419275" y="3679900"/>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83" name="Google Shape;83;p13"/>
          <p:cNvSpPr txBox="1"/>
          <p:nvPr>
            <p:ph type="subTitle" idx="15"/>
          </p:nvPr>
        </p:nvSpPr>
        <p:spPr>
          <a:xfrm>
            <a:off x="6118550" y="3679900"/>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pic>
        <p:nvPicPr>
          <p:cNvPr id="84" name="Google Shape;84;p13"/>
          <p:cNvPicPr preferRelativeResize="0"/>
          <p:nvPr/>
        </p:nvPicPr>
        <p:blipFill rotWithShape="1">
          <a:blip r:embed="rId2"/>
          <a:srcRect t="61275" b="2661"/>
          <a:stretch>
            <a:fillRect/>
          </a:stretch>
        </p:blipFill>
        <p:spPr>
          <a:xfrm rot="-5400000">
            <a:off x="-666212" y="1534111"/>
            <a:ext cx="2039726" cy="732702"/>
          </a:xfrm>
          <a:prstGeom prst="rect">
            <a:avLst/>
          </a:prstGeom>
          <a:noFill/>
          <a:ln>
            <a:noFill/>
          </a:ln>
        </p:spPr>
      </p:pic>
      <p:pic>
        <p:nvPicPr>
          <p:cNvPr id="85" name="Google Shape;85;p13"/>
          <p:cNvPicPr preferRelativeResize="0"/>
          <p:nvPr/>
        </p:nvPicPr>
        <p:blipFill rotWithShape="1">
          <a:blip r:embed="rId3"/>
          <a:srcRect t="31516" r="12701"/>
          <a:stretch>
            <a:fillRect/>
          </a:stretch>
        </p:blipFill>
        <p:spPr>
          <a:xfrm rot="5400000">
            <a:off x="7707914" y="3712512"/>
            <a:ext cx="2015524" cy="8515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BLANK_1_1_1_1_1_1_1">
    <p:spTree>
      <p:nvGrpSpPr>
        <p:cNvPr id="86" name="Shape 86"/>
        <p:cNvGrpSpPr/>
        <p:nvPr/>
      </p:nvGrpSpPr>
      <p:grpSpPr>
        <a:xfrm>
          <a:off x="0" y="0"/>
          <a:ext cx="0" cy="0"/>
          <a:chOff x="0" y="0"/>
          <a:chExt cx="0" cy="0"/>
        </a:xfrm>
      </p:grpSpPr>
      <p:sp>
        <p:nvSpPr>
          <p:cNvPr id="87" name="Google Shape;87;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8" name="Google Shape;88;p14"/>
          <p:cNvPicPr preferRelativeResize="0"/>
          <p:nvPr/>
        </p:nvPicPr>
        <p:blipFill rotWithShape="1">
          <a:blip r:embed="rId2"/>
          <a:srcRect l="4702" t="29337" r="4693" b="-6379"/>
          <a:stretch>
            <a:fillRect/>
          </a:stretch>
        </p:blipFill>
        <p:spPr>
          <a:xfrm rot="5400000" flipH="1">
            <a:off x="7906300" y="1477851"/>
            <a:ext cx="1697848" cy="777574"/>
          </a:xfrm>
          <a:prstGeom prst="rect">
            <a:avLst/>
          </a:prstGeom>
          <a:noFill/>
          <a:ln>
            <a:noFill/>
          </a:ln>
        </p:spPr>
      </p:pic>
      <p:pic>
        <p:nvPicPr>
          <p:cNvPr id="89" name="Google Shape;89;p14"/>
          <p:cNvPicPr preferRelativeResize="0"/>
          <p:nvPr/>
        </p:nvPicPr>
        <p:blipFill rotWithShape="1">
          <a:blip r:embed="rId3"/>
          <a:srcRect l="13209" r="2437" b="10785"/>
          <a:stretch>
            <a:fillRect/>
          </a:stretch>
        </p:blipFill>
        <p:spPr>
          <a:xfrm rot="-5400000">
            <a:off x="-447872" y="3037225"/>
            <a:ext cx="1763046" cy="572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BLANK_1_1_1_1_1_1_1_1">
    <p:spTree>
      <p:nvGrpSpPr>
        <p:cNvPr id="90" name="Shape 90"/>
        <p:cNvGrpSpPr/>
        <p:nvPr/>
      </p:nvGrpSpPr>
      <p:grpSpPr>
        <a:xfrm>
          <a:off x="0" y="0"/>
          <a:ext cx="0" cy="0"/>
          <a:chOff x="0" y="0"/>
          <a:chExt cx="0" cy="0"/>
        </a:xfrm>
      </p:grpSpPr>
      <p:sp>
        <p:nvSpPr>
          <p:cNvPr id="91" name="Google Shape;91;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92" name="Google Shape;92;p15"/>
          <p:cNvPicPr preferRelativeResize="0"/>
          <p:nvPr/>
        </p:nvPicPr>
        <p:blipFill rotWithShape="1">
          <a:blip r:embed="rId2"/>
          <a:srcRect t="64002"/>
          <a:stretch>
            <a:fillRect/>
          </a:stretch>
        </p:blipFill>
        <p:spPr>
          <a:xfrm rot="5400000">
            <a:off x="7769824" y="752900"/>
            <a:ext cx="2039726" cy="731376"/>
          </a:xfrm>
          <a:prstGeom prst="rect">
            <a:avLst/>
          </a:prstGeom>
          <a:noFill/>
          <a:ln>
            <a:noFill/>
          </a:ln>
        </p:spPr>
      </p:pic>
      <p:pic>
        <p:nvPicPr>
          <p:cNvPr id="93" name="Google Shape;93;p15"/>
          <p:cNvPicPr preferRelativeResize="0"/>
          <p:nvPr/>
        </p:nvPicPr>
        <p:blipFill rotWithShape="1">
          <a:blip r:embed="rId3"/>
          <a:srcRect t="10378" r="45652"/>
          <a:stretch>
            <a:fillRect/>
          </a:stretch>
        </p:blipFill>
        <p:spPr>
          <a:xfrm rot="10800000">
            <a:off x="25" y="3092472"/>
            <a:ext cx="633900" cy="204660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94" name="Shape 94"/>
        <p:cNvGrpSpPr/>
        <p:nvPr/>
      </p:nvGrpSpPr>
      <p:grpSpPr>
        <a:xfrm>
          <a:off x="0" y="0"/>
          <a:ext cx="0" cy="0"/>
          <a:chOff x="0" y="0"/>
          <a:chExt cx="0" cy="0"/>
        </a:xfrm>
      </p:grpSpPr>
      <p:sp>
        <p:nvSpPr>
          <p:cNvPr id="95" name="Google Shape;95;p16"/>
          <p:cNvSpPr txBox="1"/>
          <p:nvPr>
            <p:ph type="title"/>
          </p:nvPr>
        </p:nvSpPr>
        <p:spPr>
          <a:xfrm>
            <a:off x="3951362" y="1815300"/>
            <a:ext cx="36444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6"/>
          <p:cNvSpPr txBox="1"/>
          <p:nvPr>
            <p:ph type="subTitle" idx="1"/>
          </p:nvPr>
        </p:nvSpPr>
        <p:spPr>
          <a:xfrm>
            <a:off x="3951363" y="2388000"/>
            <a:ext cx="3644400" cy="9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97" name="Shape 97"/>
        <p:cNvGrpSpPr/>
        <p:nvPr/>
      </p:nvGrpSpPr>
      <p:grpSpPr>
        <a:xfrm>
          <a:off x="0" y="0"/>
          <a:ext cx="0" cy="0"/>
          <a:chOff x="0" y="0"/>
          <a:chExt cx="0" cy="0"/>
        </a:xfrm>
      </p:grpSpPr>
      <p:sp>
        <p:nvSpPr>
          <p:cNvPr id="98" name="Google Shape;98;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type="body" idx="1"/>
          </p:nvPr>
        </p:nvSpPr>
        <p:spPr>
          <a:xfrm>
            <a:off x="720000" y="1215750"/>
            <a:ext cx="7704000" cy="1362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Char char="●"/>
              <a:defRPr/>
            </a:lvl1pPr>
            <a:lvl2pPr marL="914400" lvl="1" indent="-304800" rtl="0">
              <a:lnSpc>
                <a:spcPct val="100000"/>
              </a:lnSpc>
              <a:spcBef>
                <a:spcPts val="100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00" name="Shape 100"/>
        <p:cNvGrpSpPr/>
        <p:nvPr/>
      </p:nvGrpSpPr>
      <p:grpSpPr>
        <a:xfrm>
          <a:off x="0" y="0"/>
          <a:ext cx="0" cy="0"/>
          <a:chOff x="0" y="0"/>
          <a:chExt cx="0" cy="0"/>
        </a:xfrm>
      </p:grpSpPr>
      <p:sp>
        <p:nvSpPr>
          <p:cNvPr id="101" name="Google Shape;10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8"/>
          <p:cNvSpPr txBox="1"/>
          <p:nvPr>
            <p:ph type="body" idx="1"/>
          </p:nvPr>
        </p:nvSpPr>
        <p:spPr>
          <a:xfrm>
            <a:off x="720000" y="1215750"/>
            <a:ext cx="7704000" cy="1971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Char char="●"/>
              <a:defRPr/>
            </a:lvl1pPr>
            <a:lvl2pPr marL="914400" lvl="1" indent="-317500" rtl="0">
              <a:lnSpc>
                <a:spcPct val="100000"/>
              </a:lnSpc>
              <a:spcBef>
                <a:spcPts val="1000"/>
              </a:spcBef>
              <a:spcAft>
                <a:spcPts val="0"/>
              </a:spcAft>
              <a:buClr>
                <a:schemeClr val="hlink"/>
              </a:buClr>
              <a:buSzPts val="1400"/>
              <a:buFont typeface="Anaheim"/>
              <a:buChar char="○"/>
              <a:defRPr/>
            </a:lvl2pPr>
            <a:lvl3pPr marL="1371600" lvl="2" indent="-317500" rtl="0">
              <a:lnSpc>
                <a:spcPct val="100000"/>
              </a:lnSpc>
              <a:spcBef>
                <a:spcPts val="0"/>
              </a:spcBef>
              <a:spcAft>
                <a:spcPts val="0"/>
              </a:spcAft>
              <a:buClr>
                <a:schemeClr val="hlink"/>
              </a:buClr>
              <a:buSzPts val="1400"/>
              <a:buFont typeface="Anaheim"/>
              <a:buChar char="■"/>
              <a:defRPr/>
            </a:lvl3pPr>
            <a:lvl4pPr marL="1828800" lvl="3" indent="-317500" rtl="0">
              <a:lnSpc>
                <a:spcPct val="100000"/>
              </a:lnSpc>
              <a:spcBef>
                <a:spcPts val="0"/>
              </a:spcBef>
              <a:spcAft>
                <a:spcPts val="0"/>
              </a:spcAft>
              <a:buClr>
                <a:schemeClr val="hlink"/>
              </a:buClr>
              <a:buSzPts val="1400"/>
              <a:buChar char="●"/>
              <a:defRPr/>
            </a:lvl4pPr>
            <a:lvl5pPr marL="2286000" lvl="4" indent="-317500" rtl="0">
              <a:lnSpc>
                <a:spcPct val="100000"/>
              </a:lnSpc>
              <a:spcBef>
                <a:spcPts val="0"/>
              </a:spcBef>
              <a:spcAft>
                <a:spcPts val="0"/>
              </a:spcAft>
              <a:buClr>
                <a:schemeClr val="hlink"/>
              </a:buClr>
              <a:buSzPts val="1400"/>
              <a:buFont typeface="Anaheim"/>
              <a:buChar char="○"/>
              <a:defRPr/>
            </a:lvl5pPr>
            <a:lvl6pPr marL="2743200" lvl="5" indent="-317500" rtl="0">
              <a:lnSpc>
                <a:spcPct val="100000"/>
              </a:lnSpc>
              <a:spcBef>
                <a:spcPts val="0"/>
              </a:spcBef>
              <a:spcAft>
                <a:spcPts val="0"/>
              </a:spcAft>
              <a:buClr>
                <a:schemeClr val="hlink"/>
              </a:buClr>
              <a:buSzPts val="1400"/>
              <a:buFont typeface="Anaheim"/>
              <a:buChar char="■"/>
              <a:defRPr/>
            </a:lvl6pPr>
            <a:lvl7pPr marL="3200400" lvl="6" indent="-317500" rtl="0">
              <a:lnSpc>
                <a:spcPct val="100000"/>
              </a:lnSpc>
              <a:spcBef>
                <a:spcPts val="0"/>
              </a:spcBef>
              <a:spcAft>
                <a:spcPts val="0"/>
              </a:spcAft>
              <a:buClr>
                <a:schemeClr val="hlink"/>
              </a:buClr>
              <a:buSzPts val="1400"/>
              <a:buFont typeface="Anaheim"/>
              <a:buChar char="●"/>
              <a:defRPr/>
            </a:lvl7pPr>
            <a:lvl8pPr marL="3657600" lvl="7" indent="-317500" rtl="0">
              <a:lnSpc>
                <a:spcPct val="100000"/>
              </a:lnSpc>
              <a:spcBef>
                <a:spcPts val="0"/>
              </a:spcBef>
              <a:spcAft>
                <a:spcPts val="0"/>
              </a:spcAft>
              <a:buClr>
                <a:schemeClr val="hlink"/>
              </a:buClr>
              <a:buSzPts val="1400"/>
              <a:buFont typeface="Anaheim"/>
              <a:buChar char="○"/>
              <a:defRPr/>
            </a:lvl8pPr>
            <a:lvl9pPr marL="4114800" lvl="8" indent="-317500" rtl="0">
              <a:lnSpc>
                <a:spcPct val="100000"/>
              </a:lnSpc>
              <a:spcBef>
                <a:spcPts val="0"/>
              </a:spcBef>
              <a:spcAft>
                <a:spcPts val="0"/>
              </a:spcAft>
              <a:buClr>
                <a:schemeClr val="hlink"/>
              </a:buClr>
              <a:buSzPts val="1400"/>
              <a:buFont typeface="Anaheim"/>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03" name="Shape 103"/>
        <p:cNvGrpSpPr/>
        <p:nvPr/>
      </p:nvGrpSpPr>
      <p:grpSpPr>
        <a:xfrm>
          <a:off x="0" y="0"/>
          <a:ext cx="0" cy="0"/>
          <a:chOff x="0" y="0"/>
          <a:chExt cx="0" cy="0"/>
        </a:xfrm>
      </p:grpSpPr>
      <p:sp>
        <p:nvSpPr>
          <p:cNvPr id="104" name="Google Shape;104;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9"/>
          <p:cNvSpPr txBox="1"/>
          <p:nvPr>
            <p:ph type="subTitle" idx="1"/>
          </p:nvPr>
        </p:nvSpPr>
        <p:spPr>
          <a:xfrm>
            <a:off x="901850" y="2607225"/>
            <a:ext cx="21966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6" name="Google Shape;106;p19"/>
          <p:cNvSpPr txBox="1"/>
          <p:nvPr>
            <p:ph type="subTitle" idx="2"/>
          </p:nvPr>
        </p:nvSpPr>
        <p:spPr>
          <a:xfrm>
            <a:off x="3473632" y="2607225"/>
            <a:ext cx="21966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7" name="Google Shape;107;p19"/>
          <p:cNvSpPr txBox="1"/>
          <p:nvPr>
            <p:ph type="subTitle" idx="3"/>
          </p:nvPr>
        </p:nvSpPr>
        <p:spPr>
          <a:xfrm>
            <a:off x="6045421" y="2607225"/>
            <a:ext cx="21966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8" name="Google Shape;108;p19"/>
          <p:cNvSpPr txBox="1"/>
          <p:nvPr>
            <p:ph type="subTitle" idx="4"/>
          </p:nvPr>
        </p:nvSpPr>
        <p:spPr>
          <a:xfrm>
            <a:off x="901850" y="1954125"/>
            <a:ext cx="2196600" cy="729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9pPr>
          </a:lstStyle>
          <a:p/>
        </p:txBody>
      </p:sp>
      <p:sp>
        <p:nvSpPr>
          <p:cNvPr id="109" name="Google Shape;109;p19"/>
          <p:cNvSpPr txBox="1"/>
          <p:nvPr>
            <p:ph type="subTitle" idx="5"/>
          </p:nvPr>
        </p:nvSpPr>
        <p:spPr>
          <a:xfrm>
            <a:off x="3473637" y="1954125"/>
            <a:ext cx="2196600" cy="729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9pPr>
          </a:lstStyle>
          <a:p/>
        </p:txBody>
      </p:sp>
      <p:sp>
        <p:nvSpPr>
          <p:cNvPr id="110" name="Google Shape;110;p19"/>
          <p:cNvSpPr txBox="1"/>
          <p:nvPr>
            <p:ph type="subTitle" idx="6"/>
          </p:nvPr>
        </p:nvSpPr>
        <p:spPr>
          <a:xfrm>
            <a:off x="6045424" y="1954125"/>
            <a:ext cx="2196600" cy="729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2400"/>
              <a:buFont typeface="Poppins" panose="00000500000000000000"/>
              <a:buNone/>
              <a:defRPr sz="2400" b="1">
                <a:latin typeface="Poppins" panose="00000500000000000000"/>
                <a:ea typeface="Poppins" panose="00000500000000000000"/>
                <a:cs typeface="Poppins" panose="00000500000000000000"/>
                <a:sym typeface="Poppins" panose="00000500000000000000"/>
              </a:defRPr>
            </a:lvl9pPr>
          </a:lstStyle>
          <a:p/>
        </p:txBody>
      </p:sp>
      <p:pic>
        <p:nvPicPr>
          <p:cNvPr id="111" name="Google Shape;111;p19"/>
          <p:cNvPicPr preferRelativeResize="0"/>
          <p:nvPr/>
        </p:nvPicPr>
        <p:blipFill rotWithShape="1">
          <a:blip r:embed="rId2"/>
          <a:srcRect l="7878" t="32120" r="12300"/>
          <a:stretch>
            <a:fillRect/>
          </a:stretch>
        </p:blipFill>
        <p:spPr>
          <a:xfrm rot="10800000">
            <a:off x="-11073" y="4361501"/>
            <a:ext cx="1697848" cy="777574"/>
          </a:xfrm>
          <a:prstGeom prst="rect">
            <a:avLst/>
          </a:prstGeom>
          <a:noFill/>
          <a:ln>
            <a:noFill/>
          </a:ln>
        </p:spPr>
      </p:pic>
      <p:pic>
        <p:nvPicPr>
          <p:cNvPr id="112" name="Google Shape;112;p19"/>
          <p:cNvPicPr preferRelativeResize="0"/>
          <p:nvPr/>
        </p:nvPicPr>
        <p:blipFill rotWithShape="1">
          <a:blip r:embed="rId3"/>
          <a:srcRect l="19504" b="14864"/>
          <a:stretch>
            <a:fillRect/>
          </a:stretch>
        </p:blipFill>
        <p:spPr>
          <a:xfrm rot="5400000">
            <a:off x="7835600" y="595175"/>
            <a:ext cx="1763046" cy="5727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13" name="Shape 113"/>
        <p:cNvGrpSpPr/>
        <p:nvPr/>
      </p:nvGrpSpPr>
      <p:grpSpPr>
        <a:xfrm>
          <a:off x="0" y="0"/>
          <a:ext cx="0" cy="0"/>
          <a:chOff x="0" y="0"/>
          <a:chExt cx="0" cy="0"/>
        </a:xfrm>
      </p:grpSpPr>
      <p:sp>
        <p:nvSpPr>
          <p:cNvPr id="114" name="Google Shape;114;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20"/>
          <p:cNvSpPr txBox="1"/>
          <p:nvPr>
            <p:ph type="subTitle" idx="1"/>
          </p:nvPr>
        </p:nvSpPr>
        <p:spPr>
          <a:xfrm>
            <a:off x="1484525" y="171545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6" name="Google Shape;116;p20"/>
          <p:cNvSpPr txBox="1"/>
          <p:nvPr>
            <p:ph type="subTitle" idx="2"/>
          </p:nvPr>
        </p:nvSpPr>
        <p:spPr>
          <a:xfrm>
            <a:off x="5345151" y="171545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7" name="Google Shape;117;p20"/>
          <p:cNvSpPr txBox="1"/>
          <p:nvPr>
            <p:ph type="subTitle" idx="3"/>
          </p:nvPr>
        </p:nvSpPr>
        <p:spPr>
          <a:xfrm>
            <a:off x="1484524" y="34176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8" name="Google Shape;118;p20"/>
          <p:cNvSpPr txBox="1"/>
          <p:nvPr>
            <p:ph type="subTitle" idx="4"/>
          </p:nvPr>
        </p:nvSpPr>
        <p:spPr>
          <a:xfrm>
            <a:off x="5345151" y="34176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9" name="Google Shape;119;p20"/>
          <p:cNvSpPr txBox="1"/>
          <p:nvPr>
            <p:ph type="subTitle" idx="5"/>
          </p:nvPr>
        </p:nvSpPr>
        <p:spPr>
          <a:xfrm>
            <a:off x="1484525" y="1324600"/>
            <a:ext cx="28482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20" name="Google Shape;120;p20"/>
          <p:cNvSpPr txBox="1"/>
          <p:nvPr>
            <p:ph type="subTitle" idx="6"/>
          </p:nvPr>
        </p:nvSpPr>
        <p:spPr>
          <a:xfrm>
            <a:off x="1484525" y="3019200"/>
            <a:ext cx="28482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21" name="Google Shape;121;p20"/>
          <p:cNvSpPr txBox="1"/>
          <p:nvPr>
            <p:ph type="subTitle" idx="7"/>
          </p:nvPr>
        </p:nvSpPr>
        <p:spPr>
          <a:xfrm>
            <a:off x="5345125" y="1324600"/>
            <a:ext cx="28482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22" name="Google Shape;122;p20"/>
          <p:cNvSpPr txBox="1"/>
          <p:nvPr>
            <p:ph type="subTitle" idx="8"/>
          </p:nvPr>
        </p:nvSpPr>
        <p:spPr>
          <a:xfrm>
            <a:off x="5345125" y="3019200"/>
            <a:ext cx="28482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pic>
        <p:nvPicPr>
          <p:cNvPr id="123" name="Google Shape;123;p20"/>
          <p:cNvPicPr preferRelativeResize="0"/>
          <p:nvPr/>
        </p:nvPicPr>
        <p:blipFill rotWithShape="1">
          <a:blip r:embed="rId2"/>
          <a:srcRect l="23640" t="22636"/>
          <a:stretch>
            <a:fillRect/>
          </a:stretch>
        </p:blipFill>
        <p:spPr>
          <a:xfrm rot="10800000">
            <a:off x="7770202" y="3758750"/>
            <a:ext cx="1366748" cy="1384750"/>
          </a:xfrm>
          <a:prstGeom prst="rect">
            <a:avLst/>
          </a:prstGeom>
          <a:noFill/>
          <a:ln>
            <a:noFill/>
          </a:ln>
        </p:spPr>
      </p:pic>
      <p:pic>
        <p:nvPicPr>
          <p:cNvPr id="124" name="Google Shape;124;p20"/>
          <p:cNvPicPr preferRelativeResize="0"/>
          <p:nvPr/>
        </p:nvPicPr>
        <p:blipFill rotWithShape="1">
          <a:blip r:embed="rId3"/>
          <a:srcRect l="11697" r="11697"/>
          <a:stretch>
            <a:fillRect/>
          </a:stretch>
        </p:blipFill>
        <p:spPr>
          <a:xfrm>
            <a:off x="10" y="0"/>
            <a:ext cx="1461202" cy="953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380200" y="2724375"/>
            <a:ext cx="4383600" cy="9711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type="title" idx="2" hasCustomPrompt="1"/>
          </p:nvPr>
        </p:nvSpPr>
        <p:spPr>
          <a:xfrm>
            <a:off x="3905700" y="1600875"/>
            <a:ext cx="1332600" cy="971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0" name="Google Shape;20;p3"/>
          <p:cNvGrpSpPr/>
          <p:nvPr/>
        </p:nvGrpSpPr>
        <p:grpSpPr>
          <a:xfrm>
            <a:off x="216400" y="-1"/>
            <a:ext cx="8931778" cy="5143503"/>
            <a:chOff x="216400" y="0"/>
            <a:chExt cx="8931778" cy="5143503"/>
          </a:xfrm>
        </p:grpSpPr>
        <p:pic>
          <p:nvPicPr>
            <p:cNvPr id="21" name="Google Shape;21;p3"/>
            <p:cNvPicPr preferRelativeResize="0"/>
            <p:nvPr/>
          </p:nvPicPr>
          <p:blipFill rotWithShape="1">
            <a:blip r:embed="rId2"/>
            <a:srcRect l="4229" r="11517"/>
            <a:stretch>
              <a:fillRect/>
            </a:stretch>
          </p:blipFill>
          <p:spPr>
            <a:xfrm rot="-5400000">
              <a:off x="6440550" y="323250"/>
              <a:ext cx="1792026" cy="1145526"/>
            </a:xfrm>
            <a:prstGeom prst="rect">
              <a:avLst/>
            </a:prstGeom>
            <a:noFill/>
            <a:ln>
              <a:noFill/>
            </a:ln>
          </p:spPr>
        </p:pic>
        <p:pic>
          <p:nvPicPr>
            <p:cNvPr id="22" name="Google Shape;22;p3"/>
            <p:cNvPicPr preferRelativeResize="0"/>
            <p:nvPr/>
          </p:nvPicPr>
          <p:blipFill rotWithShape="1">
            <a:blip r:embed="rId3"/>
            <a:srcRect t="25964"/>
            <a:stretch>
              <a:fillRect/>
            </a:stretch>
          </p:blipFill>
          <p:spPr>
            <a:xfrm rot="5400000">
              <a:off x="7369727" y="2840699"/>
              <a:ext cx="2047176" cy="1509727"/>
            </a:xfrm>
            <a:prstGeom prst="rect">
              <a:avLst/>
            </a:prstGeom>
            <a:noFill/>
            <a:ln>
              <a:noFill/>
            </a:ln>
          </p:spPr>
        </p:pic>
        <p:pic>
          <p:nvPicPr>
            <p:cNvPr id="23" name="Google Shape;23;p3"/>
            <p:cNvPicPr preferRelativeResize="0"/>
            <p:nvPr/>
          </p:nvPicPr>
          <p:blipFill rotWithShape="1">
            <a:blip r:embed="rId4"/>
            <a:srcRect t="20748"/>
            <a:stretch>
              <a:fillRect/>
            </a:stretch>
          </p:blipFill>
          <p:spPr>
            <a:xfrm>
              <a:off x="657175" y="-1"/>
              <a:ext cx="2047150" cy="1616124"/>
            </a:xfrm>
            <a:prstGeom prst="rect">
              <a:avLst/>
            </a:prstGeom>
            <a:noFill/>
            <a:ln>
              <a:noFill/>
            </a:ln>
          </p:spPr>
        </p:pic>
        <p:pic>
          <p:nvPicPr>
            <p:cNvPr id="24" name="Google Shape;24;p3"/>
            <p:cNvPicPr preferRelativeResize="0"/>
            <p:nvPr/>
          </p:nvPicPr>
          <p:blipFill rotWithShape="1">
            <a:blip r:embed="rId5"/>
            <a:srcRect/>
            <a:stretch>
              <a:fillRect/>
            </a:stretch>
          </p:blipFill>
          <p:spPr>
            <a:xfrm>
              <a:off x="1664250" y="615325"/>
              <a:ext cx="2147052" cy="659425"/>
            </a:xfrm>
            <a:prstGeom prst="rect">
              <a:avLst/>
            </a:prstGeom>
            <a:noFill/>
            <a:ln>
              <a:noFill/>
            </a:ln>
          </p:spPr>
        </p:pic>
        <p:pic>
          <p:nvPicPr>
            <p:cNvPr id="25" name="Google Shape;25;p3"/>
            <p:cNvPicPr preferRelativeResize="0"/>
            <p:nvPr/>
          </p:nvPicPr>
          <p:blipFill rotWithShape="1">
            <a:blip r:embed="rId6"/>
            <a:srcRect t="12029" b="21986"/>
            <a:stretch>
              <a:fillRect/>
            </a:stretch>
          </p:blipFill>
          <p:spPr>
            <a:xfrm flipH="1">
              <a:off x="216400" y="3962400"/>
              <a:ext cx="1789952" cy="1181102"/>
            </a:xfrm>
            <a:prstGeom prst="rect">
              <a:avLst/>
            </a:prstGeom>
            <a:noFill/>
            <a:ln>
              <a:noFill/>
            </a:ln>
          </p:spPr>
        </p:pic>
        <p:pic>
          <p:nvPicPr>
            <p:cNvPr id="26" name="Google Shape;26;p3"/>
            <p:cNvPicPr preferRelativeResize="0"/>
            <p:nvPr/>
          </p:nvPicPr>
          <p:blipFill rotWithShape="1">
            <a:blip r:embed="rId7"/>
            <a:srcRect/>
            <a:stretch>
              <a:fillRect/>
            </a:stretch>
          </p:blipFill>
          <p:spPr>
            <a:xfrm>
              <a:off x="4616750" y="4274288"/>
              <a:ext cx="2147052" cy="659425"/>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25" name="Shape 125"/>
        <p:cNvGrpSpPr/>
        <p:nvPr/>
      </p:nvGrpSpPr>
      <p:grpSpPr>
        <a:xfrm>
          <a:off x="0" y="0"/>
          <a:ext cx="0" cy="0"/>
          <a:chOff x="0" y="0"/>
          <a:chExt cx="0" cy="0"/>
        </a:xfrm>
      </p:grpSpPr>
      <p:sp>
        <p:nvSpPr>
          <p:cNvPr id="126" name="Google Shape;126;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1"/>
          <p:cNvSpPr txBox="1"/>
          <p:nvPr>
            <p:ph type="subTitle" idx="1"/>
          </p:nvPr>
        </p:nvSpPr>
        <p:spPr>
          <a:xfrm>
            <a:off x="712410" y="1704035"/>
            <a:ext cx="2507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8" name="Google Shape;128;p21"/>
          <p:cNvSpPr txBox="1"/>
          <p:nvPr>
            <p:ph type="subTitle" idx="2"/>
          </p:nvPr>
        </p:nvSpPr>
        <p:spPr>
          <a:xfrm>
            <a:off x="3314690" y="1704013"/>
            <a:ext cx="2507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9" name="Google Shape;129;p21"/>
          <p:cNvSpPr txBox="1"/>
          <p:nvPr>
            <p:ph type="subTitle" idx="3"/>
          </p:nvPr>
        </p:nvSpPr>
        <p:spPr>
          <a:xfrm>
            <a:off x="714880" y="3498804"/>
            <a:ext cx="2507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0" name="Google Shape;130;p21"/>
          <p:cNvSpPr txBox="1"/>
          <p:nvPr>
            <p:ph type="subTitle" idx="4"/>
          </p:nvPr>
        </p:nvSpPr>
        <p:spPr>
          <a:xfrm>
            <a:off x="3317160" y="3498800"/>
            <a:ext cx="2507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1" name="Google Shape;131;p21"/>
          <p:cNvSpPr txBox="1"/>
          <p:nvPr>
            <p:ph type="subTitle" idx="5"/>
          </p:nvPr>
        </p:nvSpPr>
        <p:spPr>
          <a:xfrm>
            <a:off x="5916860" y="1704013"/>
            <a:ext cx="2507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2" name="Google Shape;132;p21"/>
          <p:cNvSpPr txBox="1"/>
          <p:nvPr>
            <p:ph type="subTitle" idx="6"/>
          </p:nvPr>
        </p:nvSpPr>
        <p:spPr>
          <a:xfrm>
            <a:off x="5919330" y="3498800"/>
            <a:ext cx="2507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3" name="Google Shape;133;p21"/>
          <p:cNvSpPr txBox="1"/>
          <p:nvPr>
            <p:ph type="subTitle" idx="7"/>
          </p:nvPr>
        </p:nvSpPr>
        <p:spPr>
          <a:xfrm>
            <a:off x="717350" y="1054188"/>
            <a:ext cx="2507100" cy="7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34" name="Google Shape;134;p21"/>
          <p:cNvSpPr txBox="1"/>
          <p:nvPr>
            <p:ph type="subTitle" idx="8"/>
          </p:nvPr>
        </p:nvSpPr>
        <p:spPr>
          <a:xfrm>
            <a:off x="3319440" y="1054188"/>
            <a:ext cx="2507400" cy="7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35" name="Google Shape;135;p21"/>
          <p:cNvSpPr txBox="1"/>
          <p:nvPr>
            <p:ph type="subTitle" idx="9"/>
          </p:nvPr>
        </p:nvSpPr>
        <p:spPr>
          <a:xfrm>
            <a:off x="5921420" y="1054188"/>
            <a:ext cx="2507700" cy="7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36" name="Google Shape;136;p21"/>
          <p:cNvSpPr txBox="1"/>
          <p:nvPr>
            <p:ph type="subTitle" idx="13"/>
          </p:nvPr>
        </p:nvSpPr>
        <p:spPr>
          <a:xfrm>
            <a:off x="719820" y="2845700"/>
            <a:ext cx="2507100" cy="7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37" name="Google Shape;137;p21"/>
          <p:cNvSpPr txBox="1"/>
          <p:nvPr>
            <p:ph type="subTitle" idx="14"/>
          </p:nvPr>
        </p:nvSpPr>
        <p:spPr>
          <a:xfrm>
            <a:off x="3321910" y="2845700"/>
            <a:ext cx="2507400" cy="7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138" name="Google Shape;138;p21"/>
          <p:cNvSpPr txBox="1"/>
          <p:nvPr>
            <p:ph type="subTitle" idx="15"/>
          </p:nvPr>
        </p:nvSpPr>
        <p:spPr>
          <a:xfrm>
            <a:off x="5923890" y="2845700"/>
            <a:ext cx="2507700" cy="7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pic>
        <p:nvPicPr>
          <p:cNvPr id="139" name="Google Shape;139;p21"/>
          <p:cNvPicPr preferRelativeResize="0"/>
          <p:nvPr/>
        </p:nvPicPr>
        <p:blipFill rotWithShape="1">
          <a:blip r:embed="rId2"/>
          <a:srcRect r="41207"/>
          <a:stretch>
            <a:fillRect/>
          </a:stretch>
        </p:blipFill>
        <p:spPr>
          <a:xfrm rot="-5400000" flipH="1">
            <a:off x="824862" y="3691363"/>
            <a:ext cx="633924" cy="2283648"/>
          </a:xfrm>
          <a:prstGeom prst="rect">
            <a:avLst/>
          </a:prstGeom>
          <a:noFill/>
          <a:ln>
            <a:noFill/>
          </a:ln>
        </p:spPr>
      </p:pic>
      <p:pic>
        <p:nvPicPr>
          <p:cNvPr id="140" name="Google Shape;140;p21"/>
          <p:cNvPicPr preferRelativeResize="0"/>
          <p:nvPr/>
        </p:nvPicPr>
        <p:blipFill rotWithShape="1">
          <a:blip r:embed="rId3"/>
          <a:srcRect t="63937"/>
          <a:stretch>
            <a:fillRect/>
          </a:stretch>
        </p:blipFill>
        <p:spPr>
          <a:xfrm rot="5400000" flipH="1">
            <a:off x="7757788" y="1946874"/>
            <a:ext cx="2039726" cy="73270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41" name="Shape 141"/>
        <p:cNvGrpSpPr/>
        <p:nvPr/>
      </p:nvGrpSpPr>
      <p:grpSpPr>
        <a:xfrm>
          <a:off x="0" y="0"/>
          <a:ext cx="0" cy="0"/>
          <a:chOff x="0" y="0"/>
          <a:chExt cx="0" cy="0"/>
        </a:xfrm>
      </p:grpSpPr>
      <p:sp>
        <p:nvSpPr>
          <p:cNvPr id="142" name="Google Shape;142;p22"/>
          <p:cNvSpPr txBox="1"/>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43" name="Google Shape;143;p22"/>
          <p:cNvSpPr txBox="1"/>
          <p:nvPr>
            <p:ph type="subTitle" idx="1"/>
          </p:nvPr>
        </p:nvSpPr>
        <p:spPr>
          <a:xfrm>
            <a:off x="2347900" y="1598700"/>
            <a:ext cx="4448100" cy="137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44" name="Google Shape;144;p22"/>
          <p:cNvSpPr txBox="1"/>
          <p:nvPr/>
        </p:nvSpPr>
        <p:spPr>
          <a:xfrm>
            <a:off x="2347950" y="3645975"/>
            <a:ext cx="44481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000" b="1">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rPr>
              <a:t>CREDITS:</a:t>
            </a:r>
            <a:r>
              <a:rPr lang="en-GB" sz="10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rPr>
              <a:t> This presentation template was created by </a:t>
            </a:r>
            <a:r>
              <a:rPr lang="en-GB" sz="1000" b="1" u="sng">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hlinkClick r:id="rId2"/>
              </a:rPr>
              <a:t>Slidesgo</a:t>
            </a:r>
            <a:r>
              <a:rPr lang="en-GB" sz="10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rPr>
              <a:t>, and includes icons by </a:t>
            </a:r>
            <a:r>
              <a:rPr lang="en-GB" sz="1000" b="1" u="sng">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hlinkClick r:id="rId3"/>
              </a:rPr>
              <a:t>Flaticon</a:t>
            </a:r>
            <a:r>
              <a:rPr lang="en-GB" sz="10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rPr>
              <a:t>, and infographics &amp; images by </a:t>
            </a:r>
            <a:r>
              <a:rPr lang="en-GB" sz="1000" b="1" u="sng">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hlinkClick r:id="rId4"/>
              </a:rPr>
              <a:t>Freepik</a:t>
            </a:r>
            <a:r>
              <a:rPr lang="en-GB" sz="1000" u="sng">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rPr>
              <a:t> </a:t>
            </a:r>
            <a:endParaRPr sz="1000" b="1" u="sng">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2"/>
          <a:srcRect l="7878" t="32120" r="12300"/>
          <a:stretch>
            <a:fillRect/>
          </a:stretch>
        </p:blipFill>
        <p:spPr>
          <a:xfrm rot="-5400000">
            <a:off x="-460149" y="460126"/>
            <a:ext cx="1697848" cy="777574"/>
          </a:xfrm>
          <a:prstGeom prst="rect">
            <a:avLst/>
          </a:prstGeom>
          <a:noFill/>
          <a:ln>
            <a:noFill/>
          </a:ln>
        </p:spPr>
      </p:pic>
      <p:pic>
        <p:nvPicPr>
          <p:cNvPr id="147" name="Google Shape;147;p23"/>
          <p:cNvPicPr preferRelativeResize="0"/>
          <p:nvPr/>
        </p:nvPicPr>
        <p:blipFill rotWithShape="1">
          <a:blip r:embed="rId3"/>
          <a:srcRect r="41207"/>
          <a:stretch>
            <a:fillRect/>
          </a:stretch>
        </p:blipFill>
        <p:spPr>
          <a:xfrm rot="10800000" flipH="1">
            <a:off x="8510087" y="2859863"/>
            <a:ext cx="633924" cy="228364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2"/>
          <a:srcRect t="63937"/>
          <a:stretch>
            <a:fillRect/>
          </a:stretch>
        </p:blipFill>
        <p:spPr>
          <a:xfrm>
            <a:off x="6504538" y="-1"/>
            <a:ext cx="2039726" cy="732702"/>
          </a:xfrm>
          <a:prstGeom prst="rect">
            <a:avLst/>
          </a:prstGeom>
          <a:noFill/>
          <a:ln>
            <a:noFill/>
          </a:ln>
        </p:spPr>
      </p:pic>
      <p:pic>
        <p:nvPicPr>
          <p:cNvPr id="150" name="Google Shape;150;p24"/>
          <p:cNvPicPr preferRelativeResize="0"/>
          <p:nvPr/>
        </p:nvPicPr>
        <p:blipFill rotWithShape="1">
          <a:blip r:embed="rId3"/>
          <a:srcRect l="11621" t="8585" r="22537" b="20462"/>
          <a:stretch>
            <a:fillRect/>
          </a:stretch>
        </p:blipFill>
        <p:spPr>
          <a:xfrm flipH="1">
            <a:off x="0" y="3758750"/>
            <a:ext cx="1285125" cy="1384750"/>
          </a:xfrm>
          <a:prstGeom prst="rect">
            <a:avLst/>
          </a:prstGeom>
          <a:noFill/>
          <a:ln>
            <a:noFill/>
          </a:ln>
        </p:spPr>
      </p:pic>
      <p:pic>
        <p:nvPicPr>
          <p:cNvPr id="151" name="Google Shape;151;p24"/>
          <p:cNvPicPr preferRelativeResize="0"/>
          <p:nvPr/>
        </p:nvPicPr>
        <p:blipFill rotWithShape="1">
          <a:blip r:embed="rId4"/>
          <a:srcRect l="17871" r="2306" b="15576"/>
          <a:stretch>
            <a:fillRect/>
          </a:stretch>
        </p:blipFill>
        <p:spPr>
          <a:xfrm rot="-5400000">
            <a:off x="7949100" y="3436125"/>
            <a:ext cx="1763046" cy="572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29" name="Google Shape;29;p4"/>
          <p:cNvSpPr txBox="1"/>
          <p:nvPr>
            <p:ph type="body" idx="1"/>
          </p:nvPr>
        </p:nvSpPr>
        <p:spPr>
          <a:xfrm>
            <a:off x="720000" y="1215750"/>
            <a:ext cx="7704000" cy="3687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p:txBody>
      </p:sp>
      <p:pic>
        <p:nvPicPr>
          <p:cNvPr id="30" name="Google Shape;30;p4"/>
          <p:cNvPicPr preferRelativeResize="0"/>
          <p:nvPr/>
        </p:nvPicPr>
        <p:blipFill rotWithShape="1">
          <a:blip r:embed="rId2"/>
          <a:srcRect l="19504" b="14864"/>
          <a:stretch>
            <a:fillRect/>
          </a:stretch>
        </p:blipFill>
        <p:spPr>
          <a:xfrm>
            <a:off x="0" y="4497525"/>
            <a:ext cx="1763046" cy="572700"/>
          </a:xfrm>
          <a:prstGeom prst="rect">
            <a:avLst/>
          </a:prstGeom>
          <a:noFill/>
          <a:ln>
            <a:noFill/>
          </a:ln>
        </p:spPr>
      </p:pic>
      <p:pic>
        <p:nvPicPr>
          <p:cNvPr id="31" name="Google Shape;31;p4"/>
          <p:cNvPicPr preferRelativeResize="0"/>
          <p:nvPr/>
        </p:nvPicPr>
        <p:blipFill rotWithShape="1">
          <a:blip r:embed="rId3"/>
          <a:srcRect l="15198" r="8196"/>
          <a:stretch>
            <a:fillRect/>
          </a:stretch>
        </p:blipFill>
        <p:spPr>
          <a:xfrm flipH="1">
            <a:off x="7682798" y="0"/>
            <a:ext cx="1461202" cy="953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type="subTitle" idx="1"/>
          </p:nvPr>
        </p:nvSpPr>
        <p:spPr>
          <a:xfrm>
            <a:off x="5056151" y="2683429"/>
            <a:ext cx="27690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5" name="Google Shape;35;p5"/>
          <p:cNvSpPr txBox="1"/>
          <p:nvPr>
            <p:ph type="subTitle" idx="2"/>
          </p:nvPr>
        </p:nvSpPr>
        <p:spPr>
          <a:xfrm>
            <a:off x="1318850" y="2683429"/>
            <a:ext cx="27690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6" name="Google Shape;36;p5"/>
          <p:cNvSpPr txBox="1"/>
          <p:nvPr>
            <p:ph type="subTitle" idx="3"/>
          </p:nvPr>
        </p:nvSpPr>
        <p:spPr>
          <a:xfrm>
            <a:off x="1318850" y="2208825"/>
            <a:ext cx="2769000" cy="474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sp>
        <p:nvSpPr>
          <p:cNvPr id="37" name="Google Shape;37;p5"/>
          <p:cNvSpPr txBox="1"/>
          <p:nvPr>
            <p:ph type="subTitle" idx="4"/>
          </p:nvPr>
        </p:nvSpPr>
        <p:spPr>
          <a:xfrm>
            <a:off x="5056151" y="2208825"/>
            <a:ext cx="2769000" cy="474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panose="00000500000000000000"/>
              <a:buNone/>
              <a:defRPr sz="1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2pPr>
            <a:lvl3pPr lvl="2"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3pPr>
            <a:lvl4pPr lvl="3"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4pPr>
            <a:lvl5pPr lvl="4"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5pPr>
            <a:lvl6pPr lvl="5"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6pPr>
            <a:lvl7pPr lvl="6"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7pPr>
            <a:lvl8pPr lvl="7"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8pPr>
            <a:lvl9pPr lvl="8" algn="ctr" rtl="0">
              <a:lnSpc>
                <a:spcPct val="100000"/>
              </a:lnSpc>
              <a:spcBef>
                <a:spcPts val="0"/>
              </a:spcBef>
              <a:spcAft>
                <a:spcPts val="0"/>
              </a:spcAft>
              <a:buSzPts val="1800"/>
              <a:buFont typeface="Poppins" panose="00000500000000000000"/>
              <a:buNone/>
              <a:defRPr sz="1800" b="1">
                <a:latin typeface="Poppins" panose="00000500000000000000"/>
                <a:ea typeface="Poppins" panose="00000500000000000000"/>
                <a:cs typeface="Poppins" panose="00000500000000000000"/>
                <a:sym typeface="Poppins" panose="00000500000000000000"/>
              </a:defRPr>
            </a:lvl9pPr>
          </a:lstStyle>
          <a:p/>
        </p:txBody>
      </p:sp>
      <p:pic>
        <p:nvPicPr>
          <p:cNvPr id="38" name="Google Shape;38;p5"/>
          <p:cNvPicPr preferRelativeResize="0"/>
          <p:nvPr/>
        </p:nvPicPr>
        <p:blipFill rotWithShape="1">
          <a:blip r:embed="rId2"/>
          <a:srcRect t="2323" r="40244" b="58"/>
          <a:stretch>
            <a:fillRect/>
          </a:stretch>
        </p:blipFill>
        <p:spPr>
          <a:xfrm flipH="1">
            <a:off x="-1" y="0"/>
            <a:ext cx="713226" cy="2283674"/>
          </a:xfrm>
          <a:prstGeom prst="rect">
            <a:avLst/>
          </a:prstGeom>
          <a:noFill/>
          <a:ln>
            <a:noFill/>
          </a:ln>
        </p:spPr>
      </p:pic>
      <p:pic>
        <p:nvPicPr>
          <p:cNvPr id="39" name="Google Shape;39;p5"/>
          <p:cNvPicPr preferRelativeResize="0"/>
          <p:nvPr/>
        </p:nvPicPr>
        <p:blipFill rotWithShape="1">
          <a:blip r:embed="rId3"/>
          <a:srcRect l="11697" r="11697"/>
          <a:stretch>
            <a:fillRect/>
          </a:stretch>
        </p:blipFill>
        <p:spPr>
          <a:xfrm rot="10800000">
            <a:off x="7682798" y="4189775"/>
            <a:ext cx="1461202" cy="9537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42" name="Google Shape;42;p6"/>
          <p:cNvPicPr preferRelativeResize="0"/>
          <p:nvPr/>
        </p:nvPicPr>
        <p:blipFill rotWithShape="1">
          <a:blip r:embed="rId2"/>
          <a:srcRect l="2722" r="2732"/>
          <a:stretch>
            <a:fillRect/>
          </a:stretch>
        </p:blipFill>
        <p:spPr>
          <a:xfrm>
            <a:off x="7380953" y="4497525"/>
            <a:ext cx="1763046" cy="572700"/>
          </a:xfrm>
          <a:prstGeom prst="rect">
            <a:avLst/>
          </a:prstGeom>
          <a:noFill/>
          <a:ln>
            <a:noFill/>
          </a:ln>
        </p:spPr>
      </p:pic>
      <p:pic>
        <p:nvPicPr>
          <p:cNvPr id="43" name="Google Shape;43;p6"/>
          <p:cNvPicPr preferRelativeResize="0"/>
          <p:nvPr/>
        </p:nvPicPr>
        <p:blipFill rotWithShape="1">
          <a:blip r:embed="rId3"/>
          <a:srcRect l="11697" r="11697"/>
          <a:stretch>
            <a:fillRect/>
          </a:stretch>
        </p:blipFill>
        <p:spPr>
          <a:xfrm>
            <a:off x="0" y="0"/>
            <a:ext cx="1461202" cy="9537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subTitle" idx="1"/>
          </p:nvPr>
        </p:nvSpPr>
        <p:spPr>
          <a:xfrm>
            <a:off x="811975" y="1895000"/>
            <a:ext cx="3823500" cy="20535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6" name="Google Shape;46;p7"/>
          <p:cNvSpPr txBox="1"/>
          <p:nvPr>
            <p:ph type="title"/>
          </p:nvPr>
        </p:nvSpPr>
        <p:spPr>
          <a:xfrm>
            <a:off x="811975" y="1195000"/>
            <a:ext cx="42948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7"/>
          <p:cNvSpPr/>
          <p:nvPr>
            <p:ph type="pic" idx="2"/>
          </p:nvPr>
        </p:nvSpPr>
        <p:spPr>
          <a:xfrm>
            <a:off x="5257575" y="1184101"/>
            <a:ext cx="2787000" cy="2775300"/>
          </a:xfrm>
          <a:prstGeom prst="ellipse">
            <a:avLst/>
          </a:prstGeom>
          <a:noFill/>
          <a:ln w="9525" cap="flat" cmpd="sng">
            <a:solidFill>
              <a:schemeClr val="accent1"/>
            </a:solidFill>
            <a:prstDash val="solid"/>
            <a:round/>
            <a:headEnd type="none" w="sm" len="sm"/>
            <a:tailEnd type="none" w="sm" len="sm"/>
          </a:ln>
        </p:spPr>
      </p:sp>
      <p:pic>
        <p:nvPicPr>
          <p:cNvPr id="48" name="Google Shape;48;p7"/>
          <p:cNvPicPr preferRelativeResize="0"/>
          <p:nvPr/>
        </p:nvPicPr>
        <p:blipFill rotWithShape="1">
          <a:blip r:embed="rId2"/>
          <a:srcRect t="52778" r="24425"/>
          <a:stretch>
            <a:fillRect/>
          </a:stretch>
        </p:blipFill>
        <p:spPr>
          <a:xfrm>
            <a:off x="7557251" y="-1"/>
            <a:ext cx="1586749" cy="7745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1305900" y="1555500"/>
            <a:ext cx="6532200" cy="2032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51" name="Google Shape;51;p8"/>
          <p:cNvPicPr preferRelativeResize="0"/>
          <p:nvPr/>
        </p:nvPicPr>
        <p:blipFill rotWithShape="1">
          <a:blip r:embed="rId2"/>
          <a:srcRect l="19504" b="14864"/>
          <a:stretch>
            <a:fillRect/>
          </a:stretch>
        </p:blipFill>
        <p:spPr>
          <a:xfrm rot="5400000">
            <a:off x="-454650" y="595175"/>
            <a:ext cx="1763046" cy="572700"/>
          </a:xfrm>
          <a:prstGeom prst="rect">
            <a:avLst/>
          </a:prstGeom>
          <a:noFill/>
          <a:ln>
            <a:noFill/>
          </a:ln>
        </p:spPr>
      </p:pic>
      <p:pic>
        <p:nvPicPr>
          <p:cNvPr id="52" name="Google Shape;52;p8"/>
          <p:cNvPicPr preferRelativeResize="0"/>
          <p:nvPr/>
        </p:nvPicPr>
        <p:blipFill rotWithShape="1">
          <a:blip r:embed="rId3"/>
          <a:srcRect l="6096" t="7576" r="13692" b="7584"/>
          <a:stretch>
            <a:fillRect/>
          </a:stretch>
        </p:blipFill>
        <p:spPr>
          <a:xfrm rot="5400000">
            <a:off x="7835603" y="3975625"/>
            <a:ext cx="1763046" cy="572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a:off x="1185300" y="1469900"/>
            <a:ext cx="6773400" cy="16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55" name="Google Shape;55;p9"/>
          <p:cNvSpPr txBox="1"/>
          <p:nvPr>
            <p:ph type="subTitle" idx="1"/>
          </p:nvPr>
        </p:nvSpPr>
        <p:spPr>
          <a:xfrm>
            <a:off x="1185300" y="3153500"/>
            <a:ext cx="67734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pic>
        <p:nvPicPr>
          <p:cNvPr id="56" name="Google Shape;56;p9"/>
          <p:cNvPicPr preferRelativeResize="0"/>
          <p:nvPr/>
        </p:nvPicPr>
        <p:blipFill rotWithShape="1">
          <a:blip r:embed="rId2"/>
          <a:srcRect l="23640" t="22636"/>
          <a:stretch>
            <a:fillRect/>
          </a:stretch>
        </p:blipFill>
        <p:spPr>
          <a:xfrm rot="5400000">
            <a:off x="7768252" y="-9000"/>
            <a:ext cx="1366748" cy="1384750"/>
          </a:xfrm>
          <a:prstGeom prst="rect">
            <a:avLst/>
          </a:prstGeom>
          <a:noFill/>
          <a:ln>
            <a:noFill/>
          </a:ln>
        </p:spPr>
      </p:pic>
      <p:pic>
        <p:nvPicPr>
          <p:cNvPr id="57" name="Google Shape;57;p9"/>
          <p:cNvPicPr preferRelativeResize="0"/>
          <p:nvPr/>
        </p:nvPicPr>
        <p:blipFill rotWithShape="1">
          <a:blip r:embed="rId3"/>
          <a:srcRect l="11697" r="11697"/>
          <a:stretch>
            <a:fillRect/>
          </a:stretch>
        </p:blipFill>
        <p:spPr>
          <a:xfrm rot="10800000" flipH="1">
            <a:off x="0" y="4189775"/>
            <a:ext cx="1461202" cy="9537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8" name="Shape 58"/>
        <p:cNvGrpSpPr/>
        <p:nvPr/>
      </p:nvGrpSpPr>
      <p:grpSpPr>
        <a:xfrm>
          <a:off x="0" y="0"/>
          <a:ext cx="0" cy="0"/>
          <a:chOff x="0" y="0"/>
          <a:chExt cx="0" cy="0"/>
        </a:xfrm>
      </p:grpSpPr>
      <p:sp>
        <p:nvSpPr>
          <p:cNvPr id="59" name="Google Shape;59;p10"/>
          <p:cNvSpPr/>
          <p:nvPr>
            <p:ph type="pic" idx="2"/>
          </p:nvPr>
        </p:nvSpPr>
        <p:spPr>
          <a:xfrm>
            <a:off x="0" y="0"/>
            <a:ext cx="9144000" cy="5143500"/>
          </a:xfrm>
          <a:prstGeom prst="rect">
            <a:avLst/>
          </a:prstGeom>
          <a:noFill/>
          <a:ln>
            <a:noFill/>
          </a:ln>
        </p:spPr>
      </p:sp>
      <p:sp>
        <p:nvSpPr>
          <p:cNvPr id="60" name="Google Shape;60;p10"/>
          <p:cNvSpPr txBox="1"/>
          <p:nvPr>
            <p:ph type="title"/>
          </p:nvPr>
        </p:nvSpPr>
        <p:spPr>
          <a:xfrm>
            <a:off x="720000" y="4014450"/>
            <a:ext cx="7704000" cy="5895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dk1"/>
              </a:buClr>
              <a:buSzPts val="2800"/>
              <a:buFont typeface="Poppins" panose="00000500000000000000"/>
              <a:buNone/>
              <a:defRPr sz="28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1pPr>
            <a:lvl2pPr marL="914400" lvl="1"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2pPr>
            <a:lvl3pPr marL="1371600" lvl="2"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3pPr>
            <a:lvl4pPr marL="1828800" lvl="3"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4pPr>
            <a:lvl5pPr marL="2286000" lvl="4"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5pPr>
            <a:lvl6pPr marL="2743200" lvl="5"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6pPr>
            <a:lvl7pPr marL="3200400" lvl="6"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7pPr>
            <a:lvl8pPr marL="3657600" lvl="7"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8pPr>
            <a:lvl9pPr marL="4114800" lvl="8" indent="-304800">
              <a:lnSpc>
                <a:spcPct val="100000"/>
              </a:lnSpc>
              <a:spcBef>
                <a:spcPts val="0"/>
              </a:spcBef>
              <a:spcAft>
                <a:spcPts val="0"/>
              </a:spcAft>
              <a:buClr>
                <a:schemeClr val="dk1"/>
              </a:buClr>
              <a:buSzPts val="1200"/>
              <a:buFont typeface="Nanum Gothic" panose="020D0604000000000000" charset="-127"/>
              <a:buChar char="■"/>
              <a:defRPr sz="1200">
                <a:solidFill>
                  <a:schemeClr val="dk1"/>
                </a:solidFill>
                <a:latin typeface="Nanum Gothic" panose="020D0604000000000000" charset="-127"/>
                <a:ea typeface="Nanum Gothic" panose="020D0604000000000000" charset="-127"/>
                <a:cs typeface="Nanum Gothic" panose="020D0604000000000000" charset="-127"/>
                <a:sym typeface="Nanum Gothic" panose="020D0604000000000000" charset="-127"/>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9.xml"/><Relationship Id="rId7" Type="http://schemas.openxmlformats.org/officeDocument/2006/relationships/image" Target="../media/image34.png"/><Relationship Id="rId6" Type="http://schemas.openxmlformats.org/officeDocument/2006/relationships/hyperlink" Target="http://bit.ly/2PfT4lq" TargetMode="External"/><Relationship Id="rId5" Type="http://schemas.openxmlformats.org/officeDocument/2006/relationships/image" Target="../media/image12.png"/><Relationship Id="rId4" Type="http://schemas.openxmlformats.org/officeDocument/2006/relationships/image" Target="../media/image22.png"/><Relationship Id="rId3" Type="http://schemas.openxmlformats.org/officeDocument/2006/relationships/image" Target="../media/image8.png"/><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9.xml"/><Relationship Id="rId2" Type="http://schemas.openxmlformats.org/officeDocument/2006/relationships/image" Target="../media/image24.png"/><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28"/>
          <p:cNvSpPr txBox="1"/>
          <p:nvPr>
            <p:ph type="ctrTitle"/>
          </p:nvPr>
        </p:nvSpPr>
        <p:spPr>
          <a:xfrm>
            <a:off x="1238100" y="1448740"/>
            <a:ext cx="6667800" cy="17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Employee Attrition Analysis</a:t>
            </a:r>
            <a:endParaRPr lang="en-US" altLang="en-GB" b="0"/>
          </a:p>
        </p:txBody>
      </p:sp>
      <p:sp>
        <p:nvSpPr>
          <p:cNvPr id="163" name="Google Shape;163;p28"/>
          <p:cNvSpPr txBox="1"/>
          <p:nvPr>
            <p:ph type="subTitle" idx="1"/>
          </p:nvPr>
        </p:nvSpPr>
        <p:spPr>
          <a:xfrm>
            <a:off x="2307675" y="3333588"/>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By Akash Redkar</a:t>
            </a:r>
            <a:endParaRPr lang="en-US" altLang="en-GB"/>
          </a:p>
        </p:txBody>
      </p:sp>
      <p:cxnSp>
        <p:nvCxnSpPr>
          <p:cNvPr id="164" name="Google Shape;164;p28"/>
          <p:cNvCxnSpPr/>
          <p:nvPr/>
        </p:nvCxnSpPr>
        <p:spPr>
          <a:xfrm>
            <a:off x="2353975" y="3268788"/>
            <a:ext cx="45111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611505" y="339090"/>
            <a:ext cx="7928610" cy="589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Attrition Analysis by Work-Life Balance</a:t>
            </a:r>
            <a:endParaRPr lang="en-GB" sz="2400"/>
          </a:p>
        </p:txBody>
      </p:sp>
      <p:sp>
        <p:nvSpPr>
          <p:cNvPr id="14" name="Text Box 13"/>
          <p:cNvSpPr txBox="1"/>
          <p:nvPr/>
        </p:nvSpPr>
        <p:spPr>
          <a:xfrm>
            <a:off x="683260" y="1059180"/>
            <a:ext cx="7843520" cy="82994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The Graph Shows attrition rates based on work-life balance ratings, from 1 (Struggling) to 4 (Highly Balanced). The Graph also highlights the percentage of employees who left the company (Attrition) in each work-life balance category.</a:t>
            </a:r>
            <a:endParaRPr lang="en-US" sz="1600">
              <a:solidFill>
                <a:schemeClr val="tx1"/>
              </a:solidFill>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1"/>
          <a:stretch>
            <a:fillRect/>
          </a:stretch>
        </p:blipFill>
        <p:spPr>
          <a:xfrm>
            <a:off x="1978025" y="2031365"/>
            <a:ext cx="5007610" cy="2722245"/>
          </a:xfrm>
          <a:prstGeom prst="rect">
            <a:avLst/>
          </a:prstGeom>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3" name="Shape 413"/>
        <p:cNvGrpSpPr/>
        <p:nvPr/>
      </p:nvGrpSpPr>
      <p:grpSpPr>
        <a:xfrm>
          <a:off x="0" y="0"/>
          <a:ext cx="0" cy="0"/>
          <a:chOff x="0" y="0"/>
          <a:chExt cx="0" cy="0"/>
        </a:xfrm>
      </p:grpSpPr>
      <p:sp>
        <p:nvSpPr>
          <p:cNvPr id="414" name="Google Shape;414;p44"/>
          <p:cNvSpPr txBox="1"/>
          <p:nvPr>
            <p:ph type="title"/>
          </p:nvPr>
        </p:nvSpPr>
        <p:spPr>
          <a:xfrm>
            <a:off x="793115" y="123190"/>
            <a:ext cx="7703820" cy="545465"/>
          </a:xfrm>
          <a:prstGeom prst="rect">
            <a:avLst/>
          </a:prstGeom>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Final Dashboard Overview</a:t>
            </a:r>
            <a:endParaRPr lang="en-US" altLang="en-GB"/>
          </a:p>
        </p:txBody>
      </p:sp>
      <p:pic>
        <p:nvPicPr>
          <p:cNvPr id="3" name="Picture Placeholder 2"/>
          <p:cNvPicPr>
            <a:picLocks noChangeAspect="1"/>
          </p:cNvPicPr>
          <p:nvPr>
            <p:ph type="pic" idx="2"/>
          </p:nvPr>
        </p:nvPicPr>
        <p:blipFill>
          <a:blip r:embed="rId1"/>
          <a:stretch>
            <a:fillRect/>
          </a:stretch>
        </p:blipFill>
        <p:spPr>
          <a:xfrm>
            <a:off x="93980" y="774700"/>
            <a:ext cx="8965565" cy="431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2" name="Shape 472"/>
        <p:cNvGrpSpPr/>
        <p:nvPr/>
      </p:nvGrpSpPr>
      <p:grpSpPr>
        <a:xfrm>
          <a:off x="0" y="0"/>
          <a:ext cx="0" cy="0"/>
          <a:chOff x="0" y="0"/>
          <a:chExt cx="0" cy="0"/>
        </a:xfrm>
      </p:grpSpPr>
      <p:pic>
        <p:nvPicPr>
          <p:cNvPr id="490" name="Google Shape;490;p47"/>
          <p:cNvPicPr preferRelativeResize="0"/>
          <p:nvPr/>
        </p:nvPicPr>
        <p:blipFill rotWithShape="1">
          <a:blip r:embed="rId1"/>
          <a:srcRect t="20971" r="18187" b="2797"/>
          <a:stretch>
            <a:fillRect/>
          </a:stretch>
        </p:blipFill>
        <p:spPr>
          <a:xfrm rot="5400000" flipH="1">
            <a:off x="7708513" y="3684001"/>
            <a:ext cx="1486223" cy="1384750"/>
          </a:xfrm>
          <a:prstGeom prst="rect">
            <a:avLst/>
          </a:prstGeom>
          <a:noFill/>
          <a:ln>
            <a:noFill/>
          </a:ln>
        </p:spPr>
      </p:pic>
      <p:pic>
        <p:nvPicPr>
          <p:cNvPr id="491" name="Google Shape;491;p47"/>
          <p:cNvPicPr preferRelativeResize="0"/>
          <p:nvPr/>
        </p:nvPicPr>
        <p:blipFill rotWithShape="1">
          <a:blip r:embed="rId2"/>
          <a:srcRect l="8011" r="8011"/>
          <a:stretch>
            <a:fillRect/>
          </a:stretch>
        </p:blipFill>
        <p:spPr>
          <a:xfrm rot="9" flipH="1">
            <a:off x="-1" y="1114303"/>
            <a:ext cx="1907476" cy="1640322"/>
          </a:xfrm>
          <a:prstGeom prst="rect">
            <a:avLst/>
          </a:prstGeom>
          <a:noFill/>
          <a:ln>
            <a:noFill/>
          </a:ln>
        </p:spPr>
      </p:pic>
      <p:pic>
        <p:nvPicPr>
          <p:cNvPr id="492" name="Google Shape;492;p47"/>
          <p:cNvPicPr preferRelativeResize="0"/>
          <p:nvPr/>
        </p:nvPicPr>
        <p:blipFill rotWithShape="1">
          <a:blip r:embed="rId3"/>
          <a:srcRect t="20748"/>
          <a:stretch>
            <a:fillRect/>
          </a:stretch>
        </p:blipFill>
        <p:spPr>
          <a:xfrm>
            <a:off x="6741925" y="-1"/>
            <a:ext cx="2047150" cy="1616124"/>
          </a:xfrm>
          <a:prstGeom prst="rect">
            <a:avLst/>
          </a:prstGeom>
          <a:noFill/>
          <a:ln>
            <a:noFill/>
          </a:ln>
        </p:spPr>
      </p:pic>
      <p:pic>
        <p:nvPicPr>
          <p:cNvPr id="493" name="Google Shape;493;p47"/>
          <p:cNvPicPr preferRelativeResize="0"/>
          <p:nvPr/>
        </p:nvPicPr>
        <p:blipFill rotWithShape="1">
          <a:blip r:embed="rId4"/>
          <a:srcRect/>
          <a:stretch>
            <a:fillRect/>
          </a:stretch>
        </p:blipFill>
        <p:spPr>
          <a:xfrm rot="-5400000">
            <a:off x="6885375" y="1510675"/>
            <a:ext cx="2147052" cy="659425"/>
          </a:xfrm>
          <a:prstGeom prst="rect">
            <a:avLst/>
          </a:prstGeom>
          <a:noFill/>
          <a:ln>
            <a:noFill/>
          </a:ln>
        </p:spPr>
      </p:pic>
      <p:pic>
        <p:nvPicPr>
          <p:cNvPr id="494" name="Google Shape;494;p47"/>
          <p:cNvPicPr preferRelativeResize="0"/>
          <p:nvPr/>
        </p:nvPicPr>
        <p:blipFill rotWithShape="1">
          <a:blip r:embed="rId5"/>
          <a:srcRect l="11697" r="11697"/>
          <a:stretch>
            <a:fillRect/>
          </a:stretch>
        </p:blipFill>
        <p:spPr>
          <a:xfrm>
            <a:off x="299098" y="4127138"/>
            <a:ext cx="1461202" cy="953725"/>
          </a:xfrm>
          <a:prstGeom prst="rect">
            <a:avLst/>
          </a:prstGeom>
          <a:noFill/>
          <a:ln>
            <a:noFill/>
          </a:ln>
        </p:spPr>
      </p:pic>
      <p:sp>
        <p:nvSpPr>
          <p:cNvPr id="3" name="Text Box 2"/>
          <p:cNvSpPr txBox="1"/>
          <p:nvPr/>
        </p:nvSpPr>
        <p:spPr>
          <a:xfrm>
            <a:off x="2286000" y="1635760"/>
            <a:ext cx="4572000" cy="1322070"/>
          </a:xfrm>
          <a:prstGeom prst="rect">
            <a:avLst/>
          </a:prstGeom>
          <a:noFill/>
        </p:spPr>
        <p:txBody>
          <a:bodyPr wrap="square" rtlCol="0" anchor="t">
            <a:spAutoFit/>
          </a:bodyPr>
          <a:p>
            <a:pPr algn="ctr"/>
            <a:r>
              <a:rPr lang="en-IN" sz="8000" dirty="0">
                <a:solidFill>
                  <a:schemeClr val="bg1">
                    <a:lumMod val="10000"/>
                    <a:lumOff val="90000"/>
                  </a:schemeClr>
                </a:solidFill>
                <a:latin typeface="Fira Sans Medium" panose="020B0603050000020004" pitchFamily="34" charset="0"/>
                <a:sym typeface="+mn-ea"/>
              </a:rPr>
              <a:t>than</a:t>
            </a:r>
            <a:r>
              <a:rPr lang="en-US" altLang="en-IN" sz="8000" dirty="0">
                <a:solidFill>
                  <a:schemeClr val="bg1">
                    <a:lumMod val="10000"/>
                    <a:lumOff val="90000"/>
                  </a:schemeClr>
                </a:solidFill>
                <a:latin typeface="Fira Sans Medium" panose="020B0603050000020004" pitchFamily="34" charset="0"/>
                <a:sym typeface="+mn-ea"/>
              </a:rPr>
              <a:t>k</a:t>
            </a:r>
            <a:r>
              <a:rPr lang="en-IN" sz="8000" dirty="0">
                <a:solidFill>
                  <a:schemeClr val="bg1">
                    <a:lumMod val="10000"/>
                    <a:lumOff val="90000"/>
                  </a:schemeClr>
                </a:solidFill>
                <a:latin typeface="Fira Sans Medium" panose="020B0603050000020004" pitchFamily="34" charset="0"/>
                <a:sym typeface="+mn-ea"/>
              </a:rPr>
              <a:t>s!</a:t>
            </a:r>
            <a:endParaRPr lang="en-IN" sz="8000" dirty="0">
              <a:solidFill>
                <a:schemeClr val="bg1">
                  <a:lumMod val="10000"/>
                  <a:lumOff val="90000"/>
                </a:schemeClr>
              </a:solidFill>
              <a:latin typeface="Fira Sans Medium" panose="020B0603050000020004" pitchFamily="34" charset="0"/>
              <a:sym typeface="+mn-ea"/>
            </a:endParaRPr>
          </a:p>
        </p:txBody>
      </p:sp>
      <p:pic>
        <p:nvPicPr>
          <p:cNvPr id="12176" name="Google Shape;12176;p67">
            <a:hlinkClick r:id="rId6"/>
          </p:cNvPr>
          <p:cNvPicPr preferRelativeResize="0">
            <a:picLocks noChangeAspect="1"/>
          </p:cNvPicPr>
          <p:nvPr>
            <p:ph type="pic" idx="2"/>
          </p:nvPr>
        </p:nvPicPr>
        <p:blipFill>
          <a:blip r:embed="rId7"/>
          <a:stretch>
            <a:fillRect/>
          </a:stretch>
        </p:blipFill>
        <p:spPr>
          <a:xfrm>
            <a:off x="2195830" y="4443730"/>
            <a:ext cx="1167130" cy="541655"/>
          </a:xfrm>
          <a:prstGeom prst="rect">
            <a:avLst/>
          </a:prstGeom>
          <a:noFill/>
          <a:ln>
            <a:noFill/>
          </a:ln>
        </p:spPr>
      </p:pic>
      <p:sp>
        <p:nvSpPr>
          <p:cNvPr id="6" name="Text Box 5"/>
          <p:cNvSpPr txBox="1"/>
          <p:nvPr/>
        </p:nvSpPr>
        <p:spPr>
          <a:xfrm>
            <a:off x="899160" y="4587875"/>
            <a:ext cx="2077085" cy="275590"/>
          </a:xfrm>
          <a:prstGeom prst="rect">
            <a:avLst/>
          </a:prstGeom>
          <a:noFill/>
        </p:spPr>
        <p:txBody>
          <a:bodyPr wrap="square" rtlCol="0">
            <a:spAutoFit/>
          </a:bodyPr>
          <a:p>
            <a:r>
              <a:rPr lang="en-US" sz="1200" b="1">
                <a:solidFill>
                  <a:schemeClr val="bg1">
                    <a:lumMod val="10000"/>
                    <a:lumOff val="90000"/>
                  </a:schemeClr>
                </a:solidFill>
              </a:rPr>
              <a:t>Template Credit :</a:t>
            </a:r>
            <a:endParaRPr lang="en-US" sz="1200" b="1">
              <a:solidFill>
                <a:schemeClr val="bg1">
                  <a:lumMod val="10000"/>
                  <a:lumOff val="9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1" name="Google Shape;211;p3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INTRODUCTION</a:t>
            </a:r>
            <a:endParaRPr lang="en-US" altLang="en-GB"/>
          </a:p>
        </p:txBody>
      </p:sp>
      <p:sp>
        <p:nvSpPr>
          <p:cNvPr id="213" name="Google Shape;213;p33"/>
          <p:cNvSpPr txBox="1"/>
          <p:nvPr>
            <p:ph type="subTitle" idx="2"/>
          </p:nvPr>
        </p:nvSpPr>
        <p:spPr>
          <a:xfrm>
            <a:off x="907415" y="1419225"/>
            <a:ext cx="7355840" cy="1172845"/>
          </a:xfrm>
          <a:prstGeom prst="rect">
            <a:avLst/>
          </a:prstGeom>
          <a:ln w="12700" cmpd="sng">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prstDash val="solid"/>
          </a:ln>
        </p:spPr>
        <p:txBody>
          <a:bodyPr spcFirstLastPara="1" wrap="square" lIns="91425" tIns="91425" rIns="91425" bIns="91425" anchor="t" anchorCtr="0">
            <a:noAutofit/>
          </a:bodyPr>
          <a:lstStyle/>
          <a:p>
            <a:pPr marL="0" lvl="0" indent="0" algn="just" rtl="0">
              <a:spcBef>
                <a:spcPts val="0"/>
              </a:spcBef>
              <a:spcAft>
                <a:spcPts val="0"/>
              </a:spcAft>
              <a:buNone/>
            </a:pPr>
            <a:r>
              <a:rPr lang="en-GB" sz="1600">
                <a:latin typeface="Times New Roman" panose="02020603050405020304" charset="0"/>
                <a:cs typeface="Times New Roman" panose="02020603050405020304" charset="0"/>
              </a:rPr>
              <a:t>Welcome aboard our journey into the Employee Attrition Analysis project for XYZ Company. Here, we dive deep into understanding the reasons behind our employees' departure, all in an effort to empower our organization with insights for smarter decision-making.</a:t>
            </a:r>
            <a:endParaRPr lang="en-GB" sz="1600">
              <a:latin typeface="Times New Roman" panose="02020603050405020304" charset="0"/>
              <a:cs typeface="Times New Roman" panose="02020603050405020304" charset="0"/>
            </a:endParaRPr>
          </a:p>
          <a:p>
            <a:pPr marL="0" lvl="0" indent="0" algn="ctr" rtl="0">
              <a:spcBef>
                <a:spcPts val="0"/>
              </a:spcBef>
              <a:spcAft>
                <a:spcPts val="0"/>
              </a:spcAft>
              <a:buNone/>
            </a:pPr>
            <a:endParaRPr lang="en-GB"/>
          </a:p>
          <a:p>
            <a:pPr marL="0" lvl="0" indent="0" algn="ctr" rtl="0">
              <a:spcBef>
                <a:spcPts val="0"/>
              </a:spcBef>
              <a:spcAft>
                <a:spcPts val="0"/>
              </a:spcAft>
              <a:buNone/>
            </a:pPr>
            <a:endParaRPr lang="en-GB"/>
          </a:p>
          <a:p>
            <a:pPr marL="0" lvl="0" indent="0" algn="ctr" rtl="0">
              <a:spcBef>
                <a:spcPts val="0"/>
              </a:spcBef>
              <a:spcAft>
                <a:spcPts val="0"/>
              </a:spcAft>
              <a:buNone/>
            </a:pPr>
            <a:endParaRPr lang="en-GB"/>
          </a:p>
          <a:p>
            <a:pPr marL="0" lvl="0" indent="0" algn="ctr" rtl="0">
              <a:spcBef>
                <a:spcPts val="0"/>
              </a:spcBef>
              <a:spcAft>
                <a:spcPts val="0"/>
              </a:spcAft>
              <a:buNone/>
            </a:pPr>
            <a:endParaRPr lang="en-GB"/>
          </a:p>
          <a:p>
            <a:pPr marL="0" lvl="0" indent="0" algn="ctr" rtl="0">
              <a:spcBef>
                <a:spcPts val="0"/>
              </a:spcBef>
              <a:spcAft>
                <a:spcPts val="0"/>
              </a:spcAft>
              <a:buNone/>
            </a:pPr>
            <a:endParaRPr lang="en-GB"/>
          </a:p>
          <a:p>
            <a:pPr marL="0" lvl="0" indent="0" algn="ctr" rtl="0">
              <a:spcBef>
                <a:spcPts val="0"/>
              </a:spcBef>
              <a:spcAft>
                <a:spcPts val="0"/>
              </a:spcAft>
              <a:buNone/>
            </a:pPr>
            <a:endParaRPr lang="en-GB"/>
          </a:p>
        </p:txBody>
      </p:sp>
      <p:grpSp>
        <p:nvGrpSpPr>
          <p:cNvPr id="215" name="Google Shape;215;p33"/>
          <p:cNvGrpSpPr/>
          <p:nvPr/>
        </p:nvGrpSpPr>
        <p:grpSpPr>
          <a:xfrm>
            <a:off x="2556006" y="463609"/>
            <a:ext cx="481380" cy="474603"/>
            <a:chOff x="5352728" y="1990239"/>
            <a:chExt cx="327091" cy="322508"/>
          </a:xfrm>
        </p:grpSpPr>
        <p:sp>
          <p:nvSpPr>
            <p:cNvPr id="216" name="Google Shape;216;p33"/>
            <p:cNvSpPr/>
            <p:nvPr/>
          </p:nvSpPr>
          <p:spPr>
            <a:xfrm>
              <a:off x="5575935" y="2093297"/>
              <a:ext cx="103885" cy="217923"/>
            </a:xfrm>
            <a:custGeom>
              <a:avLst/>
              <a:gdLst/>
              <a:ahLst/>
              <a:cxnLst/>
              <a:rect l="l" t="t" r="r" b="b"/>
              <a:pathLst>
                <a:path w="3264" h="6847" extrusionOk="0">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3"/>
            <p:cNvSpPr/>
            <p:nvPr/>
          </p:nvSpPr>
          <p:spPr>
            <a:xfrm>
              <a:off x="5426250" y="1990239"/>
              <a:ext cx="191029" cy="322508"/>
            </a:xfrm>
            <a:custGeom>
              <a:avLst/>
              <a:gdLst/>
              <a:ahLst/>
              <a:cxnLst/>
              <a:rect l="l" t="t" r="r" b="b"/>
              <a:pathLst>
                <a:path w="6002" h="10133" extrusionOk="0">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3"/>
            <p:cNvSpPr/>
            <p:nvPr/>
          </p:nvSpPr>
          <p:spPr>
            <a:xfrm>
              <a:off x="5352728" y="2121719"/>
              <a:ext cx="103503" cy="189501"/>
            </a:xfrm>
            <a:custGeom>
              <a:avLst/>
              <a:gdLst/>
              <a:ahLst/>
              <a:cxnLst/>
              <a:rect l="l" t="t" r="r" b="b"/>
              <a:pathLst>
                <a:path w="3252" h="5954" extrusionOk="0">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20000" y="3961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Objectives</a:t>
            </a:r>
            <a:endParaRPr lang="en-US" altLang="en-GB"/>
          </a:p>
        </p:txBody>
      </p:sp>
      <p:sp>
        <p:nvSpPr>
          <p:cNvPr id="234" name="Google Shape;234;p34"/>
          <p:cNvSpPr txBox="1"/>
          <p:nvPr>
            <p:ph type="subTitle" idx="1"/>
          </p:nvPr>
        </p:nvSpPr>
        <p:spPr>
          <a:xfrm>
            <a:off x="720725" y="1122680"/>
            <a:ext cx="7703185" cy="3118485"/>
          </a:xfrm>
          <a:prstGeom prst="rect">
            <a:avLst/>
          </a:prstGeom>
          <a:ln w="12700" cmpd="sng">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0"/>
            </a:gradFill>
            <a:prstDash val="solid"/>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charset="0"/>
                <a:cs typeface="Times New Roman" panose="02020603050405020304" charset="0"/>
              </a:rPr>
              <a:t>Identify Patterns:</a:t>
            </a:r>
            <a:r>
              <a:rPr lang="en-GB" sz="1600">
                <a:latin typeface="Times New Roman" panose="02020603050405020304" charset="0"/>
                <a:cs typeface="Times New Roman" panose="02020603050405020304" charset="0"/>
              </a:rPr>
              <a:t> Dive into employee data to unveil underlying trends and patterns associated with attrition.</a:t>
            </a: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r>
              <a:rPr lang="en-GB" sz="1600" b="1">
                <a:latin typeface="Times New Roman" panose="02020603050405020304" charset="0"/>
                <a:cs typeface="Times New Roman" panose="02020603050405020304" charset="0"/>
              </a:rPr>
              <a:t>Understand</a:t>
            </a:r>
            <a:r>
              <a:rPr lang="en-US" altLang="en-GB" sz="1600" b="1">
                <a:latin typeface="Times New Roman" panose="02020603050405020304" charset="0"/>
                <a:cs typeface="Times New Roman" panose="02020603050405020304" charset="0"/>
              </a:rPr>
              <a:t>ing</a:t>
            </a:r>
            <a:r>
              <a:rPr lang="en-GB" sz="1600" b="1">
                <a:latin typeface="Times New Roman" panose="02020603050405020304" charset="0"/>
                <a:cs typeface="Times New Roman" panose="02020603050405020304" charset="0"/>
              </a:rPr>
              <a:t> Drivers:</a:t>
            </a:r>
            <a:r>
              <a:rPr lang="en-GB" sz="1600">
                <a:latin typeface="Times New Roman" panose="02020603050405020304" charset="0"/>
                <a:cs typeface="Times New Roman" panose="02020603050405020304" charset="0"/>
              </a:rPr>
              <a:t> Pinpoint the pivotal factors fueling employee turnover within the organization.</a:t>
            </a: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r>
              <a:rPr lang="en-GB" sz="1600" b="1">
                <a:latin typeface="Times New Roman" panose="02020603050405020304" charset="0"/>
                <a:cs typeface="Times New Roman" panose="02020603050405020304" charset="0"/>
              </a:rPr>
              <a:t>Visualize Insights:</a:t>
            </a:r>
            <a:r>
              <a:rPr lang="en-GB" sz="1600">
                <a:latin typeface="Times New Roman" panose="02020603050405020304" charset="0"/>
                <a:cs typeface="Times New Roman" panose="02020603050405020304" charset="0"/>
              </a:rPr>
              <a:t> Craft engaging visual representations to illustrate and simplify complex findings.</a:t>
            </a: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r>
              <a:rPr lang="en-GB" sz="1600" b="1">
                <a:latin typeface="Times New Roman" panose="02020603050405020304" charset="0"/>
                <a:cs typeface="Times New Roman" panose="02020603050405020304" charset="0"/>
              </a:rPr>
              <a:t>Enable Decision-Making:</a:t>
            </a:r>
            <a:r>
              <a:rPr lang="en-GB" sz="1600">
                <a:latin typeface="Times New Roman" panose="02020603050405020304" charset="0"/>
                <a:cs typeface="Times New Roman" panose="02020603050405020304" charset="0"/>
              </a:rPr>
              <a:t> Equip XYZ Company's leadership with actionable insights to inform strategic workforce management decisions effectively.</a:t>
            </a:r>
            <a:endParaRPr lang="en-GB" sz="1600">
              <a:latin typeface="Times New Roman" panose="02020603050405020304" charset="0"/>
              <a:cs typeface="Times New Roman" panose="02020603050405020304" charset="0"/>
            </a:endParaRPr>
          </a:p>
        </p:txBody>
      </p:sp>
      <p:sp>
        <p:nvSpPr>
          <p:cNvPr id="243" name="Google Shape;243;p34"/>
          <p:cNvSpPr/>
          <p:nvPr/>
        </p:nvSpPr>
        <p:spPr>
          <a:xfrm>
            <a:off x="3059970" y="411452"/>
            <a:ext cx="475059" cy="474595"/>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14" name="Rounded Rectangle 13"/>
          <p:cNvSpPr/>
          <p:nvPr/>
        </p:nvSpPr>
        <p:spPr>
          <a:xfrm>
            <a:off x="251460" y="987425"/>
            <a:ext cx="8496935" cy="4022090"/>
          </a:xfrm>
          <a:prstGeom prst="roundRect">
            <a:avLst/>
          </a:prstGeom>
          <a:blipFill rotWithShape="1">
            <a:blip r:embed="rId1">
              <a:alphaModFix amt="0"/>
            </a:blip>
            <a:tile tx="0" ty="0" sx="100000" sy="100000" flip="none" algn="tl"/>
          </a:blipFill>
          <a:ln w="28575" cmpd="dbl">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5" name="Google Shape;255;p35"/>
          <p:cNvSpPr txBox="1"/>
          <p:nvPr>
            <p:ph type="title"/>
          </p:nvPr>
        </p:nvSpPr>
        <p:spPr>
          <a:xfrm>
            <a:off x="720090" y="339090"/>
            <a:ext cx="7703820" cy="58610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Main KPI’s</a:t>
            </a:r>
            <a:endParaRPr lang="en-US" altLang="en-GB"/>
          </a:p>
        </p:txBody>
      </p:sp>
      <p:pic>
        <p:nvPicPr>
          <p:cNvPr id="5" name="Picture 4"/>
          <p:cNvPicPr>
            <a:picLocks noChangeAspect="1"/>
          </p:cNvPicPr>
          <p:nvPr/>
        </p:nvPicPr>
        <p:blipFill>
          <a:blip r:embed="rId2"/>
          <a:srcRect l="245" t="6715" r="80174" b="1537"/>
          <a:stretch>
            <a:fillRect/>
          </a:stretch>
        </p:blipFill>
        <p:spPr>
          <a:xfrm>
            <a:off x="967740" y="1275080"/>
            <a:ext cx="1760220" cy="943610"/>
          </a:xfrm>
          <a:prstGeom prst="roundRect">
            <a:avLst/>
          </a:prstGeom>
        </p:spPr>
      </p:pic>
      <p:pic>
        <p:nvPicPr>
          <p:cNvPr id="6" name="Picture 5"/>
          <p:cNvPicPr>
            <a:picLocks noChangeAspect="1"/>
          </p:cNvPicPr>
          <p:nvPr/>
        </p:nvPicPr>
        <p:blipFill>
          <a:blip r:embed="rId2"/>
          <a:srcRect l="21078" t="6392" r="58959" b="1861"/>
          <a:stretch>
            <a:fillRect/>
          </a:stretch>
        </p:blipFill>
        <p:spPr>
          <a:xfrm>
            <a:off x="4787900" y="3147695"/>
            <a:ext cx="1760855" cy="942975"/>
          </a:xfrm>
          <a:prstGeom prst="roundRect">
            <a:avLst/>
          </a:prstGeom>
        </p:spPr>
      </p:pic>
      <p:pic>
        <p:nvPicPr>
          <p:cNvPr id="7" name="Picture 6"/>
          <p:cNvPicPr>
            <a:picLocks noChangeAspect="1"/>
          </p:cNvPicPr>
          <p:nvPr/>
        </p:nvPicPr>
        <p:blipFill>
          <a:blip r:embed="rId2"/>
          <a:srcRect l="41491" t="8172" r="39652" b="2832"/>
          <a:stretch>
            <a:fillRect/>
          </a:stretch>
        </p:blipFill>
        <p:spPr>
          <a:xfrm>
            <a:off x="3491865" y="1276985"/>
            <a:ext cx="1752600" cy="941705"/>
          </a:xfrm>
          <a:prstGeom prst="roundRect">
            <a:avLst/>
          </a:prstGeom>
        </p:spPr>
      </p:pic>
      <p:pic>
        <p:nvPicPr>
          <p:cNvPr id="8" name="Picture 7"/>
          <p:cNvPicPr>
            <a:picLocks noChangeAspect="1"/>
          </p:cNvPicPr>
          <p:nvPr/>
        </p:nvPicPr>
        <p:blipFill>
          <a:blip r:embed="rId2"/>
          <a:srcRect l="81573" t="9142" r="450" b="-890"/>
          <a:stretch>
            <a:fillRect/>
          </a:stretch>
        </p:blipFill>
        <p:spPr>
          <a:xfrm>
            <a:off x="2267585" y="3147695"/>
            <a:ext cx="1759585" cy="940435"/>
          </a:xfrm>
          <a:prstGeom prst="roundRect">
            <a:avLst/>
          </a:prstGeom>
        </p:spPr>
      </p:pic>
      <p:pic>
        <p:nvPicPr>
          <p:cNvPr id="10" name="Picture 9"/>
          <p:cNvPicPr>
            <a:picLocks noChangeAspect="1"/>
          </p:cNvPicPr>
          <p:nvPr/>
        </p:nvPicPr>
        <p:blipFill>
          <a:blip r:embed="rId2"/>
          <a:srcRect l="61649" t="9142" r="20188" b="-890"/>
          <a:stretch>
            <a:fillRect/>
          </a:stretch>
        </p:blipFill>
        <p:spPr>
          <a:xfrm>
            <a:off x="6008370" y="1278255"/>
            <a:ext cx="1760855" cy="940435"/>
          </a:xfrm>
          <a:prstGeom prst="roundRect">
            <a:avLst/>
          </a:prstGeom>
        </p:spPr>
      </p:pic>
      <p:sp>
        <p:nvSpPr>
          <p:cNvPr id="15" name="Text Box 14"/>
          <p:cNvSpPr txBox="1"/>
          <p:nvPr/>
        </p:nvSpPr>
        <p:spPr>
          <a:xfrm>
            <a:off x="867410" y="2315845"/>
            <a:ext cx="2085340" cy="553085"/>
          </a:xfrm>
          <a:prstGeom prst="rect">
            <a:avLst/>
          </a:prstGeom>
          <a:noFill/>
          <a:ln w="12700" cmpd="sng">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prstDash val="solid"/>
            <a:bevel/>
          </a:ln>
        </p:spPr>
        <p:txBody>
          <a:bodyPr wrap="square" rtlCol="0">
            <a:spAutoFit/>
          </a:bodyPr>
          <a:p>
            <a:r>
              <a:rPr lang="en-US" sz="1000" b="1">
                <a:solidFill>
                  <a:schemeClr val="tx1"/>
                </a:solidFill>
              </a:rPr>
              <a:t>Total Employees - Represents the total number of employees in the organization.</a:t>
            </a:r>
            <a:endParaRPr lang="en-US" sz="1000" b="1">
              <a:solidFill>
                <a:schemeClr val="tx1"/>
              </a:solidFill>
            </a:endParaRPr>
          </a:p>
        </p:txBody>
      </p:sp>
      <p:sp>
        <p:nvSpPr>
          <p:cNvPr id="16" name="Text Box 15"/>
          <p:cNvSpPr txBox="1"/>
          <p:nvPr/>
        </p:nvSpPr>
        <p:spPr>
          <a:xfrm>
            <a:off x="3347720" y="2314575"/>
            <a:ext cx="2037080" cy="704850"/>
          </a:xfrm>
          <a:prstGeom prst="rect">
            <a:avLst/>
          </a:prstGeom>
          <a:noFill/>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txBody>
          <a:bodyPr wrap="square" rtlCol="0">
            <a:noAutofit/>
          </a:bodyPr>
          <a:p>
            <a:r>
              <a:rPr lang="en-US" sz="1000" b="1">
                <a:solidFill>
                  <a:schemeClr val="tx1"/>
                </a:solidFill>
              </a:rPr>
              <a:t>Attrition Rate - Indicates the percentage of employees who have left the company within a specific time period.</a:t>
            </a:r>
            <a:endParaRPr lang="en-US" sz="1000" b="1">
              <a:solidFill>
                <a:schemeClr val="tx1"/>
              </a:solidFill>
            </a:endParaRPr>
          </a:p>
        </p:txBody>
      </p:sp>
      <p:sp>
        <p:nvSpPr>
          <p:cNvPr id="17" name="Text Box 16"/>
          <p:cNvSpPr txBox="1"/>
          <p:nvPr/>
        </p:nvSpPr>
        <p:spPr>
          <a:xfrm>
            <a:off x="6012180" y="2355215"/>
            <a:ext cx="2085340" cy="553085"/>
          </a:xfrm>
          <a:prstGeom prst="rect">
            <a:avLst/>
          </a:prstGeom>
          <a:noFill/>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txBody>
          <a:bodyPr wrap="square" rtlCol="0">
            <a:spAutoFit/>
          </a:bodyPr>
          <a:p>
            <a:r>
              <a:rPr lang="en-US" sz="1000" b="1">
                <a:solidFill>
                  <a:schemeClr val="tx1"/>
                </a:solidFill>
              </a:rPr>
              <a:t>Average Age - Denotes the average age of employees in the organization.</a:t>
            </a:r>
            <a:endParaRPr lang="en-US" sz="1000" b="1">
              <a:solidFill>
                <a:schemeClr val="tx1"/>
              </a:solidFill>
            </a:endParaRPr>
          </a:p>
        </p:txBody>
      </p:sp>
      <p:sp>
        <p:nvSpPr>
          <p:cNvPr id="18" name="Text Box 17"/>
          <p:cNvSpPr txBox="1"/>
          <p:nvPr/>
        </p:nvSpPr>
        <p:spPr>
          <a:xfrm>
            <a:off x="2104390" y="4166870"/>
            <a:ext cx="2166620" cy="706755"/>
          </a:xfrm>
          <a:prstGeom prst="rect">
            <a:avLst/>
          </a:prstGeom>
          <a:noFill/>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txBody>
          <a:bodyPr wrap="square" rtlCol="0">
            <a:spAutoFit/>
          </a:bodyPr>
          <a:p>
            <a:r>
              <a:rPr lang="en-US" sz="1000" b="1">
                <a:solidFill>
                  <a:schemeClr val="tx1"/>
                </a:solidFill>
              </a:rPr>
              <a:t>Average Years of Service - Reflects the average duration of employment among the workforce.</a:t>
            </a:r>
            <a:endParaRPr lang="en-US" sz="1000" b="1">
              <a:solidFill>
                <a:schemeClr val="tx1"/>
              </a:solidFill>
            </a:endParaRPr>
          </a:p>
        </p:txBody>
      </p:sp>
      <p:sp>
        <p:nvSpPr>
          <p:cNvPr id="19" name="Text Box 18"/>
          <p:cNvSpPr txBox="1"/>
          <p:nvPr/>
        </p:nvSpPr>
        <p:spPr>
          <a:xfrm>
            <a:off x="4625975" y="4171950"/>
            <a:ext cx="2085340" cy="706755"/>
          </a:xfrm>
          <a:prstGeom prst="rect">
            <a:avLst/>
          </a:prstGeom>
          <a:noFill/>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txBody>
          <a:bodyPr wrap="square" rtlCol="0">
            <a:spAutoFit/>
          </a:bodyPr>
          <a:p>
            <a:r>
              <a:rPr lang="en-US" sz="1000" b="1">
                <a:solidFill>
                  <a:schemeClr val="tx1"/>
                </a:solidFill>
              </a:rPr>
              <a:t>Represents the total number of employees who have left the company within a specific time period.</a:t>
            </a:r>
            <a:endParaRPr lang="en-US" sz="1000" b="1">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611505" y="339090"/>
            <a:ext cx="7928610" cy="589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t>Educational Background and Employee Attrition</a:t>
            </a:r>
            <a:endParaRPr lang="en-GB" sz="2400"/>
          </a:p>
        </p:txBody>
      </p:sp>
      <p:pic>
        <p:nvPicPr>
          <p:cNvPr id="13" name="Picture Placeholder 12"/>
          <p:cNvPicPr>
            <a:picLocks noChangeAspect="1"/>
          </p:cNvPicPr>
          <p:nvPr>
            <p:ph type="pic" idx="2"/>
          </p:nvPr>
        </p:nvPicPr>
        <p:blipFill>
          <a:blip r:embed="rId1"/>
          <a:stretch>
            <a:fillRect/>
          </a:stretch>
        </p:blipFill>
        <p:spPr>
          <a:xfrm>
            <a:off x="2014855" y="2067560"/>
            <a:ext cx="5321935" cy="2851785"/>
          </a:xfrm>
          <a:prstGeom prst="rect">
            <a:avLst/>
          </a:prstGeom>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pic>
      <p:sp>
        <p:nvSpPr>
          <p:cNvPr id="14" name="Text Box 13"/>
          <p:cNvSpPr txBox="1"/>
          <p:nvPr/>
        </p:nvSpPr>
        <p:spPr>
          <a:xfrm>
            <a:off x="683260" y="1059180"/>
            <a:ext cx="7843520" cy="82994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This pie chart illustrates attrition rates by education background, emphasizing the high attrition rate in Life Sciences (43%) and Medical (32%), followed by Marketing (11%), Technical Degree (6%), and Other (4%)</a:t>
            </a:r>
            <a:endParaRPr lang="en-US" sz="1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535305" y="339090"/>
            <a:ext cx="8082280" cy="589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t>Attrition Analysis by Job Role and Job Satisfaction</a:t>
            </a:r>
            <a:endParaRPr lang="en-GB" sz="2400"/>
          </a:p>
        </p:txBody>
      </p:sp>
      <p:sp>
        <p:nvSpPr>
          <p:cNvPr id="14" name="Text Box 13"/>
          <p:cNvSpPr txBox="1"/>
          <p:nvPr/>
        </p:nvSpPr>
        <p:spPr>
          <a:xfrm>
            <a:off x="688975" y="1082675"/>
            <a:ext cx="7843520" cy="82994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This table shows the distribution of job satisfaction ratings for different job roles. The columns represent job satisfaction ratings, from 1 (Very Dissatisfied) to 4 (Satisfied) and NA (Not Applicable) The rows represent job roles and the total is count of attrition.</a:t>
            </a:r>
            <a:endParaRPr lang="en-US" sz="1600">
              <a:solidFill>
                <a:schemeClr val="tx1"/>
              </a:solidFill>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1"/>
          <a:stretch>
            <a:fillRect/>
          </a:stretch>
        </p:blipFill>
        <p:spPr>
          <a:xfrm>
            <a:off x="1781810" y="2067560"/>
            <a:ext cx="5657215" cy="2668270"/>
          </a:xfrm>
          <a:prstGeom prst="rect">
            <a:avLst/>
          </a:prstGeom>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611505" y="347345"/>
            <a:ext cx="7928610" cy="589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Employee Attrition Across Job Roles</a:t>
            </a:r>
            <a:endParaRPr lang="en-GB" sz="2400"/>
          </a:p>
        </p:txBody>
      </p:sp>
      <p:sp>
        <p:nvSpPr>
          <p:cNvPr id="14" name="Text Box 13"/>
          <p:cNvSpPr txBox="1"/>
          <p:nvPr/>
        </p:nvSpPr>
        <p:spPr>
          <a:xfrm>
            <a:off x="688975" y="1139190"/>
            <a:ext cx="7843520" cy="82994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This Bar Graph Visualizes the attrition rates for various job roles: Sales Executive, Research Scientist, Laboratory Technician, Healthcare Representative, and Research Director. The highest attrition rate is seen in Sales Executive (165) as seen in the graph.</a:t>
            </a:r>
            <a:endParaRPr lang="en-US" sz="1600">
              <a:solidFill>
                <a:schemeClr val="tx1"/>
              </a:solidFill>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1"/>
          <a:stretch>
            <a:fillRect/>
          </a:stretch>
        </p:blipFill>
        <p:spPr>
          <a:xfrm>
            <a:off x="1630045" y="2211705"/>
            <a:ext cx="5863590" cy="2529205"/>
          </a:xfrm>
          <a:prstGeom prst="rect">
            <a:avLst/>
          </a:prstGeom>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611505" y="339090"/>
            <a:ext cx="7928610" cy="589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Age Distribution and Employee Turnover</a:t>
            </a:r>
            <a:endParaRPr lang="en-GB" sz="2400"/>
          </a:p>
        </p:txBody>
      </p:sp>
      <p:sp>
        <p:nvSpPr>
          <p:cNvPr id="14" name="Text Box 13"/>
          <p:cNvSpPr txBox="1"/>
          <p:nvPr/>
        </p:nvSpPr>
        <p:spPr>
          <a:xfrm>
            <a:off x="688975" y="1139190"/>
            <a:ext cx="7843520" cy="58356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This bar graph highlights attrition rates across age groups: 18-24 (334), 35-44 (152), 18-24 (113), 45-54 (75), and 55-64 (33). The highest attrition rate is found in the 25-34 age group.</a:t>
            </a:r>
            <a:endParaRPr lang="en-US" sz="1600">
              <a:solidFill>
                <a:schemeClr val="tx1"/>
              </a:solidFill>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1"/>
          <a:stretch>
            <a:fillRect/>
          </a:stretch>
        </p:blipFill>
        <p:spPr>
          <a:xfrm>
            <a:off x="2208530" y="2070735"/>
            <a:ext cx="4737100" cy="2742565"/>
          </a:xfrm>
          <a:prstGeom prst="rect">
            <a:avLst/>
          </a:prstGeom>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611505" y="339090"/>
            <a:ext cx="7928610" cy="589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Employee Tenure and Attrition Analysis</a:t>
            </a:r>
            <a:endParaRPr lang="en-GB" sz="2400"/>
          </a:p>
        </p:txBody>
      </p:sp>
      <p:sp>
        <p:nvSpPr>
          <p:cNvPr id="14" name="Text Box 13"/>
          <p:cNvSpPr txBox="1"/>
          <p:nvPr/>
        </p:nvSpPr>
        <p:spPr>
          <a:xfrm>
            <a:off x="688975" y="1139190"/>
            <a:ext cx="7843520" cy="58356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This area chart displays attrition rates based on years at the company. The highest attrition rate is found in the 1 year mark, with a value of 177. </a:t>
            </a:r>
            <a:endParaRPr lang="en-US" sz="1600">
              <a:solidFill>
                <a:schemeClr val="tx1"/>
              </a:solidFill>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1"/>
          <a:stretch>
            <a:fillRect/>
          </a:stretch>
        </p:blipFill>
        <p:spPr>
          <a:xfrm>
            <a:off x="1979295" y="2038985"/>
            <a:ext cx="5235575" cy="2644140"/>
          </a:xfrm>
          <a:prstGeom prst="rect">
            <a:avLst/>
          </a:prstGeom>
          <a:ln>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pic>
    </p:spTree>
  </p:cSld>
  <p:clrMapOvr>
    <a:masterClrMapping/>
  </p:clrMapOvr>
</p:sld>
</file>

<file path=ppt/theme/theme1.xml><?xml version="1.0" encoding="utf-8"?>
<a:theme xmlns:a="http://schemas.openxmlformats.org/drawingml/2006/main" name="Design Inspiration Business Plan by Slidesgo">
  <a:themeElements>
    <a:clrScheme name="Simple Light">
      <a:dk1>
        <a:srgbClr val="FFFFFF"/>
      </a:dk1>
      <a:lt1>
        <a:srgbClr val="00002E"/>
      </a:lt1>
      <a:dk2>
        <a:srgbClr val="77E0FF"/>
      </a:dk2>
      <a:lt2>
        <a:srgbClr val="4D5DFF"/>
      </a:lt2>
      <a:accent1>
        <a:srgbClr val="FFB4E4"/>
      </a:accent1>
      <a:accent2>
        <a:srgbClr val="C751B6"/>
      </a:accent2>
      <a:accent3>
        <a:srgbClr val="5C328C"/>
      </a:accent3>
      <a:accent4>
        <a:srgbClr val="FFD063"/>
      </a:accent4>
      <a:accent5>
        <a:srgbClr val="FF8663"/>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2843</Words>
  <Application>WPS Presentation</Application>
  <PresentationFormat/>
  <Paragraphs>66</Paragraphs>
  <Slides>12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12</vt:i4>
      </vt:variant>
    </vt:vector>
  </HeadingPairs>
  <TitlesOfParts>
    <vt:vector size="32" baseType="lpstr">
      <vt:lpstr>Arial</vt:lpstr>
      <vt:lpstr>SimSun</vt:lpstr>
      <vt:lpstr>Wingdings</vt:lpstr>
      <vt:lpstr>Arial</vt:lpstr>
      <vt:lpstr>Poppins</vt:lpstr>
      <vt:lpstr>Nanum Gothic</vt:lpstr>
      <vt:lpstr>Anaheim</vt:lpstr>
      <vt:lpstr>Segoe Print</vt:lpstr>
      <vt:lpstr>Proxima Nova</vt:lpstr>
      <vt:lpstr>Microsoft YaHei</vt:lpstr>
      <vt:lpstr>Arial Unicode MS</vt:lpstr>
      <vt:lpstr>Bebas Neue</vt:lpstr>
      <vt:lpstr>Raleway</vt:lpstr>
      <vt:lpstr>Open Sans</vt:lpstr>
      <vt:lpstr>Calibri</vt:lpstr>
      <vt:lpstr>Amatic SC</vt:lpstr>
      <vt:lpstr>Roboto Medium</vt:lpstr>
      <vt:lpstr>Times New Roman</vt:lpstr>
      <vt:lpstr>Fira Sans Medium</vt:lpstr>
      <vt:lpstr>Design Inspiration Business Plan by Slidesgo</vt:lpstr>
      <vt:lpstr>Design Inspiration Business Plan</vt:lpstr>
      <vt:lpstr>Company description</vt:lpstr>
      <vt:lpstr>Market analysis</vt:lpstr>
      <vt:lpstr>Products or services</vt:lpstr>
      <vt:lpstr>Marketing &amp; sales strategy</vt:lpstr>
      <vt:lpstr>Educational Background and Employee Attrition</vt:lpstr>
      <vt:lpstr>Educational Background and Employee Attrition</vt:lpstr>
      <vt:lpstr>Educational Background and Employee Attrition</vt:lpstr>
      <vt:lpstr>Educational Background and Employee Attrition</vt:lpstr>
      <vt:lpstr>Educational Background and Employee Attrition</vt:lpstr>
      <vt:lpstr>Target infographic</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
  <cp:lastModifiedBy>Akshata Kavthankar</cp:lastModifiedBy>
  <cp:revision>1</cp:revision>
  <dcterms:created xsi:type="dcterms:W3CDTF">2024-03-08T11:57:47Z</dcterms:created>
  <dcterms:modified xsi:type="dcterms:W3CDTF">2024-03-08T11:57:47Z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F06F5BE7059C405CAFA797682945FCF9_13</vt:lpwstr>
  </property>
  <property fmtid="{D5CDD505-2E9C-101B-9397-08002B2CF9AE}" pid="3" name="KSOProductBuildVer">
    <vt:lpwstr>1033-12.2.0.13489</vt:lpwstr>
  </property>
</Properties>
</file>