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BF27-26CE-E3D6-FBA8-63F3F043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E86CF-5AD4-6839-F0B0-14DBA5E6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B363-F98B-65DF-671D-981413A9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318B-DBAA-4B42-961A-B9995B5F294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E97AD-51A6-2E64-4030-14314E4E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E1F8-4AB6-CD2C-9B05-7021FE9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7320-C7CD-41E7-9DBB-D1F0B2D5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3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F285-702B-166A-2E79-B8474139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F9043-BBCE-0A65-CCA8-E23C7A006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FED9-C26F-5622-6902-2CC9FF7D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318B-DBAA-4B42-961A-B9995B5F294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2FC2-7078-9882-AD56-19869C84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97F83-5798-3A02-ECCE-F3D97386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7320-C7CD-41E7-9DBB-D1F0B2D5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4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54B9C-3630-2D9D-10F1-085B2665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A323F-4B95-3627-D5F6-087DD38B6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186B-B62A-0D78-E403-4B60184D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318B-DBAA-4B42-961A-B9995B5F294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E95D-5DB4-0BE5-AB0A-354A1512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1C4A-CBD2-0607-B7F2-83E4FCD1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7320-C7CD-41E7-9DBB-D1F0B2D5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11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56EB-745E-BA89-8B59-BF3AE690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FD4D-C6E6-5366-FDDF-047F0BA3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FC72E-38E5-8E72-6CE5-1776A099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318B-DBAA-4B42-961A-B9995B5F294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3A9D-A933-D368-2EDD-D21859FE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37AB4-CE2A-478E-2A9B-A5CCAED6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7320-C7CD-41E7-9DBB-D1F0B2D5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5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7396-2FD8-FEFF-397F-F75304CB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1CB12-1D6C-900E-B467-B80C72FD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FC9B-0270-9555-CF20-CEFA07A4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318B-DBAA-4B42-961A-B9995B5F294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D5E6C-146A-9D24-4C4D-D246F0EE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1997F-A131-0A50-E547-4FD5F070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7320-C7CD-41E7-9DBB-D1F0B2D5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65DF-865C-1CDF-546E-73DE6CD8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F56D-4DD1-C7B7-7AAA-546948F47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6E512-0C94-EC29-36B4-F95BAAF68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C2729-8077-4CA7-339B-E2DAA132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318B-DBAA-4B42-961A-B9995B5F294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6304B-6934-ADFE-B657-06C20BC3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DE69E-62CB-7EFE-172E-DFAFBD83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7320-C7CD-41E7-9DBB-D1F0B2D5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2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EAA1-DD42-2B29-3DB9-1ED3DB1B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C9D21-69D5-3E17-5E21-2AD19E70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78617-A9C8-AFE6-F094-3897A8592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71864-78A2-880D-A51F-1580037B5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90C41-1B91-C65A-78A9-659911DD8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267D0-1C46-9C3F-65D4-48B31BB9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318B-DBAA-4B42-961A-B9995B5F294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46EA7-BE1C-09C8-CFCB-2A42640F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45ABD-FB5B-558D-EEAA-7DDEF440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7320-C7CD-41E7-9DBB-D1F0B2D5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0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2222-9968-8FAF-0BCB-F98F5A60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A173C-3D9F-E94F-A1CF-FDE3245E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318B-DBAA-4B42-961A-B9995B5F294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11600-6350-F2B2-27BB-2BDBAC68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A1888-1D07-8D66-D295-008D4258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7320-C7CD-41E7-9DBB-D1F0B2D5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28EE9-A7FC-178C-445E-C0544AA8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318B-DBAA-4B42-961A-B9995B5F294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F2581-87C2-7A1B-CD77-4BFDF262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A6CFF-317B-375E-603F-9DEB5FDB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7320-C7CD-41E7-9DBB-D1F0B2D5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5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7285-F7C8-3472-1A3B-ABFB7339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47AC-D72A-A71B-7426-438A3B5C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603B8-B402-5989-2AC4-AD44612C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C5734-58A7-1ADF-C6CE-0465DD88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318B-DBAA-4B42-961A-B9995B5F294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14397-DE40-10DF-EBC4-7A405D00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0A976-2A9A-9FE6-93C3-BDBD9022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7320-C7CD-41E7-9DBB-D1F0B2D5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7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E348-4F7F-81EF-DA3D-6CD2E45E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797C4-E192-2003-F584-6CC551489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A1F45-2914-DDBE-FAC6-43DE983F7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1A354-08FE-7AA1-E5BC-F28B8706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318B-DBAA-4B42-961A-B9995B5F294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FBDB7-9EFB-B874-2005-11502205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9F400-7A1D-1D2F-42D2-17FB4F2B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7320-C7CD-41E7-9DBB-D1F0B2D5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5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28D23-7013-6CC8-944D-3CC53815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A776-D24F-770A-B337-266A9FD0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8269-0A27-BEB0-7759-27C190CF2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0318B-DBAA-4B42-961A-B9995B5F294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B80C-73DA-A9C2-4552-712A088BD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CAB1-4260-653B-45F4-AED1748E4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47320-C7CD-41E7-9DBB-D1F0B2D5F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2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8A2DBC-45C6-3DE2-67BC-861A6C11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46" y="1484404"/>
            <a:ext cx="9026028" cy="5117117"/>
          </a:xfrm>
          <a:prstGeom prst="rect">
            <a:avLst/>
          </a:prstGeom>
        </p:spPr>
      </p:pic>
      <p:pic>
        <p:nvPicPr>
          <p:cNvPr id="1026" name="Picture 2" descr="Fleet">
            <a:extLst>
              <a:ext uri="{FF2B5EF4-FFF2-40B4-BE49-F238E27FC236}">
                <a16:creationId xmlns:a16="http://schemas.microsoft.com/office/drawing/2014/main" id="{B2CC92F6-3C0C-5202-4AA4-37DED52A0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341" y="3412968"/>
            <a:ext cx="5493138" cy="392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5D7F53-6ED1-7C1C-4D4B-B1CEC9FDBB12}"/>
              </a:ext>
            </a:extLst>
          </p:cNvPr>
          <p:cNvSpPr txBox="1"/>
          <p:nvPr/>
        </p:nvSpPr>
        <p:spPr>
          <a:xfrm>
            <a:off x="5236660" y="729400"/>
            <a:ext cx="5820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ADC0B-423A-0BAE-E8D4-8B4A4A554612}"/>
              </a:ext>
            </a:extLst>
          </p:cNvPr>
          <p:cNvSpPr txBox="1"/>
          <p:nvPr/>
        </p:nvSpPr>
        <p:spPr>
          <a:xfrm>
            <a:off x="1501697" y="152400"/>
            <a:ext cx="5820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 Data Analytics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DC69A0-AF27-845E-C4E7-F576FBC9B8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06" y="180059"/>
            <a:ext cx="2140779" cy="10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9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2281-37D3-0F7D-D3F4-635EFC7D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F702-59AB-DF5E-12C4-8287D273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sure orders canceled by customers should not be more than 7%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sure orders canceled drivers should not be more than 18%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Also, increase the number of orders on weekends and match days. Keep match day by using the following dates.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incomplete rides less than 6%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Keep order value high on weekends 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Food Category keep around 67 Indian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order ID with 10 digits starting with CNR and then digits keep orders under 500 value 70%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orders above 500 value 28%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remaining orders above 1000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D4993-365B-9A1C-8854-D9ED288A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06" y="180059"/>
            <a:ext cx="2140779" cy="10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7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9033-69CF-BDCA-6816-DCF43496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541F-67EB-83EE-9D60-DB39B304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505416"/>
            <a:ext cx="11619570" cy="507380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Retrieve all successful bookings: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Find the average ride distance for each vehicle type: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Get the total number of cancelled rides by customers: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List the top 5 customers who booked the highest number of rides: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 Get the number of rides cancelled by drivers due to personal and car-related issues: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6. Find the maximum and minimum driver ratings for Prime Sedan bookings: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Retrieve all rides where payment was made using UPI: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Find the average customer rating per vehicle type: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Calculate the total booking value of rides completed successfully: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List all incomplete rides along with the reason: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F8A7B-9341-CC5A-EE39-CF17B5F8A0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06" y="180059"/>
            <a:ext cx="2140779" cy="10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8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959D-F380-7EBE-CCD8-6BC46470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D92B-DF07-E54E-D925-10AD8878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Ride Volume Over Time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Booking Status Breakdown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Top 5 Vehicle Types by Ride Distance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Average Customer Ratings by Vehicle Type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cancelled Rides Reasons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6. Revenue by Payment Method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Top 5 Customers by Total Booking Value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8. Ride Distance Distribution Per Day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Driver Ratings Distribution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Customer vs. Driver Ratings</a:t>
            </a:r>
            <a:endParaRPr lang="en-IN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49358-4E98-86EB-CFF2-B108535C0C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06" y="180059"/>
            <a:ext cx="2140779" cy="10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OVERVIEW :</vt:lpstr>
      <vt:lpstr>SQL QUESTION:</vt:lpstr>
      <vt:lpstr>POWER BI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Routh</dc:creator>
  <cp:lastModifiedBy>Akash Routh</cp:lastModifiedBy>
  <cp:revision>1</cp:revision>
  <dcterms:created xsi:type="dcterms:W3CDTF">2024-11-29T04:26:50Z</dcterms:created>
  <dcterms:modified xsi:type="dcterms:W3CDTF">2024-11-29T04:27:11Z</dcterms:modified>
</cp:coreProperties>
</file>