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0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81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1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52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5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2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7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5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797A-FC12-474F-A2FB-1AC442C9C6B8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5585F4-F17C-4F0F-B904-48A2201DB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92727"/>
            <a:ext cx="7766936" cy="3358109"/>
          </a:xfrm>
        </p:spPr>
        <p:txBody>
          <a:bodyPr/>
          <a:lstStyle/>
          <a:p>
            <a:r>
              <a:rPr lang="en-US" sz="4400" dirty="0"/>
              <a:t>Low Cost </a:t>
            </a:r>
            <a:r>
              <a:rPr lang="en-US" sz="4400" dirty="0" err="1"/>
              <a:t>Iot</a:t>
            </a:r>
            <a:r>
              <a:rPr lang="en-US" sz="4400" dirty="0"/>
              <a:t> Driven Smart </a:t>
            </a:r>
            <a:r>
              <a:rPr lang="en-US" sz="4400" dirty="0" err="1"/>
              <a:t>Agro</a:t>
            </a:r>
            <a:r>
              <a:rPr lang="en-US" sz="4400" dirty="0"/>
              <a:t>-Drone for Early</a:t>
            </a:r>
            <a:br>
              <a:rPr lang="en-US" sz="4400" dirty="0"/>
            </a:br>
            <a:r>
              <a:rPr lang="en-US" sz="4400" dirty="0"/>
              <a:t>Detection of Late Blight Disease of Potato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D20F5-78A4-87E2-C328-82D74EEF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71" y="4292881"/>
            <a:ext cx="8072732" cy="1096899"/>
          </a:xfrm>
        </p:spPr>
        <p:txBody>
          <a:bodyPr/>
          <a:lstStyle/>
          <a:p>
            <a:r>
              <a:rPr lang="en-US" dirty="0"/>
              <a:t>A smart crop health monitoring system for early detection of plant disease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95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8" y="253004"/>
            <a:ext cx="7766936" cy="1109631"/>
          </a:xfrm>
        </p:spPr>
        <p:txBody>
          <a:bodyPr/>
          <a:lstStyle/>
          <a:p>
            <a:pPr algn="l"/>
            <a:r>
              <a:rPr lang="en-IN" dirty="0"/>
              <a:t>Prototype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80725-20B8-DB36-4157-06BDACA85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2" y="2167498"/>
            <a:ext cx="3343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8" y="253004"/>
            <a:ext cx="7766936" cy="1109631"/>
          </a:xfrm>
        </p:spPr>
        <p:txBody>
          <a:bodyPr/>
          <a:lstStyle/>
          <a:p>
            <a:pPr algn="l"/>
            <a:r>
              <a:rPr lang="en-IN" dirty="0"/>
              <a:t>Open-Source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F31DF-CF1E-09E3-368D-501E9CB66C04}"/>
              </a:ext>
            </a:extLst>
          </p:cNvPr>
          <p:cNvSpPr txBox="1"/>
          <p:nvPr/>
        </p:nvSpPr>
        <p:spPr>
          <a:xfrm>
            <a:off x="879538" y="1942081"/>
            <a:ext cx="9592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study, three major sources of information are considered, each of them featuring </a:t>
            </a:r>
          </a:p>
          <a:p>
            <a:r>
              <a:rPr lang="en-US" dirty="0"/>
              <a:t>complementary and characteristic features useful to design, test and monitor crop health.</a:t>
            </a:r>
          </a:p>
          <a:p>
            <a:endParaRPr lang="en-US" dirty="0"/>
          </a:p>
          <a:p>
            <a:r>
              <a:rPr lang="en-US" dirty="0"/>
              <a:t>The top open source datasets that are referenced are as follows:-</a:t>
            </a:r>
          </a:p>
          <a:p>
            <a:r>
              <a:rPr lang="en-US" dirty="0"/>
              <a:t>1. Kaggle</a:t>
            </a:r>
          </a:p>
          <a:p>
            <a:r>
              <a:rPr lang="en-US" dirty="0"/>
              <a:t>2. Mendeley Data</a:t>
            </a:r>
          </a:p>
          <a:p>
            <a:r>
              <a:rPr lang="en-US" dirty="0"/>
              <a:t>3. Harvard </a:t>
            </a:r>
            <a:r>
              <a:rPr lang="en-US" dirty="0" err="1"/>
              <a:t>Dataverse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datasets provide a variety of data samples across different environments covering </a:t>
            </a:r>
          </a:p>
          <a:p>
            <a:r>
              <a:rPr lang="en-US" dirty="0"/>
              <a:t>various plant </a:t>
            </a:r>
            <a:r>
              <a:rPr lang="en-US"/>
              <a:t>disease records.</a:t>
            </a:r>
          </a:p>
        </p:txBody>
      </p:sp>
    </p:spTree>
    <p:extLst>
      <p:ext uri="{BB962C8B-B14F-4D97-AF65-F5344CB8AC3E}">
        <p14:creationId xmlns:p14="http://schemas.microsoft.com/office/powerpoint/2010/main" val="32364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8" y="253004"/>
            <a:ext cx="7766936" cy="1109631"/>
          </a:xfrm>
        </p:spPr>
        <p:txBody>
          <a:bodyPr/>
          <a:lstStyle/>
          <a:p>
            <a:pPr algn="l"/>
            <a:r>
              <a:rPr lang="en-IN" sz="4800" dirty="0"/>
              <a:t>Open-Source Dataset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86206-7C17-9549-CBF9-000A6EF1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1673945"/>
            <a:ext cx="11600329" cy="41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8" y="253004"/>
            <a:ext cx="7766936" cy="1109631"/>
          </a:xfrm>
        </p:spPr>
        <p:txBody>
          <a:bodyPr/>
          <a:lstStyle/>
          <a:p>
            <a:pPr algn="l"/>
            <a:r>
              <a:rPr lang="en-IN" sz="4400" dirty="0"/>
              <a:t>Open-Source Dataset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F5DAE-EB51-7C81-5A16-5B42A49CC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1" y="2209800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51577-7C53-1C83-6476-888C84E9F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B3911-5F9A-A2B3-4A25-1E4FE9490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89" y="2209800"/>
            <a:ext cx="2438400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C8063C-4C56-6FE7-8447-CADE457BF98C}"/>
              </a:ext>
            </a:extLst>
          </p:cNvPr>
          <p:cNvSpPr txBox="1"/>
          <p:nvPr/>
        </p:nvSpPr>
        <p:spPr>
          <a:xfrm>
            <a:off x="8924365" y="5065059"/>
            <a:ext cx="20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Healthy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767AD-2EFF-437B-7DD1-B679EA4C587F}"/>
              </a:ext>
            </a:extLst>
          </p:cNvPr>
          <p:cNvSpPr txBox="1"/>
          <p:nvPr/>
        </p:nvSpPr>
        <p:spPr>
          <a:xfrm>
            <a:off x="3148853" y="5065059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Late Blight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B1092-BDDD-5DD0-1F2B-226CD32BCAE0}"/>
              </a:ext>
            </a:extLst>
          </p:cNvPr>
          <p:cNvSpPr txBox="1"/>
          <p:nvPr/>
        </p:nvSpPr>
        <p:spPr>
          <a:xfrm>
            <a:off x="-818030" y="5065059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Early Blight</a:t>
            </a:r>
          </a:p>
        </p:txBody>
      </p:sp>
    </p:spTree>
    <p:extLst>
      <p:ext uri="{BB962C8B-B14F-4D97-AF65-F5344CB8AC3E}">
        <p14:creationId xmlns:p14="http://schemas.microsoft.com/office/powerpoint/2010/main" val="155028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8" y="253004"/>
            <a:ext cx="7766936" cy="1109631"/>
          </a:xfrm>
        </p:spPr>
        <p:txBody>
          <a:bodyPr/>
          <a:lstStyle/>
          <a:p>
            <a:pPr algn="l"/>
            <a:r>
              <a:rPr lang="en-IN" sz="4400" dirty="0"/>
              <a:t>Prototype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32C63-3516-70C8-13F3-7A3BD7E309B3}"/>
              </a:ext>
            </a:extLst>
          </p:cNvPr>
          <p:cNvSpPr txBox="1"/>
          <p:nvPr/>
        </p:nvSpPr>
        <p:spPr>
          <a:xfrm>
            <a:off x="879538" y="2044005"/>
            <a:ext cx="64545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List of items required for prototype</a:t>
            </a:r>
          </a:p>
          <a:p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Go-Pro Hero 8</a:t>
            </a:r>
          </a:p>
          <a:p>
            <a:pPr marL="514350" indent="-514350">
              <a:buAutoNum type="arabicPeriod"/>
            </a:pPr>
            <a:r>
              <a:rPr lang="en-IN" sz="2800" dirty="0"/>
              <a:t>Land-area to grow crops(</a:t>
            </a:r>
            <a:r>
              <a:rPr lang="en-IN" sz="2800" dirty="0" err="1"/>
              <a:t>potatoe</a:t>
            </a:r>
            <a:r>
              <a:rPr lang="en-IN" sz="2800" dirty="0"/>
              <a:t>)</a:t>
            </a:r>
          </a:p>
          <a:p>
            <a:pPr marL="514350" indent="-514350">
              <a:buAutoNum type="arabicPeriod"/>
            </a:pPr>
            <a:r>
              <a:rPr lang="en-IN" sz="2800" dirty="0"/>
              <a:t>Basic Cultivation Items</a:t>
            </a:r>
          </a:p>
        </p:txBody>
      </p:sp>
    </p:spTree>
    <p:extLst>
      <p:ext uri="{BB962C8B-B14F-4D97-AF65-F5344CB8AC3E}">
        <p14:creationId xmlns:p14="http://schemas.microsoft.com/office/powerpoint/2010/main" val="15723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A70-E505-5B24-F03B-7A2B89B7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8" y="253004"/>
            <a:ext cx="7766936" cy="1109631"/>
          </a:xfrm>
        </p:spPr>
        <p:txBody>
          <a:bodyPr/>
          <a:lstStyle/>
          <a:p>
            <a:pPr algn="l"/>
            <a:r>
              <a:rPr lang="en-IN" sz="4400" dirty="0"/>
              <a:t>Future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32C63-3516-70C8-13F3-7A3BD7E309B3}"/>
              </a:ext>
            </a:extLst>
          </p:cNvPr>
          <p:cNvSpPr txBox="1"/>
          <p:nvPr/>
        </p:nvSpPr>
        <p:spPr>
          <a:xfrm>
            <a:off x="722157" y="1936429"/>
            <a:ext cx="1074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Implementation of automatic controlled footage capturing using IoT driven Drone.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Real-Time Analysis Report to the Land Owners through Web-Apps.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Optimization of the footage captured.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IoT driven Drone to be used for a longer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380418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7FAE-F765-9E4D-FB03-BCE20AF4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158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180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Low Cost Iot Driven Smart Agro-Drone for Early Detection of Late Blight Disease of Potato</vt:lpstr>
      <vt:lpstr>Prototype Pipeline</vt:lpstr>
      <vt:lpstr>Open-Source Dataset</vt:lpstr>
      <vt:lpstr>Open-Source Dataset List</vt:lpstr>
      <vt:lpstr>Open-Source Dataset Sample</vt:lpstr>
      <vt:lpstr>Prototype Requirement</vt:lpstr>
      <vt:lpstr>Future Aspects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Cost Iot Driven Smart Agro-Drone for Early Detection of Late Blight Disease of Potato</dc:title>
  <dc:creator>Akash Roy</dc:creator>
  <cp:lastModifiedBy>Akash Roy</cp:lastModifiedBy>
  <cp:revision>1</cp:revision>
  <dcterms:created xsi:type="dcterms:W3CDTF">2022-08-02T08:04:25Z</dcterms:created>
  <dcterms:modified xsi:type="dcterms:W3CDTF">2022-08-02T08:44:44Z</dcterms:modified>
</cp:coreProperties>
</file>