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67" r:id="rId2"/>
    <p:sldId id="265" r:id="rId3"/>
    <p:sldId id="264" r:id="rId4"/>
    <p:sldId id="268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4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6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5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8/18/2024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3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9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8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5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3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8/18/2024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0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7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8/18/2024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2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6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CBEC9D-9F9B-4383-B986-DE5B184A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048" y="-1"/>
            <a:ext cx="1146048" cy="10709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86657A-92B3-94C1-0B35-74BD34D73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353" y="147484"/>
            <a:ext cx="4648200" cy="20732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Data Understanding &amp; Preparation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1C640-14B5-EC73-BED2-BEB413E9C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548" y="2840869"/>
            <a:ext cx="9583017" cy="3780648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Source: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The dataset includes historical data on "Packs" and "Value" metrics.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Focused on time series data for these variables.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Data Segmentation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/>
                </a:solidFill>
              </a:rPr>
              <a:t>Training Data</a:t>
            </a:r>
            <a:r>
              <a:rPr lang="en-US" sz="1600" dirty="0">
                <a:solidFill>
                  <a:schemeClr val="tx1"/>
                </a:solidFill>
              </a:rPr>
              <a:t>: Rows 1 to 4259, used to train the forecasting model.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/>
                </a:solidFill>
              </a:rPr>
              <a:t>Forecasting Range</a:t>
            </a:r>
            <a:r>
              <a:rPr lang="en-US" sz="1600" dirty="0">
                <a:solidFill>
                  <a:schemeClr val="tx1"/>
                </a:solidFill>
              </a:rPr>
              <a:t>: Rows 4261 to 5599, where the model predicts future values.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Data Characteristics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Seasonal patterns in both "Packs" and "Value" columns.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Missing or incomplete data was handled to ensure accurate forecasting.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FE52FC7-B3EF-46A4-B8CE-292164EC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7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CBEC9D-9F9B-4383-B986-DE5B184A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048" y="-1"/>
            <a:ext cx="1146048" cy="10709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86657A-92B3-94C1-0B35-74BD34D73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353" y="147484"/>
            <a:ext cx="4648200" cy="20732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Model Development and Implementation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1C640-14B5-EC73-BED2-BEB413E9C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767" y="2701159"/>
            <a:ext cx="10082561" cy="400935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Model Selection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Exponential Smoothing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Chose this model for its effectiveness in capturing seasonality in time series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Model Fitting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chemeClr val="tx1"/>
                </a:solidFill>
              </a:rPr>
              <a:t> Applied the model separately to the "Packs" and "Value" columns.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chemeClr val="tx1"/>
                </a:solidFill>
              </a:rPr>
              <a:t> Utilized historical data (rows 1 to 4259) to fit the model and capture underlying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Excel Integration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Used </a:t>
            </a:r>
            <a:r>
              <a:rPr lang="en-US" sz="1600" dirty="0" err="1">
                <a:solidFill>
                  <a:schemeClr val="tx1"/>
                </a:solidFill>
              </a:rPr>
              <a:t>OpenPyXL</a:t>
            </a:r>
            <a:r>
              <a:rPr lang="en-US" sz="1600" dirty="0">
                <a:solidFill>
                  <a:schemeClr val="tx1"/>
                </a:solidFill>
              </a:rPr>
              <a:t> to insert the forecasted values directly into the Excel file.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Ensured the forecasts aligned with the specified cell range (“G4261:H5599”)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17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sz="17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7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1800" dirty="0">
              <a:solidFill>
                <a:schemeClr val="tx2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FE52FC7-B3EF-46A4-B8CE-292164EC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6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CBEC9D-9F9B-4383-B986-DE5B184A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048" y="-1"/>
            <a:ext cx="1146048" cy="10709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86657A-92B3-94C1-0B35-74BD34D73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353" y="147484"/>
            <a:ext cx="4648200" cy="20732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Forecasting Methodology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1C640-14B5-EC73-BED2-BEB413E9C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611" y="2752621"/>
            <a:ext cx="9498934" cy="3573517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Exponential Smoothing Model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Logic</a:t>
            </a:r>
            <a:r>
              <a:rPr lang="en-US" sz="1600" dirty="0">
                <a:solidFill>
                  <a:schemeClr val="tx1"/>
                </a:solidFill>
              </a:rPr>
              <a:t>: Chose Exponential Smoothing for its ability to handle seasonality.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/>
                </a:solidFill>
              </a:rPr>
              <a:t>Implementation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Fit the model to the "Packs" and "Value" data.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 Forecasted future values for the specified range.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Challenges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Faced convergence warnings, which indicate optimization issues but forecasts were still generated.</a:t>
            </a:r>
            <a:endParaRPr lang="en-IN" sz="1600" b="1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FE52FC7-B3EF-46A4-B8CE-292164EC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3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CBEC9D-9F9B-4383-B986-DE5B184A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048" y="-1"/>
            <a:ext cx="1146048" cy="10709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86657A-92B3-94C1-0B35-74BD34D73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353" y="147484"/>
            <a:ext cx="4648200" cy="20732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Writing Forecasted Data to Excel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1C640-14B5-EC73-BED2-BEB413E9C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767" y="2996127"/>
            <a:ext cx="10082561" cy="400935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Step 1: </a:t>
            </a:r>
            <a:r>
              <a:rPr lang="en-US" sz="1600" dirty="0">
                <a:solidFill>
                  <a:schemeClr val="tx1"/>
                </a:solidFill>
              </a:rPr>
              <a:t>Integration with Excel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Used </a:t>
            </a:r>
            <a:r>
              <a:rPr lang="en-US" sz="1600" dirty="0" err="1">
                <a:solidFill>
                  <a:schemeClr val="tx1"/>
                </a:solidFill>
              </a:rPr>
              <a:t>OpenPyXL</a:t>
            </a:r>
            <a:r>
              <a:rPr lang="en-US" sz="1600" dirty="0">
                <a:solidFill>
                  <a:schemeClr val="tx1"/>
                </a:solidFill>
              </a:rPr>
              <a:t> to write the forecasted values back into the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Step 2: </a:t>
            </a:r>
            <a:r>
              <a:rPr lang="en-US" sz="1600" dirty="0">
                <a:solidFill>
                  <a:schemeClr val="tx1"/>
                </a:solidFill>
              </a:rPr>
              <a:t>Accuracy Check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Verified that the forecasted values were placed correctly in the G4261 range.</a:t>
            </a:r>
          </a:p>
          <a:p>
            <a:r>
              <a:rPr lang="en-US" sz="1600" dirty="0">
                <a:solidFill>
                  <a:schemeClr val="tx1"/>
                </a:solidFill>
              </a:rPr>
              <a:t>Apply the model to other time series data within the organization.</a:t>
            </a:r>
          </a:p>
          <a:p>
            <a:r>
              <a:rPr lang="en-US" sz="1600" dirty="0">
                <a:solidFill>
                  <a:schemeClr val="tx1"/>
                </a:solidFill>
              </a:rPr>
              <a:t>Integrate the forecasting approach into automated reporting systems for continuous updates.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7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1800" dirty="0">
              <a:solidFill>
                <a:schemeClr val="tx2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FE52FC7-B3EF-46A4-B8CE-292164EC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3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CBEC9D-9F9B-4383-B986-DE5B184A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048" y="-1"/>
            <a:ext cx="1146048" cy="10709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86657A-92B3-94C1-0B35-74BD34D73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353" y="147484"/>
            <a:ext cx="4648200" cy="207327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Visualization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1C640-14B5-EC73-BED2-BEB413E9C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57" y="2185125"/>
            <a:ext cx="9898327" cy="4904234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Objective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/>
                </a:solidFill>
              </a:rPr>
              <a:t>Visualize the forecasted data for better understanding and analysis.</a:t>
            </a:r>
            <a:endParaRPr lang="en-IN" sz="16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Tools Used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Matplotlib in Python for creating line plots.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Colab</a:t>
            </a:r>
            <a:r>
              <a:rPr lang="en-US" sz="1600" dirty="0">
                <a:solidFill>
                  <a:schemeClr val="tx1"/>
                </a:solidFill>
              </a:rPr>
              <a:t> environment for easy code execution.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Results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endParaRPr lang="en-IN" sz="1800" dirty="0">
              <a:solidFill>
                <a:schemeClr val="tx2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FE52FC7-B3EF-46A4-B8CE-292164EC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832492-1EE1-BDD2-F632-1AE8CE12C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3970" y="3665873"/>
            <a:ext cx="5867702" cy="284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78178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220</TotalTime>
  <Words>341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AvenirNext LT Pro Medium</vt:lpstr>
      <vt:lpstr>Wingdings</vt:lpstr>
      <vt:lpstr>BlockprintVTI</vt:lpstr>
      <vt:lpstr>Data Understanding &amp; Preparation</vt:lpstr>
      <vt:lpstr>Model Development and Implementation</vt:lpstr>
      <vt:lpstr>Forecasting Methodology</vt:lpstr>
      <vt:lpstr>Writing Forecasted Data to Excel</vt:lpstr>
      <vt:lpstr>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ML22/23-13 Investigate Influence of parameter MaxNewSynapseCount</dc:title>
  <dc:creator>Mandar Patkar</dc:creator>
  <cp:lastModifiedBy>Akash Saha</cp:lastModifiedBy>
  <cp:revision>6</cp:revision>
  <dcterms:created xsi:type="dcterms:W3CDTF">2023-03-27T10:12:35Z</dcterms:created>
  <dcterms:modified xsi:type="dcterms:W3CDTF">2024-08-18T19:53:54Z</dcterms:modified>
</cp:coreProperties>
</file>