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  <p:embeddedFontLst>
    <p:embeddedFont>
      <p:font typeface="VUJGFQ+Calibri-Light"/>
      <p:regular r:id="rId12"/>
    </p:embeddedFont>
    <p:embeddedFont>
      <p:font typeface="RGRUDO+ArialMT"/>
      <p:regular r:id="rId1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font" Target="fonts/font1.fntdata" /><Relationship Id="rId13" Type="http://schemas.openxmlformats.org/officeDocument/2006/relationships/font" Target="fonts/font2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78055" y="2663556"/>
            <a:ext cx="3233191" cy="14117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7042" marR="0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200">
                <a:solidFill>
                  <a:srgbClr val="44546a"/>
                </a:solidFill>
                <a:latin typeface="VUJGFQ+Calibri-Light"/>
                <a:cs typeface="VUJGFQ+Calibri-Light"/>
              </a:rPr>
              <a:t>Microsoft</a:t>
            </a:r>
          </a:p>
          <a:p>
            <a:pPr marL="0" marR="0">
              <a:lnSpc>
                <a:spcPts val="5200"/>
              </a:lnSpc>
              <a:spcBef>
                <a:spcPts val="416"/>
              </a:spcBef>
              <a:spcAft>
                <a:spcPts val="0"/>
              </a:spcAft>
            </a:pPr>
            <a:r>
              <a:rPr dirty="0" sz="5200">
                <a:solidFill>
                  <a:srgbClr val="44546a"/>
                </a:solidFill>
                <a:latin typeface="VUJGFQ+Calibri-Light"/>
                <a:cs typeface="VUJGFQ+Calibri-Light"/>
              </a:rPr>
              <a:t>PowerPoint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6111" y="1279861"/>
            <a:ext cx="4453135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44546a"/>
                </a:solidFill>
                <a:latin typeface="VUJGFQ+Calibri-Light"/>
                <a:cs typeface="VUJGFQ+Calibri-Light"/>
              </a:rPr>
              <a:t>The</a:t>
            </a:r>
            <a:r>
              <a:rPr dirty="0" sz="4400">
                <a:solidFill>
                  <a:srgbClr val="44546a"/>
                </a:solidFill>
                <a:latin typeface="VUJGFQ+Calibri-Light"/>
                <a:cs typeface="VUJGFQ+Calibri-Light"/>
              </a:rPr>
              <a:t> </a:t>
            </a:r>
            <a:r>
              <a:rPr dirty="0" sz="4400">
                <a:solidFill>
                  <a:srgbClr val="44546a"/>
                </a:solidFill>
                <a:latin typeface="VUJGFQ+Calibri-Light"/>
                <a:cs typeface="VUJGFQ+Calibri-Light"/>
              </a:rPr>
              <a:t>things</a:t>
            </a:r>
            <a:r>
              <a:rPr dirty="0" sz="4400">
                <a:solidFill>
                  <a:srgbClr val="44546a"/>
                </a:solidFill>
                <a:latin typeface="VUJGFQ+Calibri-Light"/>
                <a:cs typeface="VUJGFQ+Calibri-Light"/>
              </a:rPr>
              <a:t> </a:t>
            </a:r>
            <a:r>
              <a:rPr dirty="0" sz="4400">
                <a:solidFill>
                  <a:srgbClr val="44546a"/>
                </a:solidFill>
                <a:latin typeface="VUJGFQ+Calibri-Light"/>
                <a:cs typeface="VUJGFQ+Calibri-Light"/>
              </a:rPr>
              <a:t>I</a:t>
            </a:r>
            <a:r>
              <a:rPr dirty="0" sz="4400">
                <a:solidFill>
                  <a:srgbClr val="44546a"/>
                </a:solidFill>
                <a:latin typeface="VUJGFQ+Calibri-Light"/>
                <a:cs typeface="VUJGFQ+Calibri-Light"/>
              </a:rPr>
              <a:t> </a:t>
            </a:r>
            <a:r>
              <a:rPr dirty="0" sz="4400">
                <a:solidFill>
                  <a:srgbClr val="44546a"/>
                </a:solidFill>
                <a:latin typeface="VUJGFQ+Calibri-Light"/>
                <a:cs typeface="VUJGFQ+Calibri-Light"/>
              </a:rPr>
              <a:t>learnt?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0411" y="2432908"/>
            <a:ext cx="2544759" cy="18135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77"/>
              </a:lnSpc>
              <a:spcBef>
                <a:spcPts val="0"/>
              </a:spcBef>
              <a:spcAft>
                <a:spcPts val="0"/>
              </a:spcAft>
            </a:pPr>
            <a:r>
              <a:rPr dirty="0" sz="3650" spc="521">
                <a:solidFill>
                  <a:srgbClr val="44546a"/>
                </a:solidFill>
                <a:latin typeface="RGRUDO+ArialMT"/>
                <a:cs typeface="RGRUDO+ArialMT"/>
              </a:rPr>
              <a:t>•</a:t>
            </a:r>
            <a:r>
              <a:rPr dirty="0" sz="3600">
                <a:solidFill>
                  <a:srgbClr val="44546a"/>
                </a:solidFill>
                <a:latin typeface="Calibri"/>
                <a:cs typeface="Calibri"/>
              </a:rPr>
              <a:t>Transitions</a:t>
            </a:r>
          </a:p>
          <a:p>
            <a:pPr marL="0" marR="0">
              <a:lnSpc>
                <a:spcPts val="4077"/>
              </a:lnSpc>
              <a:spcBef>
                <a:spcPts val="633"/>
              </a:spcBef>
              <a:spcAft>
                <a:spcPts val="0"/>
              </a:spcAft>
            </a:pPr>
            <a:r>
              <a:rPr dirty="0" sz="3650" spc="521">
                <a:solidFill>
                  <a:srgbClr val="44546a"/>
                </a:solidFill>
                <a:latin typeface="RGRUDO+ArialMT"/>
                <a:cs typeface="RGRUDO+ArialMT"/>
              </a:rPr>
              <a:t>•</a:t>
            </a:r>
            <a:r>
              <a:rPr dirty="0" sz="3600">
                <a:solidFill>
                  <a:srgbClr val="44546a"/>
                </a:solidFill>
                <a:latin typeface="Calibri"/>
                <a:cs typeface="Calibri"/>
              </a:rPr>
              <a:t>Animations</a:t>
            </a:r>
          </a:p>
          <a:p>
            <a:pPr marL="0" marR="0">
              <a:lnSpc>
                <a:spcPts val="4077"/>
              </a:lnSpc>
              <a:spcBef>
                <a:spcPts val="683"/>
              </a:spcBef>
              <a:spcAft>
                <a:spcPts val="0"/>
              </a:spcAft>
            </a:pPr>
            <a:r>
              <a:rPr dirty="0" sz="3650" spc="521">
                <a:solidFill>
                  <a:srgbClr val="44546a"/>
                </a:solidFill>
                <a:latin typeface="RGRUDO+ArialMT"/>
                <a:cs typeface="RGRUDO+ArialMT"/>
              </a:rPr>
              <a:t>•</a:t>
            </a:r>
            <a:r>
              <a:rPr dirty="0" sz="3600">
                <a:solidFill>
                  <a:srgbClr val="44546a"/>
                </a:solidFill>
                <a:latin typeface="Calibri"/>
                <a:cs typeface="Calibri"/>
              </a:rPr>
              <a:t>Eyedropper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27782" y="1026713"/>
            <a:ext cx="4555396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44546a"/>
                </a:solidFill>
                <a:latin typeface="VUJGFQ+Calibri-Light"/>
                <a:cs typeface="VUJGFQ+Calibri-Light"/>
              </a:rPr>
              <a:t>What</a:t>
            </a:r>
            <a:r>
              <a:rPr dirty="0" sz="4400">
                <a:solidFill>
                  <a:srgbClr val="44546a"/>
                </a:solidFill>
                <a:latin typeface="VUJGFQ+Calibri-Light"/>
                <a:cs typeface="VUJGFQ+Calibri-Light"/>
              </a:rPr>
              <a:t> </a:t>
            </a:r>
            <a:r>
              <a:rPr dirty="0" sz="4400">
                <a:solidFill>
                  <a:srgbClr val="44546a"/>
                </a:solidFill>
                <a:latin typeface="VUJGFQ+Calibri-Light"/>
                <a:cs typeface="VUJGFQ+Calibri-Light"/>
              </a:rPr>
              <a:t>I</a:t>
            </a:r>
            <a:r>
              <a:rPr dirty="0" sz="4400">
                <a:solidFill>
                  <a:srgbClr val="44546a"/>
                </a:solidFill>
                <a:latin typeface="VUJGFQ+Calibri-Light"/>
                <a:cs typeface="VUJGFQ+Calibri-Light"/>
              </a:rPr>
              <a:t> </a:t>
            </a:r>
            <a:r>
              <a:rPr dirty="0" sz="4400">
                <a:solidFill>
                  <a:srgbClr val="44546a"/>
                </a:solidFill>
                <a:latin typeface="VUJGFQ+Calibri-Light"/>
                <a:cs typeface="VUJGFQ+Calibri-Light"/>
              </a:rPr>
              <a:t>have</a:t>
            </a:r>
            <a:r>
              <a:rPr dirty="0" sz="4400">
                <a:solidFill>
                  <a:srgbClr val="44546a"/>
                </a:solidFill>
                <a:latin typeface="VUJGFQ+Calibri-Light"/>
                <a:cs typeface="VUJGFQ+Calibri-Light"/>
              </a:rPr>
              <a:t> </a:t>
            </a:r>
            <a:r>
              <a:rPr dirty="0" sz="4400">
                <a:solidFill>
                  <a:srgbClr val="44546a"/>
                </a:solidFill>
                <a:latin typeface="VUJGFQ+Calibri-Light"/>
                <a:cs typeface="VUJGFQ+Calibri-Light"/>
              </a:rPr>
              <a:t>learnt?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01264" y="2763560"/>
            <a:ext cx="2669347" cy="1655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Advance</a:t>
            </a:r>
            <a:r>
              <a:rPr dirty="0" sz="250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Animation</a:t>
            </a:r>
          </a:p>
          <a:p>
            <a:pPr marL="0" marR="0">
              <a:lnSpc>
                <a:spcPts val="2500"/>
              </a:lnSpc>
              <a:spcBef>
                <a:spcPts val="7731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Smart</a:t>
            </a:r>
            <a:r>
              <a:rPr dirty="0" sz="25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art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01264" y="5362418"/>
            <a:ext cx="230583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Exporting</a:t>
            </a:r>
            <a:r>
              <a:rPr dirty="0" sz="2500" spc="-6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5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000000"/>
                </a:solidFill>
                <a:latin typeface="Calibri"/>
                <a:cs typeface="Calibri"/>
              </a:rPr>
              <a:t>PDF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23050" y="813380"/>
            <a:ext cx="2584267" cy="1094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UJGFQ+Calibri-Light"/>
                <a:cs typeface="VUJGFQ+Calibri-Light"/>
              </a:rPr>
              <a:t>The</a:t>
            </a:r>
            <a:r>
              <a:rPr dirty="0" sz="4000">
                <a:solidFill>
                  <a:srgbClr val="000000"/>
                </a:solidFill>
                <a:latin typeface="VUJGFQ+Calibri-Light"/>
                <a:cs typeface="VUJGFQ+Calibri-Light"/>
              </a:rPr>
              <a:t> </a:t>
            </a:r>
            <a:r>
              <a:rPr dirty="0" sz="4000">
                <a:solidFill>
                  <a:srgbClr val="000000"/>
                </a:solidFill>
                <a:latin typeface="VUJGFQ+Calibri-Light"/>
                <a:cs typeface="VUJGFQ+Calibri-Light"/>
              </a:rPr>
              <a:t>Things</a:t>
            </a:r>
            <a:r>
              <a:rPr dirty="0" sz="4000">
                <a:solidFill>
                  <a:srgbClr val="000000"/>
                </a:solidFill>
                <a:latin typeface="VUJGFQ+Calibri-Light"/>
                <a:cs typeface="VUJGFQ+Calibri-Light"/>
              </a:rPr>
              <a:t> </a:t>
            </a:r>
            <a:r>
              <a:rPr dirty="0" sz="4000">
                <a:solidFill>
                  <a:srgbClr val="000000"/>
                </a:solidFill>
                <a:latin typeface="VUJGFQ+Calibri-Light"/>
                <a:cs typeface="VUJGFQ+Calibri-Light"/>
              </a:rPr>
              <a:t>I</a:t>
            </a:r>
          </a:p>
          <a:p>
            <a:pPr marL="0" marR="0">
              <a:lnSpc>
                <a:spcPts val="4000"/>
              </a:lnSpc>
              <a:spcBef>
                <a:spcPts val="319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UJGFQ+Calibri-Light"/>
                <a:cs typeface="VUJGFQ+Calibri-Light"/>
              </a:rPr>
              <a:t>learnt?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15234" y="3542046"/>
            <a:ext cx="1147998" cy="568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182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Screen</a:t>
            </a:r>
          </a:p>
          <a:p>
            <a:pPr marL="0" marR="0">
              <a:lnSpc>
                <a:spcPts val="1900"/>
              </a:lnSpc>
              <a:spcBef>
                <a:spcPts val="38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Aecording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50474" y="3542046"/>
            <a:ext cx="1143803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Hyper</a:t>
            </a:r>
            <a:r>
              <a:rPr dirty="0" sz="19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link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7493" y="5467017"/>
            <a:ext cx="1267116" cy="568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7292" marR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Trigger</a:t>
            </a:r>
          </a:p>
          <a:p>
            <a:pPr marL="0" marR="0">
              <a:lnSpc>
                <a:spcPts val="1900"/>
              </a:lnSpc>
              <a:spcBef>
                <a:spcPts val="380"/>
              </a:spcBef>
              <a:spcAft>
                <a:spcPts val="0"/>
              </a:spcAft>
            </a:pPr>
            <a:r>
              <a:rPr dirty="0" sz="1900">
                <a:solidFill>
                  <a:srgbClr val="000000"/>
                </a:solidFill>
                <a:latin typeface="Calibri"/>
                <a:cs typeface="Calibri"/>
              </a:rPr>
              <a:t>Animations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63205" y="569149"/>
            <a:ext cx="2505527" cy="1094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UJGFQ+Calibri-Light"/>
                <a:cs typeface="VUJGFQ+Calibri-Light"/>
              </a:rPr>
              <a:t>The</a:t>
            </a:r>
            <a:r>
              <a:rPr dirty="0" sz="4000">
                <a:solidFill>
                  <a:srgbClr val="000000"/>
                </a:solidFill>
                <a:latin typeface="VUJGFQ+Calibri-Light"/>
                <a:cs typeface="VUJGFQ+Calibri-Light"/>
              </a:rPr>
              <a:t> </a:t>
            </a:r>
            <a:r>
              <a:rPr dirty="0" sz="4000">
                <a:solidFill>
                  <a:srgbClr val="000000"/>
                </a:solidFill>
                <a:latin typeface="VUJGFQ+Calibri-Light"/>
                <a:cs typeface="VUJGFQ+Calibri-Light"/>
              </a:rPr>
              <a:t>things</a:t>
            </a:r>
            <a:r>
              <a:rPr dirty="0" sz="4000">
                <a:solidFill>
                  <a:srgbClr val="000000"/>
                </a:solidFill>
                <a:latin typeface="VUJGFQ+Calibri-Light"/>
                <a:cs typeface="VUJGFQ+Calibri-Light"/>
              </a:rPr>
              <a:t> </a:t>
            </a:r>
            <a:r>
              <a:rPr dirty="0" sz="4000">
                <a:solidFill>
                  <a:srgbClr val="000000"/>
                </a:solidFill>
                <a:latin typeface="VUJGFQ+Calibri-Light"/>
                <a:cs typeface="VUJGFQ+Calibri-Light"/>
              </a:rPr>
              <a:t>I</a:t>
            </a:r>
          </a:p>
          <a:p>
            <a:pPr marL="0" marR="0">
              <a:lnSpc>
                <a:spcPts val="4000"/>
              </a:lnSpc>
              <a:spcBef>
                <a:spcPts val="32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UJGFQ+Calibri-Light"/>
                <a:cs typeface="VUJGFQ+Calibri-Light"/>
              </a:rPr>
              <a:t>learnt?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3205" y="2409356"/>
            <a:ext cx="1499390" cy="33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RGRUDO+ArialMT"/>
                <a:cs typeface="RGRUDO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Comments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63205" y="2810676"/>
            <a:ext cx="2747405" cy="7386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RGRUDO+ArialMT"/>
                <a:cs typeface="RGRUDO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Uploading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2000" spc="-4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drive</a:t>
            </a:r>
          </a:p>
          <a:p>
            <a:pPr marL="0" marR="0">
              <a:lnSpc>
                <a:spcPts val="2290"/>
              </a:lnSpc>
              <a:spcBef>
                <a:spcPts val="804"/>
              </a:spcBef>
              <a:spcAft>
                <a:spcPts val="0"/>
              </a:spcAft>
            </a:pPr>
            <a:r>
              <a:rPr dirty="0" sz="2050">
                <a:solidFill>
                  <a:srgbClr val="000000"/>
                </a:solidFill>
                <a:latin typeface="RGRUDO+ArialMT"/>
                <a:cs typeface="RGRUDO+ArialMT"/>
              </a:rPr>
              <a:t>•</a:t>
            </a:r>
            <a:r>
              <a:rPr dirty="0" sz="2050" spc="56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Screen</a:t>
            </a:r>
            <a:r>
              <a:rPr dirty="0" sz="2000" spc="-4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Recording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14218" y="1213150"/>
            <a:ext cx="708680" cy="11472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VUJGFQ+Calibri-Light"/>
                <a:cs typeface="VUJGFQ+Calibri-Light"/>
              </a:rPr>
              <a:t>CEO</a:t>
            </a:r>
          </a:p>
          <a:p>
            <a:pPr marL="111326" marR="0">
              <a:lnSpc>
                <a:spcPts val="2610"/>
              </a:lnSpc>
              <a:spcBef>
                <a:spcPts val="3513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VUJGFQ+Calibri-Light"/>
                <a:cs typeface="VUJGFQ+Calibri-Light"/>
              </a:rPr>
              <a:t>PA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25666" y="2768525"/>
            <a:ext cx="2292611" cy="1924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VUJGFQ+Calibri-Light"/>
                <a:cs typeface="VUJGFQ+Calibri-Light"/>
              </a:rPr>
              <a:t>Genral</a:t>
            </a:r>
            <a:r>
              <a:rPr dirty="0" sz="2600">
                <a:solidFill>
                  <a:srgbClr val="000000"/>
                </a:solidFill>
                <a:latin typeface="VUJGFQ+Calibri-Light"/>
                <a:cs typeface="VUJGFQ+Calibri-Light"/>
              </a:rPr>
              <a:t> </a:t>
            </a:r>
            <a:r>
              <a:rPr dirty="0" sz="2600">
                <a:solidFill>
                  <a:srgbClr val="000000"/>
                </a:solidFill>
                <a:latin typeface="VUJGFQ+Calibri-Light"/>
                <a:cs typeface="VUJGFQ+Calibri-Light"/>
              </a:rPr>
              <a:t>manager</a:t>
            </a:r>
          </a:p>
          <a:p>
            <a:pPr marL="468250" marR="0">
              <a:lnSpc>
                <a:spcPts val="2610"/>
              </a:lnSpc>
              <a:spcBef>
                <a:spcPts val="3513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VUJGFQ+Calibri-Light"/>
                <a:cs typeface="VUJGFQ+Calibri-Light"/>
              </a:rPr>
              <a:t>Manager</a:t>
            </a:r>
          </a:p>
          <a:p>
            <a:pPr marL="874230" marR="0">
              <a:lnSpc>
                <a:spcPts val="2610"/>
              </a:lnSpc>
              <a:spcBef>
                <a:spcPts val="3563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VUJGFQ+Calibri-Light"/>
                <a:cs typeface="VUJGFQ+Calibri-Light"/>
              </a:rPr>
              <a:t>HR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35195" y="5101588"/>
            <a:ext cx="1468568" cy="369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0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VUJGFQ+Calibri-Light"/>
                <a:cs typeface="VUJGFQ+Calibri-Light"/>
              </a:rPr>
              <a:t>Empolyee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2023-07-25T01:32:25-05:00</dcterms:modified>
</cp:coreProperties>
</file>