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AC0C1-861D-4005-89EC-7E2141378667}" v="2" dt="2022-11-13T08:26:15.428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68" d="100"/>
          <a:sy n="68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S" userId="S::akash.s.2021.ad@ritchennai.edu.in::b9abdeca-43c6-4eff-bc1d-b027d15fc7cb" providerId="AD" clId="Web-{F01AC0C1-861D-4005-89EC-7E2141378667}"/>
    <pc:docChg chg="sldOrd">
      <pc:chgData name="Akash S" userId="S::akash.s.2021.ad@ritchennai.edu.in::b9abdeca-43c6-4eff-bc1d-b027d15fc7cb" providerId="AD" clId="Web-{F01AC0C1-861D-4005-89EC-7E2141378667}" dt="2022-11-13T08:26:15.428" v="1"/>
      <pc:docMkLst>
        <pc:docMk/>
      </pc:docMkLst>
      <pc:sldChg chg="ord">
        <pc:chgData name="Akash S" userId="S::akash.s.2021.ad@ritchennai.edu.in::b9abdeca-43c6-4eff-bc1d-b027d15fc7cb" providerId="AD" clId="Web-{F01AC0C1-861D-4005-89EC-7E2141378667}" dt="2022-11-13T08:26:15.428" v="1"/>
        <pc:sldMkLst>
          <pc:docMk/>
          <pc:sldMk cId="4089456227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748507"/>
            <a:ext cx="8710811" cy="1421642"/>
          </a:xfrm>
        </p:spPr>
        <p:txBody>
          <a:bodyPr anchor="ctr" anchorCtr="0"/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MICROSOFT POWEPOINT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9042022" cy="1586334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ASSIGNMENT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 TOPICS 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8460" y="2147580"/>
            <a:ext cx="4433401" cy="8239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2887" y="2885324"/>
            <a:ext cx="6427858" cy="12304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CHARTS</a:t>
            </a:r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4992" y="4005131"/>
            <a:ext cx="4433401" cy="8239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12725" y="4649397"/>
            <a:ext cx="4608331" cy="1455375"/>
          </a:xfrm>
        </p:spPr>
        <p:txBody>
          <a:bodyPr>
            <a:noAutofit/>
          </a:bodyPr>
          <a:lstStyle/>
          <a:p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SAVING A TEMPLATE</a:t>
            </a: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What did 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46" y="2327474"/>
            <a:ext cx="4908518" cy="35193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importance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saving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F135D76-C988-4EB0-B86B-0FE50F71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165" b="1165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 flipV="1">
            <a:off x="0" y="4202113"/>
            <a:ext cx="8156575" cy="50826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What did I learn 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21" y="2255672"/>
            <a:ext cx="4908519" cy="368051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Screens &amp; views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Formatting text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Bullets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Shapes,graphics</a:t>
            </a: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icons,3D model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D57930-DDDB-4754-B214-052988BC96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70" b="1570"/>
          <a:stretch/>
        </p:blipFill>
        <p:spPr/>
      </p:pic>
      <p:pic>
        <p:nvPicPr>
          <p:cNvPr id="7" name="Graphic 6" descr="Learning icon">
            <a:extLst>
              <a:ext uri="{FF2B5EF4-FFF2-40B4-BE49-F238E27FC236}">
                <a16:creationId xmlns:a16="http://schemas.microsoft.com/office/drawing/2014/main" id="{ACFD9C7F-42FD-4CCC-AA79-D96D5DA86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E0C5-6434-D334-1186-F006058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</a:t>
            </a:r>
            <a:endParaRPr lang="en-IN" sz="6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51A-FF14-0818-165C-0B915FBF5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52A874-DBF4-4F45-8D1A-18D90D2C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474"/>
            <a:ext cx="12192000" cy="48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0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1F898B2D26E8439260D35F510F5963" ma:contentTypeVersion="9" ma:contentTypeDescription="Create a new document." ma:contentTypeScope="" ma:versionID="fce827643289bd4c1832b1513746f308">
  <xsd:schema xmlns:xsd="http://www.w3.org/2001/XMLSchema" xmlns:xs="http://www.w3.org/2001/XMLSchema" xmlns:p="http://schemas.microsoft.com/office/2006/metadata/properties" xmlns:ns2="e24f7ff0-54f3-48f1-a25d-b70864f2b7f3" xmlns:ns3="a8c189b8-a5be-4a85-8ab7-1dc9af6c4f09" targetNamespace="http://schemas.microsoft.com/office/2006/metadata/properties" ma:root="true" ma:fieldsID="93b703861b09b38924f69657dbfb10b2" ns2:_="" ns3:_="">
    <xsd:import namespace="e24f7ff0-54f3-48f1-a25d-b70864f2b7f3"/>
    <xsd:import namespace="a8c189b8-a5be-4a85-8ab7-1dc9af6c4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f7ff0-54f3-48f1-a25d-b70864f2b7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ddd7860-ed54-4b36-a2d7-763a69e558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189b8-a5be-4a85-8ab7-1dc9af6c4f0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f1141c2-b9db-48b4-a1de-2f550dac18eb}" ma:internalName="TaxCatchAll" ma:showField="CatchAllData" ma:web="a8c189b8-a5be-4a85-8ab7-1dc9af6c4f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c189b8-a5be-4a85-8ab7-1dc9af6c4f09" xsi:nil="true"/>
    <lcf76f155ced4ddcb4097134ff3c332f xmlns="e24f7ff0-54f3-48f1-a25d-b70864f2b7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462E91-A807-435E-B2B2-B6D9C0253CBE}"/>
</file>

<file path=customXml/itemProps2.xml><?xml version="1.0" encoding="utf-8"?>
<ds:datastoreItem xmlns:ds="http://schemas.openxmlformats.org/officeDocument/2006/customXml" ds:itemID="{6CE6AFCD-A156-4B5F-A10F-92201CDA4500}"/>
</file>

<file path=customXml/itemProps3.xml><?xml version="1.0" encoding="utf-8"?>
<ds:datastoreItem xmlns:ds="http://schemas.openxmlformats.org/officeDocument/2006/customXml" ds:itemID="{D6A7A5F1-A846-4BE0-9E9A-86A81143A379}"/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</TotalTime>
  <Words>705</Words>
  <Application>Microsoft Office PowerPoint</Application>
  <PresentationFormat>Widescreen</PresentationFormat>
  <Paragraphs>76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MICROSOFT POWEPOINT </vt:lpstr>
      <vt:lpstr>  TOPICS </vt:lpstr>
      <vt:lpstr>What did  I learn?</vt:lpstr>
      <vt:lpstr>What did I learn ?</vt:lpstr>
      <vt:lpstr>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Akash</dc:creator>
  <cp:lastModifiedBy>Amirthap  P</cp:lastModifiedBy>
  <cp:revision>8</cp:revision>
  <dcterms:created xsi:type="dcterms:W3CDTF">2022-11-10T05:29:13Z</dcterms:created>
  <dcterms:modified xsi:type="dcterms:W3CDTF">2022-11-13T08:26:19Z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0x010100AA1F898B2D26E8439260D35F510F5963</vt:lpwstr>
  </property>
</Properties>
</file>