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31B3C-3E31-EC41-8954-D16AA6D27469}" v="34" dt="2022-11-13T12:54:55.430"/>
    <p1510:client id="{B3C1A9DE-40E9-D99E-2192-E14941620731}" v="85" dt="2022-11-13T13:21:46.470"/>
    <p1510:client id="{F220507C-4A04-361E-E346-E98F82A4891F}" v="48" dt="2022-11-13T13:10:29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Number</a:t>
            </a:r>
            <a:r>
              <a:rPr lang="en-IN" baseline="0"/>
              <a:t> of people in office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8021038385826768E-2"/>
          <c:y val="0.1149258664538714"/>
          <c:w val="0.93635396161417328"/>
          <c:h val="0.733244172413621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 Number of  employee works In canteen </c:v>
                </c:pt>
                <c:pt idx="1">
                  <c:v> Number of  employee works In headoffice </c:v>
                </c:pt>
                <c:pt idx="2">
                  <c:v> Number of  employee works In main office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</c:v>
                </c:pt>
                <c:pt idx="1">
                  <c:v>34</c:v>
                </c:pt>
                <c:pt idx="2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33-44A2-9581-9B7672B43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 Number of  employee works In canteen </c:v>
                </c:pt>
                <c:pt idx="1">
                  <c:v> Number of  employee works In headoffice </c:v>
                </c:pt>
                <c:pt idx="2">
                  <c:v> Number of  employee works In main office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</c:v>
                </c:pt>
                <c:pt idx="1">
                  <c:v>29</c:v>
                </c:pt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33-44A2-9581-9B7672B436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 Number of  employee works In canteen </c:v>
                </c:pt>
                <c:pt idx="1">
                  <c:v> Number of  employee works In headoffice </c:v>
                </c:pt>
                <c:pt idx="2">
                  <c:v> Number of  employee works In main office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6533-44A2-9581-9B7672B43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2502544"/>
        <c:axId val="1752499632"/>
      </c:barChart>
      <c:catAx>
        <c:axId val="175250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499632"/>
        <c:crosses val="autoZero"/>
        <c:auto val="1"/>
        <c:lblAlgn val="ctr"/>
        <c:lblOffset val="100"/>
        <c:noMultiLvlLbl val="0"/>
      </c:catAx>
      <c:valAx>
        <c:axId val="175249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502544"/>
        <c:crosses val="autoZero"/>
        <c:crossBetween val="between"/>
      </c:valAx>
      <c:spPr>
        <a:noFill/>
        <a:ln>
          <a:solidFill>
            <a:schemeClr val="tx1">
              <a:lumMod val="95000"/>
              <a:lumOff val="5000"/>
            </a:schemeClr>
          </a:solidFill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5013-EEE7-D56E-81A9-57EF9AEC2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222C0-4E00-C1D5-A56F-41F19471F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90E9-422D-BD1C-A3D4-F76B5541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4AAE-8B8C-4CD3-B64B-008A0BCB123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FD11F-2310-0B47-D16E-B2D72287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0BA41-B175-EEFB-3F4E-7A5D3129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F6F7-2FCD-468F-8228-49698330D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13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968A-C217-AA3D-534F-353E4104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B27FA-233C-3B14-1300-4845B2050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AF3B6-78F1-16BF-A9F1-9DAF0A12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4AAE-8B8C-4CD3-B64B-008A0BCB123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CE7C0-14A4-B00E-BFF8-7047B0A8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3C162-A5D2-8F0A-6EEA-B06E0C6E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F6F7-2FCD-468F-8228-49698330D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64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3FCA7-F68D-F17F-6A8F-FFE6823CE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6C9AA-629E-5A33-B7B2-CBA779F56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B0893-0BC8-CA27-62F7-8C2595CA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4AAE-8B8C-4CD3-B64B-008A0BCB123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A558-65E8-71B0-600E-C923DEF1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C3897-0FDE-0C46-517A-C15099BD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F6F7-2FCD-468F-8228-49698330D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6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31D8-82FE-3A96-D641-DFAF5BD2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7B037-9C09-344A-AAF4-4626D187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2B0AB-6BC0-346A-1DC6-1119F001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4AAE-8B8C-4CD3-B64B-008A0BCB123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2E31F-08C9-F935-B43D-F136B4A1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B521-D5EB-2FF3-DBA0-8A20D548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F6F7-2FCD-468F-8228-49698330D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9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DA19-BC4D-A524-E74B-0373C986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C4F9B-7369-8E78-E5F4-968F2B88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3D02C-F7A1-AC8D-0C9D-521E4A9B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4AAE-8B8C-4CD3-B64B-008A0BCB123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95403-0A9D-B796-5323-467E9545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B5872-C5DA-5945-BA4B-F63F466E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F6F7-2FCD-468F-8228-49698330D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71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CF4-6A6C-5B4A-4380-E63D7AB2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65E3-8E1D-7819-7E52-129E0B7DE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6E9CE-EA7A-BE30-6555-07A562C62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CCD06-E4A4-B8CB-36CB-BED09647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4AAE-8B8C-4CD3-B64B-008A0BCB123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30FD-9526-AB1D-991D-F0BD5F19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C0C0B-C0B5-6315-6992-6FDFE78C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F6F7-2FCD-468F-8228-49698330D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10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8D61-7526-7FB5-5BF1-580CB1C1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53224-B638-5BC0-BD7E-D84A80269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78C8B-FD95-CC8A-7E6C-998D5FCD3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3EF48-7E36-B93C-A05F-A6D30715B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A8D09-C481-D189-EA5A-24457760D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7B20F-FF58-3214-3CC7-B0434CE8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4AAE-8B8C-4CD3-B64B-008A0BCB123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202AC-2C7A-5A66-7B0E-40384D31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7E6BC-8A54-8BCC-F022-7D9D3309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F6F7-2FCD-468F-8228-49698330D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53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0802-133F-291D-37FB-16F0ECD4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52585-2A83-3183-8022-4DC9254B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4AAE-8B8C-4CD3-B64B-008A0BCB123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96083-B9DC-C048-EDA6-58E25CC2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EB6B0-E8DE-3430-78FA-51CD4360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F6F7-2FCD-468F-8228-49698330D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99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1BE91-8F34-4B6A-ACDE-BD6F81E9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4AAE-8B8C-4CD3-B64B-008A0BCB123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5307C-215D-67DC-8D52-2A5002ED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FD639-D068-295C-BEC2-24439F8B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F6F7-2FCD-468F-8228-49698330D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56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ABE0-B408-6073-4133-59EDEE65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A015-C8D5-E759-359B-74A0C1606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90496-44CC-1BDD-CF63-56C8D87F5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1C1FC-01E9-EC0F-3C31-FFF8DB38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4AAE-8B8C-4CD3-B64B-008A0BCB123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6D21B-404C-44F3-DD53-EBA8EE71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B0AF1-1822-0A57-4330-202124BA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F6F7-2FCD-468F-8228-49698330D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46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2243-3FCC-120C-130A-5EF670F3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8775-2142-E942-D18B-6E56A5A91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DEA8A-D471-4CE4-A235-99F21A40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5906A-A27A-286E-E0BD-E24234AF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4AAE-8B8C-4CD3-B64B-008A0BCB123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880A2-D4C6-01F2-460D-90971EC5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75F1B-B89E-B5A8-5956-491BC138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F6F7-2FCD-468F-8228-49698330D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23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3CAEA-C12C-D00F-B86A-4EFD560B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3951B-C29E-CA7D-C7BA-E3BC4B6E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F8D79-0BAF-DB5C-5271-58B9DE65B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24AAE-8B8C-4CD3-B64B-008A0BCB123E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8D885-BA5B-6784-1EA2-F420C4BCA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A2839-5110-6344-31FF-C96F61BA4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F6F7-2FCD-468F-8228-49698330D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38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sv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ionntag/9985223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large-kitchen-canteen-kitchen-fruit-393617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7F953-54E8-654F-E7F2-DDECF638C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IN"/>
              <a:t>Trevor Philips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52540-775D-2C83-FC8D-62B03C977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IN"/>
              <a:t>Enterprises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onnections">
            <a:extLst>
              <a:ext uri="{FF2B5EF4-FFF2-40B4-BE49-F238E27FC236}">
                <a16:creationId xmlns:a16="http://schemas.microsoft.com/office/drawing/2014/main" id="{6F20F07C-B554-167F-A3FC-F5CD82E2A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5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2" descr="Office worker female with solid fill">
            <a:extLst>
              <a:ext uri="{FF2B5EF4-FFF2-40B4-BE49-F238E27FC236}">
                <a16:creationId xmlns:a16="http://schemas.microsoft.com/office/drawing/2014/main" id="{BE6824D4-105E-DF1D-C548-543F22A1C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8833" y="1497766"/>
            <a:ext cx="1713875" cy="1701383"/>
          </a:xfrm>
          <a:prstGeom prst="rect">
            <a:avLst/>
          </a:prstGeom>
        </p:spPr>
      </p:pic>
      <p:pic>
        <p:nvPicPr>
          <p:cNvPr id="3" name="Graphic 6" descr="Office worker male with solid fill">
            <a:extLst>
              <a:ext uri="{FF2B5EF4-FFF2-40B4-BE49-F238E27FC236}">
                <a16:creationId xmlns:a16="http://schemas.microsoft.com/office/drawing/2014/main" id="{C3119BA9-A08D-8E19-4687-F41BFB5D9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5948" y="4658193"/>
            <a:ext cx="1563973" cy="1576465"/>
          </a:xfrm>
          <a:prstGeom prst="rect">
            <a:avLst/>
          </a:prstGeom>
        </p:spPr>
      </p:pic>
      <p:pic>
        <p:nvPicPr>
          <p:cNvPr id="7" name="Graphic 7" descr="Office Chair with solid fill">
            <a:extLst>
              <a:ext uri="{FF2B5EF4-FFF2-40B4-BE49-F238E27FC236}">
                <a16:creationId xmlns:a16="http://schemas.microsoft.com/office/drawing/2014/main" id="{70F2687B-D8A9-CAE3-BCA4-8BB945C39E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7423" y="1497767"/>
            <a:ext cx="1976203" cy="1938727"/>
          </a:xfrm>
          <a:prstGeom prst="rect">
            <a:avLst/>
          </a:prstGeom>
        </p:spPr>
      </p:pic>
      <p:pic>
        <p:nvPicPr>
          <p:cNvPr id="8" name="Graphic 8" descr="Work from home desk outline">
            <a:extLst>
              <a:ext uri="{FF2B5EF4-FFF2-40B4-BE49-F238E27FC236}">
                <a16:creationId xmlns:a16="http://schemas.microsoft.com/office/drawing/2014/main" id="{A9ADDD8D-FAF4-2D49-71D7-348947AF60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52539" y="4283440"/>
            <a:ext cx="1988694" cy="2450891"/>
          </a:xfrm>
          <a:prstGeom prst="rect">
            <a:avLst/>
          </a:prstGeom>
        </p:spPr>
      </p:pic>
      <p:pic>
        <p:nvPicPr>
          <p:cNvPr id="9" name="Picture 9" descr="&#10;">
            <a:extLst>
              <a:ext uri="{FF2B5EF4-FFF2-40B4-BE49-F238E27FC236}">
                <a16:creationId xmlns:a16="http://schemas.microsoft.com/office/drawing/2014/main" id="{66331D24-FDB9-3C80-E6FB-AF5E7C348D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2126" y="3754088"/>
            <a:ext cx="5254051" cy="3102963"/>
          </a:xfrm>
          <a:prstGeom prst="rect">
            <a:avLst/>
          </a:prstGeom>
        </p:spPr>
      </p:pic>
      <p:pic>
        <p:nvPicPr>
          <p:cNvPr id="10" name="Picture 10" descr="&#10;">
            <a:extLst>
              <a:ext uri="{FF2B5EF4-FFF2-40B4-BE49-F238E27FC236}">
                <a16:creationId xmlns:a16="http://schemas.microsoft.com/office/drawing/2014/main" id="{5A21B537-149B-67A9-F809-F5410C118C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825" y="-52541"/>
            <a:ext cx="6952936" cy="38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4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93DA59-6F85-64E6-0773-5FBD8FE3B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1306" r="-1" b="20423"/>
          <a:stretch/>
        </p:blipFill>
        <p:spPr>
          <a:xfrm>
            <a:off x="3" y="10"/>
            <a:ext cx="10655455" cy="6857990"/>
          </a:xfrm>
          <a:custGeom>
            <a:avLst/>
            <a:gdLst/>
            <a:ahLst/>
            <a:cxnLst/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233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2BAA6-33AF-B95C-9ADF-24ED4BBD0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IN">
                <a:ea typeface="+mj-lt"/>
                <a:cs typeface="+mj-lt"/>
              </a:rPr>
              <a:t>cafeteria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D0757-98E8-9C34-F470-1EF3BBDA3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IN">
                <a:ea typeface="Calibri"/>
                <a:cs typeface="Calibri"/>
              </a:rPr>
              <a:t>food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4D80E-D80E-4D40-F5E0-7FF836F10C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008" r="5007" b="-1"/>
          <a:stretch/>
        </p:blipFill>
        <p:spPr>
          <a:xfrm>
            <a:off x="5060665" y="476763"/>
            <a:ext cx="6634511" cy="5529721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196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D34446D-2926-4E0F-97F4-25BC87599A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5619232"/>
              </p:ext>
            </p:extLst>
          </p:nvPr>
        </p:nvGraphicFramePr>
        <p:xfrm>
          <a:off x="965200" y="965201"/>
          <a:ext cx="6569449" cy="4911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405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1F898B2D26E8439260D35F510F5963" ma:contentTypeVersion="9" ma:contentTypeDescription="Create a new document." ma:contentTypeScope="" ma:versionID="fce827643289bd4c1832b1513746f308">
  <xsd:schema xmlns:xsd="http://www.w3.org/2001/XMLSchema" xmlns:xs="http://www.w3.org/2001/XMLSchema" xmlns:p="http://schemas.microsoft.com/office/2006/metadata/properties" xmlns:ns2="e24f7ff0-54f3-48f1-a25d-b70864f2b7f3" xmlns:ns3="a8c189b8-a5be-4a85-8ab7-1dc9af6c4f09" targetNamespace="http://schemas.microsoft.com/office/2006/metadata/properties" ma:root="true" ma:fieldsID="93b703861b09b38924f69657dbfb10b2" ns2:_="" ns3:_="">
    <xsd:import namespace="e24f7ff0-54f3-48f1-a25d-b70864f2b7f3"/>
    <xsd:import namespace="a8c189b8-a5be-4a85-8ab7-1dc9af6c4f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f7ff0-54f3-48f1-a25d-b70864f2b7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ddd7860-ed54-4b36-a2d7-763a69e558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c189b8-a5be-4a85-8ab7-1dc9af6c4f0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f1141c2-b9db-48b4-a1de-2f550dac18eb}" ma:internalName="TaxCatchAll" ma:showField="CatchAllData" ma:web="a8c189b8-a5be-4a85-8ab7-1dc9af6c4f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8c189b8-a5be-4a85-8ab7-1dc9af6c4f09" xsi:nil="true"/>
    <lcf76f155ced4ddcb4097134ff3c332f xmlns="e24f7ff0-54f3-48f1-a25d-b70864f2b7f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FCDBE14-AE64-4A8E-8EDA-05A1D9AC9656}"/>
</file>

<file path=customXml/itemProps2.xml><?xml version="1.0" encoding="utf-8"?>
<ds:datastoreItem xmlns:ds="http://schemas.openxmlformats.org/officeDocument/2006/customXml" ds:itemID="{693B1621-97D0-4475-94A5-B35074F9C6E7}"/>
</file>

<file path=customXml/itemProps3.xml><?xml version="1.0" encoding="utf-8"?>
<ds:datastoreItem xmlns:ds="http://schemas.openxmlformats.org/officeDocument/2006/customXml" ds:itemID="{8A2C9A0D-2F21-4123-9967-ACC6D9940218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Trevor Philips </vt:lpstr>
      <vt:lpstr>PowerPoint Presentation</vt:lpstr>
      <vt:lpstr>PowerPoint Presentation</vt:lpstr>
      <vt:lpstr>cafeteria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Trevor Philips </dc:title>
  <dc:creator>Akash</dc:creator>
  <cp:revision>41</cp:revision>
  <dcterms:created xsi:type="dcterms:W3CDTF">2022-11-10T08:13:43Z</dcterms:created>
  <dcterms:modified xsi:type="dcterms:W3CDTF">2022-11-13T13:24:05Z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0x010100AA1F898B2D26E8439260D35F510F5963</vt:lpwstr>
  </property>
</Properties>
</file>