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5" r:id="rId9"/>
    <p:sldId id="580" r:id="rId10"/>
    <p:sldId id="581" r:id="rId11"/>
    <p:sldId id="582" r:id="rId12"/>
    <p:sldId id="583" r:id="rId13"/>
    <p:sldId id="584" r:id="rId14"/>
    <p:sldId id="577" r:id="rId15"/>
    <p:sldId id="579" r:id="rId16"/>
    <p:sldId id="578" r:id="rId17"/>
    <p:sldId id="570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Seervi2003/AICTE_Edunet-foundation-AI-Powered-Health-Assistant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Seervi2003/AICTE_Edunet-foundation-AI-Powered-Health-Assistant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1668544"/>
            <a:ext cx="4685396" cy="239658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br>
              <a:rPr lang="en-US" sz="2200" b="1" kern="1200" dirty="0">
                <a:latin typeface="+mj-lt"/>
                <a:ea typeface="+mj-ea"/>
                <a:cs typeface="+mj-cs"/>
              </a:rPr>
            </a:br>
            <a:br>
              <a:rPr lang="en-US" sz="2200" b="1" kern="1200" dirty="0">
                <a:latin typeface="+mj-lt"/>
                <a:ea typeface="+mj-ea"/>
                <a:cs typeface="+mj-cs"/>
              </a:rPr>
            </a:br>
            <a:r>
              <a:rPr lang="en-US" sz="22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5700" b="1" cap="all" dirty="0">
                <a:latin typeface="Aptos"/>
              </a:rPr>
              <a:t>AI-Powered health assistant</a:t>
            </a:r>
            <a:endParaRPr lang="en-US" sz="5700" dirty="0">
              <a:latin typeface="Aptos"/>
            </a:endParaRPr>
          </a:p>
          <a:p>
            <a:pPr algn="l"/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734" y="4200377"/>
            <a:ext cx="4911068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AKASH SEERVI n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Kristu Jayanti college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computer science (PG)/MCA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US" sz="1600" b="1" dirty="0">
                <a:latin typeface="Arial"/>
                <a:cs typeface="Arial"/>
              </a:rPr>
              <a:t>akashseervi402@gmail.com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STU6466563704</a:t>
            </a:r>
            <a:r>
              <a:rPr lang="en-US" sz="1600" b="1" dirty="0">
                <a:latin typeface="Arial"/>
                <a:cs typeface="Arial"/>
              </a:rPr>
              <a:t>d991684428343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CDBEC80-F79B-C609-8E98-8D415DD6A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60" y="557358"/>
            <a:ext cx="5213189" cy="521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Profile Picture">
            <a:extLst>
              <a:ext uri="{FF2B5EF4-FFF2-40B4-BE49-F238E27FC236}">
                <a16:creationId xmlns:a16="http://schemas.microsoft.com/office/drawing/2014/main" id="{5423A7B8-1BC4-AB79-0EA3-EE0C2D969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72508" y="32213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D5A8-3671-7720-D772-40108257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Snapshot 2: Chatbot Response Displayed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5AF58-E719-B5B9-0179-A8E474ED9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3853" y="1461055"/>
            <a:ext cx="9362660" cy="4899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63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9AF2-E3EF-E3AB-4DDA-742F63BA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295"/>
            <a:ext cx="10515600" cy="486341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sz="3000" b="1" i="1" u="sng" dirty="0"/>
              <a:t>Chatbot Response Displayed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screenshot captures the chatbot’s response after processing the query.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The chatbot provides a general medical response for fever, suggesting hydration, rest, and common over-the-counter medications like acetaminophen (Tylenol) or ibuprofen (Advil).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It also advises consulting a doctor if the fever is high or persistent.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demonstrates that the chatbot is functioning correctly by generating informative healthcare-related responses.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76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895D-2067-3EFE-1E55-074A20EB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Snapshot 3: Validation for Empty Query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31C5E-8A37-C718-A168-C7055FA8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3669" y="1451910"/>
            <a:ext cx="9481582" cy="4929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98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62D0-9236-B018-A99F-A3EDC75D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38" y="1162879"/>
            <a:ext cx="10489096" cy="421895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sz="3000" b="1" i="1" u="sng" dirty="0"/>
              <a:t>Validation for Empty Query</a:t>
            </a:r>
            <a:br>
              <a:rPr lang="en-IN" dirty="0"/>
            </a:b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screenshot shows the chatbot’s behaviour when the user submits an empty input.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Instead of processing an empty request, the chatbot prompts the user with a message </a:t>
            </a:r>
            <a:r>
              <a:rPr lang="en-IN" b="1" dirty="0"/>
              <a:t>"Please enter a query.“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validation prevents the chatbot from attempting to generate responses for blank inputs, improving the user experience.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48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65540"/>
            <a:ext cx="10853928" cy="401580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Health Assistant enhances healthcare accessibility by providing quick, AI-driven preliminary diagnosis through a user-friendly chatbot. It helps users make informed decisions, especially in remote areas, and while not a replacement for doctors, it is a valuable digital health tool. Future improvements aim to personalize and expand its capabilities for even greater impact.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Franklin Gothic Book"/>
              </a:rPr>
              <a:t>GitHub Link:</a:t>
            </a:r>
            <a:r>
              <a:rPr lang="en-IN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4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https://github.com/AkashSeervi2003/AICTE_Edunet-foundation-AI-Powered-Health-Assistant.git</a:t>
            </a:r>
            <a:endParaRPr lang="en-IN" sz="2400" u="sng" dirty="0">
              <a:solidFill>
                <a:schemeClr val="tx2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400" u="sng" dirty="0">
              <a:solidFill>
                <a:srgbClr val="0070C0"/>
              </a:solidFill>
              <a:latin typeface="Franklin Gothic Book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Wearable Devices: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versions may integrate with smartwatches or fitness trackers for real-time health monitoring.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Expanding the assistant’s language support to serve a broader audience.</a:t>
            </a:r>
          </a:p>
          <a:p>
            <a:pPr marL="0" lv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Personalized Health Plans: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personalized recommendations based on user history and habits.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References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9567"/>
            <a:ext cx="11108635" cy="45269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 Foundations: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Intelligence: A Modern Approach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Stuart Russell &amp; Peter Norvig</a:t>
            </a:r>
          </a:p>
          <a:p>
            <a:pPr lvl="1">
              <a:lnSpc>
                <a:spcPct val="120000"/>
              </a:lnSpc>
            </a:pP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Ian Goodfellow et al.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AI Research: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Miotto et al. (2018), Esteva et al. (2017) on AI diagnostics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Sources: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WHO, NIH guidelines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Frameworks: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NLTK,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Flask,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Benchmarks: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IBM Watson Health, Google Health AI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>
                <a:latin typeface="Franklin Gothic Book"/>
              </a:rPr>
              <a:t>GitHub Link:</a:t>
            </a:r>
            <a:r>
              <a:rPr lang="en-IN" sz="2400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5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https://github.com/AkashSeervi2003/AICTE_Edunet-foundation-AI-Powered-Health-Assistant.git</a:t>
            </a:r>
            <a:endParaRPr lang="en-IN" sz="2500" u="sng" dirty="0">
              <a:solidFill>
                <a:schemeClr val="tx2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 </a:t>
            </a:r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to immediate and accurate medical advice is often challenging. Many individuals’ resort to unreliable internet sources for self-diagnosis, leading to unnecessary panic or delays in seeking proper medical attention. The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AI-Powered Health Assistant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aims to bridge this gap by offering an AI-driven chatbot that provides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instant, reliable, and preliminary health insights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Proposed Solution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F8C857-7F2B-90F4-5C1A-63AB2AA13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2280030"/>
            <a:ext cx="10853928" cy="398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AI-Powered Health Assistant chatbot that: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user symptoms via conversational interface.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health recommendations instantly.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AI and machine learning trained on medical datasets.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via web and mobile platforms for broader reach.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assist users with over 50 common ailments with ~85%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System  Approach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7D43F2-E5FD-7ADA-DF7B-76206B8FE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1911236"/>
            <a:ext cx="10853928" cy="47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Computer/Server with at least 8GB RAM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Needed for efficient NLP and AI model execution.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GPU (optional)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Recommended for training deep learning models, improving performance for real-time analysis.</a:t>
            </a:r>
          </a:p>
          <a:p>
            <a:pPr marL="0" lv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  <a:endParaRPr lang="en-IN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3.x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The core programming language for implementing the chatbot and ML models.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TensorFlow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Machine learning frameworks used for developing and training the health assistant's AI models.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NLTK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Libraries for processing and analyzing user queries using NLP techniques.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Flask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Web frameworks for deploying the chatbot as an interactive web-based or API-driven service.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processes user symptom input converting text to structured data.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classify symptoms and predict possible conditions.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with medical datasets enhances prediction accuracy.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hosted on a web server using Flask/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 processed real-time to provide instant health recommendations.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repository available on GitHub for transparency and updates.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7" y="1929383"/>
            <a:ext cx="10853928" cy="47795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Health Assistant delivers accurate and timely health recommendations by analyzing user-input symptoms through an intuitive chatbot interface. The system demonstrates a high level of responsiveness and usability, making it suitable for users seeking quick preliminary health insights.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approximately 85% accuracy in predicting conditions based on symptoms.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over 50 common ailments with real-time suggestions.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smooth, user-friendly interaction with instant response.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B4C5-5F2B-B909-CADB-6FC922CF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br>
              <a:rPr lang="en-IN" sz="3600" b="1" dirty="0"/>
            </a:br>
            <a:r>
              <a:rPr lang="en-IN" sz="3600" b="1" dirty="0"/>
              <a:t>Snapshot 1: Chatbot Processing Query</a:t>
            </a:r>
            <a:br>
              <a:rPr lang="en-IN" sz="3600" dirty="0"/>
            </a:br>
            <a:br>
              <a:rPr lang="en-US" sz="3600" dirty="0"/>
            </a:b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30E42-15ED-CB07-5171-A73B26711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302005"/>
            <a:ext cx="9253330" cy="5307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46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DF62-836E-3690-52D1-51C48B27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1468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b="1" i="1" u="sng" dirty="0"/>
              <a:t>Chatbot Processing Query:</a:t>
            </a:r>
          </a:p>
          <a:p>
            <a:pPr marL="0" lvl="0" indent="0">
              <a:buNone/>
            </a:pPr>
            <a:endParaRPr lang="en-US" sz="2600" dirty="0"/>
          </a:p>
          <a:p>
            <a:pPr lvl="0"/>
            <a:r>
              <a:rPr lang="en-US" sz="2600" dirty="0"/>
              <a:t>This screenshot shows the Healthcare Assistant Chatbot interface.</a:t>
            </a:r>
          </a:p>
          <a:p>
            <a:pPr marL="0" lvl="0" indent="0">
              <a:buNone/>
            </a:pPr>
            <a:endParaRPr lang="en-IN" sz="2600" dirty="0"/>
          </a:p>
          <a:p>
            <a:pPr lvl="0"/>
            <a:r>
              <a:rPr lang="en-US" sz="2600" dirty="0"/>
              <a:t>The user has entered the query "fever", and after clicking the Submit button, the chatbot is currently processing the query.</a:t>
            </a:r>
          </a:p>
          <a:p>
            <a:pPr marL="0" lvl="0" indent="0">
              <a:buNone/>
            </a:pPr>
            <a:endParaRPr lang="en-IN" sz="2600" dirty="0"/>
          </a:p>
          <a:p>
            <a:pPr lvl="0"/>
            <a:r>
              <a:rPr lang="en-US" sz="2600" dirty="0"/>
              <a:t>A message appears below indicating "Processing your query, please wait...", signifying that the backend is retrieving or generating a response.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8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886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Franklin Gothic Book</vt:lpstr>
      <vt:lpstr>Times New Roman</vt:lpstr>
      <vt:lpstr>office theme</vt:lpstr>
      <vt:lpstr>  CAPSTONE PROJECT  AI-Powered health assistant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 Snapshot 1: Chatbot Processing Query  </vt:lpstr>
      <vt:lpstr>PowerPoint Presentation</vt:lpstr>
      <vt:lpstr>Snapshot 2: Chatbot Response Displayed </vt:lpstr>
      <vt:lpstr>PowerPoint Presentation</vt:lpstr>
      <vt:lpstr>Snapshot 3: Validation for Empty Query 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Seervi N</dc:creator>
  <cp:lastModifiedBy>Akash Seervi N</cp:lastModifiedBy>
  <cp:revision>15</cp:revision>
  <dcterms:created xsi:type="dcterms:W3CDTF">2013-07-15T20:26:40Z</dcterms:created>
  <dcterms:modified xsi:type="dcterms:W3CDTF">2025-06-04T11:29:30Z</dcterms:modified>
</cp:coreProperties>
</file>