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6" r:id="rId12"/>
    <p:sldId id="269"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856A6-073F-4A99-8E20-9928B09C82D0}" v="20" dt="2019-05-21T03:21:15.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Soni" userId="6d89e3ab31619044" providerId="Windows Live" clId="Web-{4E5856A6-073F-4A99-8E20-9928B09C82D0}"/>
    <pc:docChg chg="addSld modSld sldOrd">
      <pc:chgData name="Akash Soni" userId="6d89e3ab31619044" providerId="Windows Live" clId="Web-{4E5856A6-073F-4A99-8E20-9928B09C82D0}" dt="2019-05-21T03:42:10.273" v="2401" actId="20577"/>
      <pc:docMkLst>
        <pc:docMk/>
      </pc:docMkLst>
      <pc:sldChg chg="addSp delSp modSp">
        <pc:chgData name="Akash Soni" userId="6d89e3ab31619044" providerId="Windows Live" clId="Web-{4E5856A6-073F-4A99-8E20-9928B09C82D0}" dt="2019-05-21T03:07:57.105" v="747" actId="20577"/>
        <pc:sldMkLst>
          <pc:docMk/>
          <pc:sldMk cId="0" sldId="256"/>
        </pc:sldMkLst>
        <pc:spChg chg="del mod">
          <ac:chgData name="Akash Soni" userId="6d89e3ab31619044" providerId="Windows Live" clId="Web-{4E5856A6-073F-4A99-8E20-9928B09C82D0}" dt="2019-05-21T02:49:26.221" v="96"/>
          <ac:spMkLst>
            <pc:docMk/>
            <pc:sldMk cId="0" sldId="256"/>
            <ac:spMk id="2" creationId="{00000000-0000-0000-0000-000000000000}"/>
          </ac:spMkLst>
        </pc:spChg>
        <pc:spChg chg="del mod">
          <ac:chgData name="Akash Soni" userId="6d89e3ab31619044" providerId="Windows Live" clId="Web-{4E5856A6-073F-4A99-8E20-9928B09C82D0}" dt="2019-05-21T02:45:50.881" v="14"/>
          <ac:spMkLst>
            <pc:docMk/>
            <pc:sldMk cId="0" sldId="256"/>
            <ac:spMk id="3" creationId="{00000000-0000-0000-0000-000000000000}"/>
          </ac:spMkLst>
        </pc:spChg>
        <pc:spChg chg="add del mod">
          <ac:chgData name="Akash Soni" userId="6d89e3ab31619044" providerId="Windows Live" clId="Web-{4E5856A6-073F-4A99-8E20-9928B09C82D0}" dt="2019-05-21T02:59:59.175" v="434"/>
          <ac:spMkLst>
            <pc:docMk/>
            <pc:sldMk cId="0" sldId="256"/>
            <ac:spMk id="5" creationId="{1CDF3330-6398-428B-9226-7A55042AF24E}"/>
          </ac:spMkLst>
        </pc:spChg>
        <pc:spChg chg="add del mod">
          <ac:chgData name="Akash Soni" userId="6d89e3ab31619044" providerId="Windows Live" clId="Web-{4E5856A6-073F-4A99-8E20-9928B09C82D0}" dt="2019-05-21T02:48:44.578" v="84"/>
          <ac:spMkLst>
            <pc:docMk/>
            <pc:sldMk cId="0" sldId="256"/>
            <ac:spMk id="6" creationId="{92BD3BA8-9083-4177-B899-03FB7346A75B}"/>
          </ac:spMkLst>
        </pc:spChg>
        <pc:spChg chg="add mod">
          <ac:chgData name="Akash Soni" userId="6d89e3ab31619044" providerId="Windows Live" clId="Web-{4E5856A6-073F-4A99-8E20-9928B09C82D0}" dt="2019-05-21T02:51:05.241" v="164" actId="1076"/>
          <ac:spMkLst>
            <pc:docMk/>
            <pc:sldMk cId="0" sldId="256"/>
            <ac:spMk id="8" creationId="{A6B22161-49C9-48F8-B823-23A11FC39E48}"/>
          </ac:spMkLst>
        </pc:spChg>
        <pc:spChg chg="add mod">
          <ac:chgData name="Akash Soni" userId="6d89e3ab31619044" providerId="Windows Live" clId="Web-{4E5856A6-073F-4A99-8E20-9928B09C82D0}" dt="2019-05-21T02:53:49.407" v="235" actId="14100"/>
          <ac:spMkLst>
            <pc:docMk/>
            <pc:sldMk cId="0" sldId="256"/>
            <ac:spMk id="9" creationId="{C8B6C5EE-5BE2-4F47-9605-6E7C45BF44A9}"/>
          </ac:spMkLst>
        </pc:spChg>
        <pc:spChg chg="add del mod">
          <ac:chgData name="Akash Soni" userId="6d89e3ab31619044" providerId="Windows Live" clId="Web-{4E5856A6-073F-4A99-8E20-9928B09C82D0}" dt="2019-05-21T02:58:22.373" v="406" actId="20577"/>
          <ac:spMkLst>
            <pc:docMk/>
            <pc:sldMk cId="0" sldId="256"/>
            <ac:spMk id="10" creationId="{75344317-4D93-4D7D-AEEE-1E4344BA8DB2}"/>
          </ac:spMkLst>
        </pc:spChg>
        <pc:spChg chg="add mod">
          <ac:chgData name="Akash Soni" userId="6d89e3ab31619044" providerId="Windows Live" clId="Web-{4E5856A6-073F-4A99-8E20-9928B09C82D0}" dt="2019-05-21T02:54:40.018" v="253" actId="1076"/>
          <ac:spMkLst>
            <pc:docMk/>
            <pc:sldMk cId="0" sldId="256"/>
            <ac:spMk id="11" creationId="{9059D7DD-02A3-4FCE-86BA-1DFA6CB8068B}"/>
          </ac:spMkLst>
        </pc:spChg>
        <pc:spChg chg="add mod">
          <ac:chgData name="Akash Soni" userId="6d89e3ab31619044" providerId="Windows Live" clId="Web-{4E5856A6-073F-4A99-8E20-9928B09C82D0}" dt="2019-05-21T03:04:09.109" v="588" actId="20577"/>
          <ac:spMkLst>
            <pc:docMk/>
            <pc:sldMk cId="0" sldId="256"/>
            <ac:spMk id="12" creationId="{5BB33584-1734-41D5-AA5D-8AC95E9E47BF}"/>
          </ac:spMkLst>
        </pc:spChg>
        <pc:spChg chg="add mod">
          <ac:chgData name="Akash Soni" userId="6d89e3ab31619044" providerId="Windows Live" clId="Web-{4E5856A6-073F-4A99-8E20-9928B09C82D0}" dt="2019-05-21T03:07:37.855" v="743" actId="20577"/>
          <ac:spMkLst>
            <pc:docMk/>
            <pc:sldMk cId="0" sldId="256"/>
            <ac:spMk id="13" creationId="{A5296AC4-AC24-47BE-A1D6-B41406F977CF}"/>
          </ac:spMkLst>
        </pc:spChg>
        <pc:spChg chg="add mod">
          <ac:chgData name="Akash Soni" userId="6d89e3ab31619044" providerId="Windows Live" clId="Web-{4E5856A6-073F-4A99-8E20-9928B09C82D0}" dt="2019-05-21T03:07:57.105" v="747" actId="20577"/>
          <ac:spMkLst>
            <pc:docMk/>
            <pc:sldMk cId="0" sldId="256"/>
            <ac:spMk id="14" creationId="{8A4C6CAD-B465-4706-8CC2-81460CBA76CD}"/>
          </ac:spMkLst>
        </pc:spChg>
      </pc:sldChg>
      <pc:sldChg chg="modSp">
        <pc:chgData name="Akash Soni" userId="6d89e3ab31619044" providerId="Windows Live" clId="Web-{4E5856A6-073F-4A99-8E20-9928B09C82D0}" dt="2019-05-21T03:36:41.506" v="2084" actId="20577"/>
        <pc:sldMkLst>
          <pc:docMk/>
          <pc:sldMk cId="0" sldId="257"/>
        </pc:sldMkLst>
        <pc:spChg chg="mod">
          <ac:chgData name="Akash Soni" userId="6d89e3ab31619044" providerId="Windows Live" clId="Web-{4E5856A6-073F-4A99-8E20-9928B09C82D0}" dt="2019-05-21T03:36:41.506" v="2084" actId="20577"/>
          <ac:spMkLst>
            <pc:docMk/>
            <pc:sldMk cId="0" sldId="257"/>
            <ac:spMk id="3" creationId="{00000000-0000-0000-0000-000000000000}"/>
          </ac:spMkLst>
        </pc:spChg>
      </pc:sldChg>
      <pc:sldChg chg="modSp">
        <pc:chgData name="Akash Soni" userId="6d89e3ab31619044" providerId="Windows Live" clId="Web-{4E5856A6-073F-4A99-8E20-9928B09C82D0}" dt="2019-05-21T03:10:20.613" v="834" actId="20577"/>
        <pc:sldMkLst>
          <pc:docMk/>
          <pc:sldMk cId="0" sldId="258"/>
        </pc:sldMkLst>
        <pc:spChg chg="mod">
          <ac:chgData name="Akash Soni" userId="6d89e3ab31619044" providerId="Windows Live" clId="Web-{4E5856A6-073F-4A99-8E20-9928B09C82D0}" dt="2019-05-21T03:10:20.613" v="834" actId="20577"/>
          <ac:spMkLst>
            <pc:docMk/>
            <pc:sldMk cId="0" sldId="258"/>
            <ac:spMk id="2" creationId="{00000000-0000-0000-0000-000000000000}"/>
          </ac:spMkLst>
        </pc:spChg>
        <pc:spChg chg="mod">
          <ac:chgData name="Akash Soni" userId="6d89e3ab31619044" providerId="Windows Live" clId="Web-{4E5856A6-073F-4A99-8E20-9928B09C82D0}" dt="2019-05-21T03:09:55.596" v="807" actId="20577"/>
          <ac:spMkLst>
            <pc:docMk/>
            <pc:sldMk cId="0" sldId="258"/>
            <ac:spMk id="3" creationId="{00000000-0000-0000-0000-000000000000}"/>
          </ac:spMkLst>
        </pc:spChg>
      </pc:sldChg>
      <pc:sldChg chg="modSp">
        <pc:chgData name="Akash Soni" userId="6d89e3ab31619044" providerId="Windows Live" clId="Web-{4E5856A6-073F-4A99-8E20-9928B09C82D0}" dt="2019-05-21T03:15:16.894" v="883" actId="20577"/>
        <pc:sldMkLst>
          <pc:docMk/>
          <pc:sldMk cId="0" sldId="259"/>
        </pc:sldMkLst>
        <pc:spChg chg="mod">
          <ac:chgData name="Akash Soni" userId="6d89e3ab31619044" providerId="Windows Live" clId="Web-{4E5856A6-073F-4A99-8E20-9928B09C82D0}" dt="2019-05-21T03:15:16.894" v="883" actId="20577"/>
          <ac:spMkLst>
            <pc:docMk/>
            <pc:sldMk cId="0" sldId="259"/>
            <ac:spMk id="3" creationId="{00000000-0000-0000-0000-000000000000}"/>
          </ac:spMkLst>
        </pc:spChg>
      </pc:sldChg>
      <pc:sldChg chg="modSp">
        <pc:chgData name="Akash Soni" userId="6d89e3ab31619044" providerId="Windows Live" clId="Web-{4E5856A6-073F-4A99-8E20-9928B09C82D0}" dt="2019-05-21T03:19:23.812" v="968" actId="20577"/>
        <pc:sldMkLst>
          <pc:docMk/>
          <pc:sldMk cId="0" sldId="260"/>
        </pc:sldMkLst>
        <pc:spChg chg="mod">
          <ac:chgData name="Akash Soni" userId="6d89e3ab31619044" providerId="Windows Live" clId="Web-{4E5856A6-073F-4A99-8E20-9928B09C82D0}" dt="2019-05-21T03:15:25.566" v="885" actId="20577"/>
          <ac:spMkLst>
            <pc:docMk/>
            <pc:sldMk cId="0" sldId="260"/>
            <ac:spMk id="2" creationId="{00000000-0000-0000-0000-000000000000}"/>
          </ac:spMkLst>
        </pc:spChg>
        <pc:spChg chg="mod">
          <ac:chgData name="Akash Soni" userId="6d89e3ab31619044" providerId="Windows Live" clId="Web-{4E5856A6-073F-4A99-8E20-9928B09C82D0}" dt="2019-05-21T03:19:23.812" v="968" actId="20577"/>
          <ac:spMkLst>
            <pc:docMk/>
            <pc:sldMk cId="0" sldId="260"/>
            <ac:spMk id="3" creationId="{00000000-0000-0000-0000-000000000000}"/>
          </ac:spMkLst>
        </pc:spChg>
      </pc:sldChg>
      <pc:sldChg chg="modSp">
        <pc:chgData name="Akash Soni" userId="6d89e3ab31619044" providerId="Windows Live" clId="Web-{4E5856A6-073F-4A99-8E20-9928B09C82D0}" dt="2019-05-21T03:21:15.646" v="1015" actId="20577"/>
        <pc:sldMkLst>
          <pc:docMk/>
          <pc:sldMk cId="0" sldId="261"/>
        </pc:sldMkLst>
        <pc:spChg chg="mod">
          <ac:chgData name="Akash Soni" userId="6d89e3ab31619044" providerId="Windows Live" clId="Web-{4E5856A6-073F-4A99-8E20-9928B09C82D0}" dt="2019-05-21T03:21:15.646" v="1015" actId="20577"/>
          <ac:spMkLst>
            <pc:docMk/>
            <pc:sldMk cId="0" sldId="261"/>
            <ac:spMk id="2" creationId="{00000000-0000-0000-0000-000000000000}"/>
          </ac:spMkLst>
        </pc:spChg>
        <pc:spChg chg="mod">
          <ac:chgData name="Akash Soni" userId="6d89e3ab31619044" providerId="Windows Live" clId="Web-{4E5856A6-073F-4A99-8E20-9928B09C82D0}" dt="2019-05-21T03:19:57.892" v="982" actId="20577"/>
          <ac:spMkLst>
            <pc:docMk/>
            <pc:sldMk cId="0" sldId="261"/>
            <ac:spMk id="3" creationId="{00000000-0000-0000-0000-000000000000}"/>
          </ac:spMkLst>
        </pc:spChg>
      </pc:sldChg>
      <pc:sldChg chg="modSp">
        <pc:chgData name="Akash Soni" userId="6d89e3ab31619044" providerId="Windows Live" clId="Web-{4E5856A6-073F-4A99-8E20-9928B09C82D0}" dt="2019-05-21T03:22:45.901" v="1046" actId="20577"/>
        <pc:sldMkLst>
          <pc:docMk/>
          <pc:sldMk cId="0" sldId="262"/>
        </pc:sldMkLst>
        <pc:spChg chg="mod">
          <ac:chgData name="Akash Soni" userId="6d89e3ab31619044" providerId="Windows Live" clId="Web-{4E5856A6-073F-4A99-8E20-9928B09C82D0}" dt="2019-05-21T03:21:40.304" v="1030" actId="20577"/>
          <ac:spMkLst>
            <pc:docMk/>
            <pc:sldMk cId="0" sldId="262"/>
            <ac:spMk id="2" creationId="{00000000-0000-0000-0000-000000000000}"/>
          </ac:spMkLst>
        </pc:spChg>
        <pc:spChg chg="mod">
          <ac:chgData name="Akash Soni" userId="6d89e3ab31619044" providerId="Windows Live" clId="Web-{4E5856A6-073F-4A99-8E20-9928B09C82D0}" dt="2019-05-21T03:22:45.901" v="1046" actId="20577"/>
          <ac:spMkLst>
            <pc:docMk/>
            <pc:sldMk cId="0" sldId="262"/>
            <ac:spMk id="3" creationId="{00000000-0000-0000-0000-000000000000}"/>
          </ac:spMkLst>
        </pc:spChg>
      </pc:sldChg>
      <pc:sldChg chg="modSp">
        <pc:chgData name="Akash Soni" userId="6d89e3ab31619044" providerId="Windows Live" clId="Web-{4E5856A6-073F-4A99-8E20-9928B09C82D0}" dt="2019-05-21T03:36:07.004" v="2076" actId="20577"/>
        <pc:sldMkLst>
          <pc:docMk/>
          <pc:sldMk cId="0" sldId="266"/>
        </pc:sldMkLst>
        <pc:spChg chg="mod">
          <ac:chgData name="Akash Soni" userId="6d89e3ab31619044" providerId="Windows Live" clId="Web-{4E5856A6-073F-4A99-8E20-9928B09C82D0}" dt="2019-05-21T03:36:07.004" v="2076" actId="20577"/>
          <ac:spMkLst>
            <pc:docMk/>
            <pc:sldMk cId="0" sldId="266"/>
            <ac:spMk id="3" creationId="{00000000-0000-0000-0000-000000000000}"/>
          </ac:spMkLst>
        </pc:spChg>
      </pc:sldChg>
      <pc:sldChg chg="addSp modSp new ord">
        <pc:chgData name="Akash Soni" userId="6d89e3ab31619044" providerId="Windows Live" clId="Web-{4E5856A6-073F-4A99-8E20-9928B09C82D0}" dt="2019-05-21T03:35:31.909" v="2066" actId="20577"/>
        <pc:sldMkLst>
          <pc:docMk/>
          <pc:sldMk cId="3069693014" sldId="268"/>
        </pc:sldMkLst>
        <pc:spChg chg="mod">
          <ac:chgData name="Akash Soni" userId="6d89e3ab31619044" providerId="Windows Live" clId="Web-{4E5856A6-073F-4A99-8E20-9928B09C82D0}" dt="2019-05-21T03:24:55.157" v="1188" actId="20577"/>
          <ac:spMkLst>
            <pc:docMk/>
            <pc:sldMk cId="3069693014" sldId="268"/>
            <ac:spMk id="2" creationId="{17DEF240-4E42-416F-9315-EDF451559FE4}"/>
          </ac:spMkLst>
        </pc:spChg>
        <pc:spChg chg="add mod">
          <ac:chgData name="Akash Soni" userId="6d89e3ab31619044" providerId="Windows Live" clId="Web-{4E5856A6-073F-4A99-8E20-9928B09C82D0}" dt="2019-05-21T03:35:31.909" v="2066" actId="20577"/>
          <ac:spMkLst>
            <pc:docMk/>
            <pc:sldMk cId="3069693014" sldId="268"/>
            <ac:spMk id="3" creationId="{9B7EF4E0-2A8E-4837-8193-3FD35DD73866}"/>
          </ac:spMkLst>
        </pc:spChg>
      </pc:sldChg>
      <pc:sldChg chg="addSp modSp new ord">
        <pc:chgData name="Akash Soni" userId="6d89e3ab31619044" providerId="Windows Live" clId="Web-{4E5856A6-073F-4A99-8E20-9928B09C82D0}" dt="2019-05-21T03:42:10.273" v="2400" actId="20577"/>
        <pc:sldMkLst>
          <pc:docMk/>
          <pc:sldMk cId="2264437195" sldId="269"/>
        </pc:sldMkLst>
        <pc:spChg chg="mod">
          <ac:chgData name="Akash Soni" userId="6d89e3ab31619044" providerId="Windows Live" clId="Web-{4E5856A6-073F-4A99-8E20-9928B09C82D0}" dt="2019-05-21T03:37:04.679" v="2101" actId="20577"/>
          <ac:spMkLst>
            <pc:docMk/>
            <pc:sldMk cId="2264437195" sldId="269"/>
            <ac:spMk id="2" creationId="{7AA279BE-CC75-4CF2-8BC2-699DA994E1FD}"/>
          </ac:spMkLst>
        </pc:spChg>
        <pc:spChg chg="add mod">
          <ac:chgData name="Akash Soni" userId="6d89e3ab31619044" providerId="Windows Live" clId="Web-{4E5856A6-073F-4A99-8E20-9928B09C82D0}" dt="2019-05-21T03:42:10.273" v="2400" actId="20577"/>
          <ac:spMkLst>
            <pc:docMk/>
            <pc:sldMk cId="2264437195" sldId="269"/>
            <ac:spMk id="3" creationId="{EC25941B-8D4E-45F8-B730-390DBA5C24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D0E71E1-7777-45CF-B1B0-CEE5AC1F9CC3}" type="datetimeFigureOut">
              <a:rPr lang="en-US" smtClean="0"/>
              <a:t>5/20/2019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BA2FF6A-CE55-455C-B2A9-059E14F5228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0E71E1-7777-45CF-B1B0-CEE5AC1F9CC3}"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2FF6A-CE55-455C-B2A9-059E14F522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0E71E1-7777-45CF-B1B0-CEE5AC1F9CC3}"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2FF6A-CE55-455C-B2A9-059E14F522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0E71E1-7777-45CF-B1B0-CEE5AC1F9CC3}"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2FF6A-CE55-455C-B2A9-059E14F522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D0E71E1-7777-45CF-B1B0-CEE5AC1F9CC3}"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2FF6A-CE55-455C-B2A9-059E14F5228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D0E71E1-7777-45CF-B1B0-CEE5AC1F9CC3}"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2FF6A-CE55-455C-B2A9-059E14F522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D0E71E1-7777-45CF-B1B0-CEE5AC1F9CC3}"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2FF6A-CE55-455C-B2A9-059E14F522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D0E71E1-7777-45CF-B1B0-CEE5AC1F9CC3}" type="datetimeFigureOut">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2FF6A-CE55-455C-B2A9-059E14F522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E71E1-7777-45CF-B1B0-CEE5AC1F9CC3}" type="datetimeFigureOut">
              <a:rPr lang="en-US" smtClean="0"/>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2FF6A-CE55-455C-B2A9-059E14F522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D0E71E1-7777-45CF-B1B0-CEE5AC1F9CC3}"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2FF6A-CE55-455C-B2A9-059E14F522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D0E71E1-7777-45CF-B1B0-CEE5AC1F9CC3}"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BA2FF6A-CE55-455C-B2A9-059E14F5228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D0E71E1-7777-45CF-B1B0-CEE5AC1F9CC3}" type="datetimeFigureOut">
              <a:rPr lang="en-US" smtClean="0"/>
              <a:t>5/20/2019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BA2FF6A-CE55-455C-B2A9-059E14F5228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nltk.org/api/nltk.html" TargetMode="External"/><Relationship Id="rId2" Type="http://schemas.openxmlformats.org/officeDocument/2006/relationships/hyperlink" Target="http://docs.python.org/3/" TargetMode="External"/><Relationship Id="rId1" Type="http://schemas.openxmlformats.org/officeDocument/2006/relationships/slideLayout" Target="../slideLayouts/slideLayout2.xml"/><Relationship Id="rId5" Type="http://schemas.openxmlformats.org/officeDocument/2006/relationships/hyperlink" Target="https://docs.djangoproject.com/en/2.2/" TargetMode="External"/><Relationship Id="rId4" Type="http://schemas.openxmlformats.org/officeDocument/2006/relationships/hyperlink" Target="https://pypi.org/project/pyttsx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B22161-49C9-48F8-B823-23A11FC39E48}"/>
              </a:ext>
            </a:extLst>
          </p:cNvPr>
          <p:cNvSpPr>
            <a:spLocks noGrp="1"/>
          </p:cNvSpPr>
          <p:nvPr>
            <p:ph type="ctrTitle"/>
          </p:nvPr>
        </p:nvSpPr>
        <p:spPr>
          <a:xfrm>
            <a:off x="575996" y="-62475"/>
            <a:ext cx="7851648" cy="2212167"/>
          </a:xfrm>
        </p:spPr>
        <p:txBody>
          <a:bodyPr/>
          <a:lstStyle/>
          <a:p>
            <a:r>
              <a:rPr lang="en-US" b="0" dirty="0">
                <a:cs typeface="Calibri"/>
              </a:rPr>
              <a:t>Text To Speech Converter</a:t>
            </a:r>
            <a:br>
              <a:rPr lang="en-US" b="0" dirty="0">
                <a:cs typeface="Calibri"/>
              </a:rPr>
            </a:br>
            <a:endParaRPr lang="en-US" b="0">
              <a:cs typeface="Calibri"/>
            </a:endParaRPr>
          </a:p>
        </p:txBody>
      </p:sp>
      <p:sp>
        <p:nvSpPr>
          <p:cNvPr id="9" name="TextBox 8">
            <a:extLst>
              <a:ext uri="{FF2B5EF4-FFF2-40B4-BE49-F238E27FC236}">
                <a16:creationId xmlns:a16="http://schemas.microsoft.com/office/drawing/2014/main" id="{C8B6C5EE-5BE2-4F47-9605-6E7C45BF44A9}"/>
              </a:ext>
            </a:extLst>
          </p:cNvPr>
          <p:cNvSpPr txBox="1"/>
          <p:nvPr/>
        </p:nvSpPr>
        <p:spPr>
          <a:xfrm>
            <a:off x="3485262" y="1398046"/>
            <a:ext cx="177768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Project    </a:t>
            </a:r>
          </a:p>
          <a:p>
            <a:r>
              <a:rPr lang="en-US" sz="3600" dirty="0"/>
              <a:t>  </a:t>
            </a:r>
          </a:p>
        </p:txBody>
      </p:sp>
      <p:sp>
        <p:nvSpPr>
          <p:cNvPr id="10" name="TextBox 9">
            <a:extLst>
              <a:ext uri="{FF2B5EF4-FFF2-40B4-BE49-F238E27FC236}">
                <a16:creationId xmlns:a16="http://schemas.microsoft.com/office/drawing/2014/main" id="{75344317-4D93-4D7D-AEEE-1E4344BA8DB2}"/>
              </a:ext>
            </a:extLst>
          </p:cNvPr>
          <p:cNvSpPr txBox="1"/>
          <p:nvPr/>
        </p:nvSpPr>
        <p:spPr>
          <a:xfrm>
            <a:off x="2506436" y="2818809"/>
            <a:ext cx="419147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     Akash Soni(15202)</a:t>
            </a:r>
          </a:p>
          <a:p>
            <a:r>
              <a:rPr lang="en-US" sz="2800" dirty="0"/>
              <a:t>  </a:t>
            </a:r>
            <a:r>
              <a:rPr lang="en-US" sz="2800" dirty="0">
                <a:ea typeface="+mn-lt"/>
                <a:cs typeface="+mn-lt"/>
              </a:rPr>
              <a:t>Nahid Fatima(15223)</a:t>
            </a:r>
          </a:p>
          <a:p>
            <a:r>
              <a:rPr lang="en-US" sz="2800" dirty="0"/>
              <a:t>Garima Yadav(168204)</a:t>
            </a:r>
          </a:p>
          <a:p>
            <a:r>
              <a:rPr lang="en-US" sz="2800" dirty="0"/>
              <a:t>     </a:t>
            </a:r>
          </a:p>
        </p:txBody>
      </p:sp>
      <p:sp>
        <p:nvSpPr>
          <p:cNvPr id="11" name="TextBox 10">
            <a:extLst>
              <a:ext uri="{FF2B5EF4-FFF2-40B4-BE49-F238E27FC236}">
                <a16:creationId xmlns:a16="http://schemas.microsoft.com/office/drawing/2014/main" id="{9059D7DD-02A3-4FCE-86BA-1DFA6CB8068B}"/>
              </a:ext>
            </a:extLst>
          </p:cNvPr>
          <p:cNvSpPr txBox="1"/>
          <p:nvPr/>
        </p:nvSpPr>
        <p:spPr>
          <a:xfrm>
            <a:off x="3955596" y="209555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t>By</a:t>
            </a:r>
          </a:p>
        </p:txBody>
      </p:sp>
      <p:sp>
        <p:nvSpPr>
          <p:cNvPr id="12" name="TextBox 11">
            <a:extLst>
              <a:ext uri="{FF2B5EF4-FFF2-40B4-BE49-F238E27FC236}">
                <a16:creationId xmlns:a16="http://schemas.microsoft.com/office/drawing/2014/main" id="{5BB33584-1734-41D5-AA5D-8AC95E9E47BF}"/>
              </a:ext>
            </a:extLst>
          </p:cNvPr>
          <p:cNvSpPr txBox="1"/>
          <p:nvPr/>
        </p:nvSpPr>
        <p:spPr>
          <a:xfrm>
            <a:off x="236410" y="5688732"/>
            <a:ext cx="9501807" cy="1554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sz="2000" dirty="0">
                <a:ea typeface="+mn-lt"/>
                <a:cs typeface="+mn-lt"/>
              </a:rPr>
              <a:t> DEPARTMENT OF COMPUTER SCIENCE AND ENGINEERING</a:t>
            </a:r>
            <a:endParaRPr lang="en-US" sz="2000" dirty="0"/>
          </a:p>
          <a:p>
            <a:r>
              <a:rPr lang="en-US" sz="2500" dirty="0">
                <a:ea typeface="+mn-lt"/>
                <a:cs typeface="+mn-lt"/>
              </a:rPr>
              <a:t>KAMLA NEHRU INSTITUTE OF TECHNOLOGY SULTANPUR</a:t>
            </a:r>
            <a:endParaRPr lang="en-US" sz="2500" dirty="0"/>
          </a:p>
          <a:p>
            <a:endParaRPr lang="en-US" sz="2500" dirty="0"/>
          </a:p>
          <a:p>
            <a:endParaRPr lang="en-US" sz="2500" dirty="0"/>
          </a:p>
        </p:txBody>
      </p:sp>
      <p:sp>
        <p:nvSpPr>
          <p:cNvPr id="13" name="TextBox 12">
            <a:extLst>
              <a:ext uri="{FF2B5EF4-FFF2-40B4-BE49-F238E27FC236}">
                <a16:creationId xmlns:a16="http://schemas.microsoft.com/office/drawing/2014/main" id="{A5296AC4-AC24-47BE-A1D6-B41406F977CF}"/>
              </a:ext>
            </a:extLst>
          </p:cNvPr>
          <p:cNvSpPr txBox="1"/>
          <p:nvPr/>
        </p:nvSpPr>
        <p:spPr>
          <a:xfrm>
            <a:off x="2594291" y="4298142"/>
            <a:ext cx="358092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ea typeface="+mn-lt"/>
                <a:cs typeface="+mn-lt"/>
              </a:rPr>
              <a:t>    </a:t>
            </a:r>
            <a:endParaRPr lang="en-US"/>
          </a:p>
          <a:p>
            <a:endParaRPr lang="en-US" dirty="0"/>
          </a:p>
          <a:p>
            <a:r>
              <a:rPr lang="en-US" sz="2400" dirty="0"/>
              <a:t>Prof. </a:t>
            </a:r>
            <a:r>
              <a:rPr lang="en-US" sz="2400" dirty="0" err="1"/>
              <a:t>Awadhesh</a:t>
            </a:r>
            <a:r>
              <a:rPr lang="en-US" sz="2400" dirty="0"/>
              <a:t> Kumar</a:t>
            </a:r>
          </a:p>
        </p:txBody>
      </p:sp>
      <p:sp>
        <p:nvSpPr>
          <p:cNvPr id="14" name="TextBox 13">
            <a:extLst>
              <a:ext uri="{FF2B5EF4-FFF2-40B4-BE49-F238E27FC236}">
                <a16:creationId xmlns:a16="http://schemas.microsoft.com/office/drawing/2014/main" id="{8A4C6CAD-B465-4706-8CC2-81460CBA76CD}"/>
              </a:ext>
            </a:extLst>
          </p:cNvPr>
          <p:cNvSpPr txBox="1"/>
          <p:nvPr/>
        </p:nvSpPr>
        <p:spPr>
          <a:xfrm>
            <a:off x="3333513" y="43842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Submitted 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F240-4E42-416F-9315-EDF451559FE4}"/>
              </a:ext>
            </a:extLst>
          </p:cNvPr>
          <p:cNvSpPr>
            <a:spLocks noGrp="1"/>
          </p:cNvSpPr>
          <p:nvPr>
            <p:ph type="title"/>
          </p:nvPr>
        </p:nvSpPr>
        <p:spPr/>
        <p:txBody>
          <a:bodyPr/>
          <a:lstStyle/>
          <a:p>
            <a:r>
              <a:rPr lang="en-US" dirty="0">
                <a:cs typeface="Calibri"/>
              </a:rPr>
              <a:t>Application Mode</a:t>
            </a:r>
            <a:endParaRPr lang="en-US" dirty="0"/>
          </a:p>
        </p:txBody>
      </p:sp>
      <p:sp>
        <p:nvSpPr>
          <p:cNvPr id="3" name="TextBox 2">
            <a:extLst>
              <a:ext uri="{FF2B5EF4-FFF2-40B4-BE49-F238E27FC236}">
                <a16:creationId xmlns:a16="http://schemas.microsoft.com/office/drawing/2014/main" id="{9B7EF4E0-2A8E-4837-8193-3FD35DD73866}"/>
              </a:ext>
            </a:extLst>
          </p:cNvPr>
          <p:cNvSpPr txBox="1"/>
          <p:nvPr/>
        </p:nvSpPr>
        <p:spPr>
          <a:xfrm>
            <a:off x="460040" y="2220685"/>
            <a:ext cx="8564690"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2600" dirty="0"/>
              <a:t>In application mode we are going to deal with the MySQL database</a:t>
            </a:r>
            <a:endParaRPr lang="en-US" sz="2600"/>
          </a:p>
          <a:p>
            <a:pPr marL="285750" indent="-285750">
              <a:buFont typeface="Wingdings"/>
              <a:buChar char="q"/>
            </a:pPr>
            <a:r>
              <a:rPr lang="en-US" sz="2600" dirty="0"/>
              <a:t>We first </a:t>
            </a:r>
            <a:r>
              <a:rPr lang="en-US" sz="2600" dirty="0" err="1"/>
              <a:t>insatall</a:t>
            </a:r>
            <a:r>
              <a:rPr lang="en-US" sz="2600" dirty="0"/>
              <a:t> the MySQL8.0 and then set it up over your platform</a:t>
            </a:r>
          </a:p>
          <a:p>
            <a:pPr marL="285750" indent="-285750">
              <a:buFont typeface="Wingdings"/>
              <a:buChar char="q"/>
            </a:pPr>
            <a:r>
              <a:rPr lang="en-US" sz="2600" dirty="0"/>
              <a:t>Now python console  and  get the user access and then write the python code followed by SQL query inside the</a:t>
            </a:r>
          </a:p>
          <a:p>
            <a:r>
              <a:rPr lang="en-US" sz="2600" dirty="0"/>
              <a:t>    Execute() function of python.</a:t>
            </a:r>
          </a:p>
          <a:p>
            <a:pPr marL="457200" indent="-457200">
              <a:buFont typeface="Wingdings"/>
              <a:buChar char="q"/>
            </a:pPr>
            <a:r>
              <a:rPr lang="en-US" sz="2600" dirty="0"/>
              <a:t>And finally  provide the SQL query result to a variable </a:t>
            </a:r>
          </a:p>
          <a:p>
            <a:r>
              <a:rPr lang="en-US" sz="2600" dirty="0"/>
              <a:t>       Which is to be provided to say() function of python  </a:t>
            </a:r>
          </a:p>
          <a:p>
            <a:r>
              <a:rPr lang="en-US" sz="2600" dirty="0"/>
              <a:t>    Followed by </a:t>
            </a:r>
            <a:r>
              <a:rPr lang="en-US" sz="2600" dirty="0" err="1"/>
              <a:t>runAndWait</a:t>
            </a:r>
            <a:r>
              <a:rPr lang="en-US" sz="2600" dirty="0"/>
              <a:t>() function.</a:t>
            </a:r>
            <a:endParaRPr lang="en-US" dirty="0"/>
          </a:p>
          <a:p>
            <a:endParaRPr lang="en-US" sz="2600" dirty="0"/>
          </a:p>
          <a:p>
            <a:endParaRPr lang="en-US" dirty="0"/>
          </a:p>
          <a:p>
            <a:endParaRPr lang="en-US" dirty="0"/>
          </a:p>
          <a:p>
            <a:endParaRPr lang="en-US" dirty="0"/>
          </a:p>
        </p:txBody>
      </p:sp>
    </p:spTree>
    <p:extLst>
      <p:ext uri="{BB962C8B-B14F-4D97-AF65-F5344CB8AC3E}">
        <p14:creationId xmlns:p14="http://schemas.microsoft.com/office/powerpoint/2010/main" val="306969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Advantages:</a:t>
            </a:r>
          </a:p>
        </p:txBody>
      </p:sp>
      <p:sp>
        <p:nvSpPr>
          <p:cNvPr id="3" name="Content Placeholder 2"/>
          <p:cNvSpPr>
            <a:spLocks noGrp="1"/>
          </p:cNvSpPr>
          <p:nvPr>
            <p:ph idx="1"/>
          </p:nvPr>
        </p:nvSpPr>
        <p:spPr/>
        <p:txBody>
          <a:bodyPr vert="horz" anchor="t">
            <a:normAutofit/>
          </a:bodyPr>
          <a:lstStyle/>
          <a:p>
            <a:r>
              <a:rPr lang="en-US" dirty="0"/>
              <a:t>Ability to readout long texts with a fluent and natural speaking</a:t>
            </a:r>
          </a:p>
          <a:p>
            <a:r>
              <a:rPr lang="en-US" dirty="0"/>
              <a:t>Highly </a:t>
            </a:r>
            <a:r>
              <a:rPr lang="en-US" dirty="0" err="1"/>
              <a:t>tuneble</a:t>
            </a:r>
            <a:r>
              <a:rPr lang="en-US" dirty="0"/>
              <a:t> and customizable structure</a:t>
            </a:r>
          </a:p>
          <a:p>
            <a:r>
              <a:rPr lang="en-US" dirty="0"/>
              <a:t>Ability to run on all major platforms with voice XML and SAPI5 support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79BE-CC75-4CF2-8BC2-699DA994E1FD}"/>
              </a:ext>
            </a:extLst>
          </p:cNvPr>
          <p:cNvSpPr>
            <a:spLocks noGrp="1"/>
          </p:cNvSpPr>
          <p:nvPr>
            <p:ph type="title"/>
          </p:nvPr>
        </p:nvSpPr>
        <p:spPr/>
        <p:txBody>
          <a:bodyPr/>
          <a:lstStyle/>
          <a:p>
            <a:r>
              <a:rPr lang="en-US" dirty="0">
                <a:cs typeface="Calibri"/>
              </a:rPr>
              <a:t>Applications</a:t>
            </a:r>
            <a:endParaRPr lang="en-US" dirty="0"/>
          </a:p>
        </p:txBody>
      </p:sp>
      <p:sp>
        <p:nvSpPr>
          <p:cNvPr id="3" name="TextBox 2">
            <a:extLst>
              <a:ext uri="{FF2B5EF4-FFF2-40B4-BE49-F238E27FC236}">
                <a16:creationId xmlns:a16="http://schemas.microsoft.com/office/drawing/2014/main" id="{EC25941B-8D4E-45F8-B730-390DBA5C246C}"/>
              </a:ext>
            </a:extLst>
          </p:cNvPr>
          <p:cNvSpPr txBox="1"/>
          <p:nvPr/>
        </p:nvSpPr>
        <p:spPr>
          <a:xfrm>
            <a:off x="602028" y="2291680"/>
            <a:ext cx="8436901"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q"/>
            </a:pPr>
            <a:r>
              <a:rPr lang="en-US" sz="2600" dirty="0"/>
              <a:t>It's used for those who are visually </a:t>
            </a:r>
            <a:r>
              <a:rPr lang="en-US" sz="2600" dirty="0" err="1"/>
              <a:t>imapired</a:t>
            </a:r>
          </a:p>
          <a:p>
            <a:pPr marL="457200" indent="-457200">
              <a:buFont typeface="Wingdings"/>
              <a:buChar char="q"/>
            </a:pPr>
            <a:endParaRPr lang="en-US" sz="2600" dirty="0"/>
          </a:p>
          <a:p>
            <a:pPr marL="457200" indent="-457200">
              <a:buFont typeface="Wingdings"/>
              <a:buChar char="q"/>
            </a:pPr>
            <a:r>
              <a:rPr lang="en-US" sz="2600" dirty="0"/>
              <a:t>It's used in various companies to save time  to increase efficiency</a:t>
            </a:r>
          </a:p>
          <a:p>
            <a:endParaRPr lang="en-US" sz="2600" dirty="0"/>
          </a:p>
          <a:p>
            <a:pPr marL="457200" indent="-457200">
              <a:buFont typeface="Wingdings"/>
              <a:buChar char="q"/>
            </a:pPr>
            <a:r>
              <a:rPr lang="en-US" sz="2600" dirty="0"/>
              <a:t>It's used in various </a:t>
            </a:r>
            <a:r>
              <a:rPr lang="en-US" sz="2600" dirty="0" err="1"/>
              <a:t>softwares</a:t>
            </a:r>
            <a:r>
              <a:rPr lang="en-US" sz="2600" dirty="0"/>
              <a:t> to enhance utility</a:t>
            </a:r>
          </a:p>
        </p:txBody>
      </p:sp>
    </p:spTree>
    <p:extLst>
      <p:ext uri="{BB962C8B-B14F-4D97-AF65-F5344CB8AC3E}">
        <p14:creationId xmlns:p14="http://schemas.microsoft.com/office/powerpoint/2010/main" val="2264437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References:</a:t>
            </a:r>
          </a:p>
        </p:txBody>
      </p:sp>
      <p:sp>
        <p:nvSpPr>
          <p:cNvPr id="3" name="Content Placeholder 2"/>
          <p:cNvSpPr>
            <a:spLocks noGrp="1"/>
          </p:cNvSpPr>
          <p:nvPr>
            <p:ph idx="1"/>
          </p:nvPr>
        </p:nvSpPr>
        <p:spPr/>
        <p:txBody>
          <a:bodyPr/>
          <a:lstStyle/>
          <a:p>
            <a:r>
              <a:rPr lang="en-US" dirty="0">
                <a:hlinkClick r:id="rId2"/>
              </a:rPr>
              <a:t>http://docs.python.org/3/</a:t>
            </a:r>
            <a:endParaRPr lang="en-US" dirty="0"/>
          </a:p>
          <a:p>
            <a:r>
              <a:rPr lang="en-US" dirty="0">
                <a:hlinkClick r:id="rId3"/>
              </a:rPr>
              <a:t>https://www.nltk.org/api/nltk.html</a:t>
            </a:r>
            <a:endParaRPr lang="en-US" dirty="0"/>
          </a:p>
          <a:p>
            <a:r>
              <a:rPr lang="en-US" dirty="0">
                <a:hlinkClick r:id="rId4"/>
              </a:rPr>
              <a:t>https://pypi.org/project/pyttsx3/\</a:t>
            </a:r>
            <a:endParaRPr lang="en-US" dirty="0"/>
          </a:p>
          <a:p>
            <a:r>
              <a:rPr lang="en-US" dirty="0">
                <a:hlinkClick r:id="rId5"/>
              </a:rPr>
              <a:t>https://docs.djangoproject.com/en/2.2/</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solidFill>
                  <a:schemeClr val="tx1"/>
                </a:solidFill>
              </a:rPr>
              <a:t>Content</a:t>
            </a:r>
          </a:p>
        </p:txBody>
      </p:sp>
      <p:sp>
        <p:nvSpPr>
          <p:cNvPr id="3" name="Content Placeholder 2"/>
          <p:cNvSpPr>
            <a:spLocks noGrp="1"/>
          </p:cNvSpPr>
          <p:nvPr>
            <p:ph idx="1"/>
          </p:nvPr>
        </p:nvSpPr>
        <p:spPr/>
        <p:txBody>
          <a:bodyPr vert="horz" anchor="t">
            <a:normAutofit/>
          </a:bodyPr>
          <a:lstStyle/>
          <a:p>
            <a:r>
              <a:rPr lang="en-US" dirty="0"/>
              <a:t>Introduction</a:t>
            </a:r>
          </a:p>
          <a:p>
            <a:r>
              <a:rPr lang="en-US" dirty="0"/>
              <a:t>Frameworks And Platforms</a:t>
            </a:r>
          </a:p>
          <a:p>
            <a:r>
              <a:rPr lang="en-US" dirty="0"/>
              <a:t>Mode Description       </a:t>
            </a:r>
          </a:p>
          <a:p>
            <a:pPr>
              <a:buFont typeface="Wingdings"/>
              <a:buChar char="ü"/>
            </a:pPr>
            <a:r>
              <a:rPr lang="en-US" dirty="0"/>
              <a:t>CLI Mode</a:t>
            </a:r>
          </a:p>
          <a:p>
            <a:pPr>
              <a:buFont typeface="Wingdings"/>
              <a:buChar char="ü"/>
            </a:pPr>
            <a:r>
              <a:rPr lang="en-US" dirty="0"/>
              <a:t>GUI Mode</a:t>
            </a:r>
          </a:p>
          <a:p>
            <a:pPr>
              <a:buFont typeface="Wingdings"/>
              <a:buChar char="ü"/>
            </a:pPr>
            <a:r>
              <a:rPr lang="en-US" dirty="0"/>
              <a:t>Application Mode</a:t>
            </a:r>
          </a:p>
          <a:p>
            <a:r>
              <a:rPr lang="en-US" dirty="0"/>
              <a:t>Advantages</a:t>
            </a:r>
          </a:p>
          <a:p>
            <a:r>
              <a:rPr lang="en-US" dirty="0"/>
              <a:t>Applications</a:t>
            </a:r>
          </a:p>
          <a:p>
            <a:r>
              <a:rPr lang="en-US"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  Introduction</a:t>
            </a:r>
            <a:endParaRPr lang="en-US" dirty="0" err="1"/>
          </a:p>
        </p:txBody>
      </p:sp>
      <p:sp>
        <p:nvSpPr>
          <p:cNvPr id="3" name="Content Placeholder 2"/>
          <p:cNvSpPr>
            <a:spLocks noGrp="1"/>
          </p:cNvSpPr>
          <p:nvPr>
            <p:ph idx="1"/>
          </p:nvPr>
        </p:nvSpPr>
        <p:spPr/>
        <p:txBody>
          <a:bodyPr vert="horz" anchor="t">
            <a:normAutofit/>
          </a:bodyPr>
          <a:lstStyle/>
          <a:p>
            <a:r>
              <a:rPr lang="en-US" dirty="0"/>
              <a:t>Text To Speech Converter(</a:t>
            </a:r>
            <a:r>
              <a:rPr lang="en-US" dirty="0" err="1"/>
              <a:t>TTSc</a:t>
            </a:r>
            <a:r>
              <a:rPr lang="en-US" dirty="0"/>
              <a:t>) is a project which allows users to convert any text </a:t>
            </a:r>
            <a:r>
              <a:rPr lang="en-US" dirty="0" err="1"/>
              <a:t>into.TTSc</a:t>
            </a:r>
            <a:r>
              <a:rPr lang="en-US" dirty="0"/>
              <a:t> also gives a command line interface(CLI) which allows users to convert texts into speech </a:t>
            </a:r>
            <a:r>
              <a:rPr lang="en-US" dirty="0" err="1"/>
              <a:t>immediatly</a:t>
            </a:r>
            <a:endParaRPr lang="en-US" dirty="0"/>
          </a:p>
          <a:p>
            <a:r>
              <a:rPr lang="en-US" dirty="0"/>
              <a:t> </a:t>
            </a:r>
            <a:r>
              <a:rPr lang="en-US" dirty="0" err="1"/>
              <a:t>TTSc</a:t>
            </a:r>
            <a:r>
              <a:rPr lang="en-US" dirty="0"/>
              <a:t> is also enabled with graphical user interface(GUI) which is also going to quickly convert texts into speech but here you can convert more than one time conversions as we can only do it once in </a:t>
            </a:r>
            <a:r>
              <a:rPr lang="en-US" dirty="0" err="1"/>
              <a:t>cammand</a:t>
            </a:r>
            <a:r>
              <a:rPr lang="en-US" dirty="0"/>
              <a:t> line interface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anchor="t">
            <a:normAutofit lnSpcReduction="10000"/>
          </a:bodyPr>
          <a:lstStyle/>
          <a:p>
            <a:endParaRPr lang="en-US" dirty="0"/>
          </a:p>
          <a:p>
            <a:r>
              <a:rPr lang="en-US" dirty="0"/>
              <a:t>This application uses python 3.7.3 </a:t>
            </a:r>
            <a:r>
              <a:rPr lang="en-US" dirty="0" err="1"/>
              <a:t>prgramming</a:t>
            </a:r>
            <a:r>
              <a:rPr lang="en-US" dirty="0"/>
              <a:t> language</a:t>
            </a:r>
            <a:endParaRPr lang="en-US"/>
          </a:p>
          <a:p>
            <a:r>
              <a:rPr lang="en-US" dirty="0"/>
              <a:t>and in built API </a:t>
            </a:r>
            <a:r>
              <a:rPr lang="en-US" dirty="0" err="1"/>
              <a:t>pyttsx</a:t>
            </a:r>
            <a:r>
              <a:rPr lang="en-US" dirty="0"/>
              <a:t> 3.0. Even though we can listen events as well for this our application uses</a:t>
            </a:r>
          </a:p>
          <a:p>
            <a:r>
              <a:rPr lang="en-US" dirty="0"/>
              <a:t>Text to speech converter, abbreviated as </a:t>
            </a:r>
            <a:r>
              <a:rPr lang="en-US" dirty="0" err="1"/>
              <a:t>TTSc</a:t>
            </a:r>
            <a:r>
              <a:rPr lang="en-US" dirty="0"/>
              <a:t>, is a form of speech synthesis that converts</a:t>
            </a:r>
          </a:p>
          <a:p>
            <a:r>
              <a:rPr lang="en-US" dirty="0"/>
              <a:t>Text  spoken voice output. Text to speech systems were first developed to aid the visually </a:t>
            </a:r>
            <a:r>
              <a:rPr lang="en-US" dirty="0">
                <a:ea typeface="+mn-lt"/>
                <a:cs typeface="+mn-lt"/>
              </a:rPr>
              <a:t> impaired</a:t>
            </a:r>
            <a:r>
              <a:rPr lang="en-US" dirty="0"/>
              <a:t> by offering a computer-generated spoken voice that would "read" text to the user.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tx1"/>
                </a:solidFill>
              </a:rPr>
              <a:t>Framework and Platform</a:t>
            </a:r>
          </a:p>
        </p:txBody>
      </p:sp>
      <p:sp>
        <p:nvSpPr>
          <p:cNvPr id="3" name="Content Placeholder 2"/>
          <p:cNvSpPr>
            <a:spLocks noGrp="1"/>
          </p:cNvSpPr>
          <p:nvPr>
            <p:ph idx="1"/>
          </p:nvPr>
        </p:nvSpPr>
        <p:spPr/>
        <p:txBody>
          <a:bodyPr vert="horz" anchor="t">
            <a:normAutofit lnSpcReduction="10000"/>
          </a:bodyPr>
          <a:lstStyle/>
          <a:p>
            <a:r>
              <a:rPr lang="en-US" sz="4800" dirty="0"/>
              <a:t>Python3.7.3</a:t>
            </a:r>
            <a:r>
              <a:rPr lang="en-US" sz="7100" dirty="0"/>
              <a:t>:</a:t>
            </a:r>
          </a:p>
          <a:p>
            <a:r>
              <a:rPr lang="en-US" dirty="0"/>
              <a:t>Python is an interpreted, high-level, general-purpose programming language. Created by Guido van Rossum and first released in 1991, Python's design philosophy emphasizes code readability with its </a:t>
            </a:r>
            <a:r>
              <a:rPr lang="en-US" dirty="0">
                <a:ea typeface="+mn-lt"/>
                <a:cs typeface="+mn-lt"/>
              </a:rPr>
              <a:t>notable use of significant whitespace.</a:t>
            </a:r>
          </a:p>
          <a:p>
            <a:r>
              <a:rPr lang="en-US" dirty="0"/>
              <a:t> Its language constructs and object-oriented approach aims to help programmers write clear, logical code for small and large-scale projects.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a typeface="+mj-lt"/>
                <a:cs typeface="+mj-lt"/>
              </a:rPr>
              <a:t>Command line implementation(CLI)</a:t>
            </a:r>
            <a:r>
              <a:rPr lang="en-US" dirty="0">
                <a:cs typeface="Calibri"/>
              </a:rPr>
              <a:t> </a:t>
            </a:r>
          </a:p>
        </p:txBody>
      </p:sp>
      <p:sp>
        <p:nvSpPr>
          <p:cNvPr id="3" name="Content Placeholder 2"/>
          <p:cNvSpPr>
            <a:spLocks noGrp="1"/>
          </p:cNvSpPr>
          <p:nvPr>
            <p:ph idx="1"/>
          </p:nvPr>
        </p:nvSpPr>
        <p:spPr/>
        <p:txBody>
          <a:bodyPr vert="horz" anchor="t">
            <a:normAutofit fontScale="92500"/>
          </a:bodyPr>
          <a:lstStyle/>
          <a:p>
            <a:endParaRPr lang="en-US" dirty="0"/>
          </a:p>
          <a:p>
            <a:r>
              <a:rPr lang="en-US" dirty="0"/>
              <a:t>Now we are going to formally implement the Text to Speech Converter (</a:t>
            </a:r>
            <a:r>
              <a:rPr lang="en-US" dirty="0" err="1"/>
              <a:t>TTSc</a:t>
            </a:r>
            <a:r>
              <a:rPr lang="en-US" dirty="0"/>
              <a:t>) by using command line and for this we are going to make use of pyttsx3 API of Python3.7.3.</a:t>
            </a:r>
          </a:p>
          <a:p>
            <a:r>
              <a:rPr lang="en-US" dirty="0"/>
              <a:t>So to see the implementation of this we are going first open the Python 3.7.3 Shell</a:t>
            </a:r>
          </a:p>
          <a:p>
            <a:r>
              <a:rPr lang="en-US" dirty="0"/>
              <a:t>And you can open it either directly by just double tapping over the tile of python </a:t>
            </a:r>
            <a:r>
              <a:rPr lang="en-US" dirty="0" err="1"/>
              <a:t>cmd</a:t>
            </a:r>
            <a:r>
              <a:rPr lang="en-US" dirty="0"/>
              <a:t> </a:t>
            </a:r>
          </a:p>
          <a:p>
            <a:r>
              <a:rPr lang="en-US" dirty="0"/>
              <a:t>Or you can open Window command prompt by pressing </a:t>
            </a:r>
            <a:r>
              <a:rPr lang="en-US" b="1" dirty="0" err="1"/>
              <a:t>Win+R</a:t>
            </a:r>
            <a:r>
              <a:rPr lang="en-US" dirty="0"/>
              <a:t> followed by typing '</a:t>
            </a:r>
            <a:r>
              <a:rPr lang="en-US" b="1" dirty="0" err="1"/>
              <a:t>cmd</a:t>
            </a:r>
            <a:r>
              <a:rPr lang="en-US" dirty="0"/>
              <a:t>' and then type </a:t>
            </a:r>
            <a:r>
              <a:rPr lang="en-US" b="1" dirty="0"/>
              <a:t>python</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 Graphical implementation(GUI)</a:t>
            </a:r>
            <a:endParaRPr lang="en-US" dirty="0"/>
          </a:p>
        </p:txBody>
      </p:sp>
      <p:sp>
        <p:nvSpPr>
          <p:cNvPr id="3" name="Content Placeholder 2"/>
          <p:cNvSpPr>
            <a:spLocks noGrp="1"/>
          </p:cNvSpPr>
          <p:nvPr>
            <p:ph idx="1"/>
          </p:nvPr>
        </p:nvSpPr>
        <p:spPr/>
        <p:txBody>
          <a:bodyPr vert="horz" anchor="t">
            <a:normAutofit fontScale="25000" lnSpcReduction="20000"/>
          </a:bodyPr>
          <a:lstStyle/>
          <a:p>
            <a:endParaRPr lang="en-US" sz="19200" dirty="0"/>
          </a:p>
          <a:p>
            <a:endParaRPr lang="en-US" dirty="0"/>
          </a:p>
          <a:p>
            <a:r>
              <a:rPr lang="en-US" sz="8600" dirty="0"/>
              <a:t>In python the GUI (Graphical User Interface) is implemented using </a:t>
            </a:r>
            <a:r>
              <a:rPr lang="en-US" sz="8600" dirty="0" err="1"/>
              <a:t>Tkinter</a:t>
            </a:r>
            <a:r>
              <a:rPr lang="en-US" sz="8600" dirty="0"/>
              <a:t>. </a:t>
            </a:r>
          </a:p>
          <a:p>
            <a:r>
              <a:rPr lang="en-US" sz="8600" dirty="0" err="1"/>
              <a:t>Tkinter</a:t>
            </a:r>
            <a:r>
              <a:rPr lang="en-US" sz="8600" dirty="0"/>
              <a:t> is the Python interface to the Tk() GUI toolkit shipped with Python.</a:t>
            </a:r>
            <a:endParaRPr lang="en-US"/>
          </a:p>
          <a:p>
            <a:r>
              <a:rPr lang="en-US" sz="8600" dirty="0" err="1"/>
              <a:t>Tkinter</a:t>
            </a:r>
            <a:r>
              <a:rPr lang="en-US" sz="8600" dirty="0"/>
              <a:t> is the standard GUI library for Python. Python when combined with </a:t>
            </a:r>
            <a:r>
              <a:rPr lang="en-US" sz="8600" dirty="0" err="1"/>
              <a:t>Tkinter</a:t>
            </a:r>
            <a:r>
              <a:rPr lang="en-US" sz="8600" dirty="0"/>
              <a:t> provides a fast and easy way to create GUI applications. </a:t>
            </a:r>
            <a:r>
              <a:rPr lang="en-US" sz="8600" dirty="0" err="1"/>
              <a:t>Tkinter</a:t>
            </a:r>
            <a:r>
              <a:rPr lang="en-US" sz="8600" dirty="0"/>
              <a:t> provides a powerful object-oriented interface to the</a:t>
            </a:r>
          </a:p>
          <a:p>
            <a:r>
              <a:rPr lang="en-US" sz="8600" dirty="0"/>
              <a:t>Tk() GUI toolkit.</a:t>
            </a:r>
          </a:p>
          <a:p>
            <a:endParaRPr lang="en-US" sz="8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Mode </a:t>
            </a:r>
            <a:r>
              <a:rPr lang="en-US" u="sng" dirty="0" err="1"/>
              <a:t>Discription</a:t>
            </a:r>
            <a:endParaRPr lang="en-US" u="sng" dirty="0"/>
          </a:p>
        </p:txBody>
      </p:sp>
      <p:sp>
        <p:nvSpPr>
          <p:cNvPr id="3" name="Content Placeholder 2"/>
          <p:cNvSpPr>
            <a:spLocks noGrp="1"/>
          </p:cNvSpPr>
          <p:nvPr>
            <p:ph idx="1"/>
          </p:nvPr>
        </p:nvSpPr>
        <p:spPr/>
        <p:txBody>
          <a:bodyPr>
            <a:normAutofit/>
          </a:bodyPr>
          <a:lstStyle/>
          <a:p>
            <a:r>
              <a:rPr lang="en-US" sz="5200" dirty="0"/>
              <a:t>CLI Mode: </a:t>
            </a:r>
            <a:endParaRPr lang="en-US" dirty="0"/>
          </a:p>
          <a:p>
            <a:r>
              <a:rPr lang="en-US" dirty="0"/>
              <a:t>In CLI(Command Line Interface) method we have to open the python's console for which </a:t>
            </a:r>
            <a:r>
              <a:rPr lang="en-US" dirty="0" err="1"/>
              <a:t>i</a:t>
            </a:r>
            <a:r>
              <a:rPr lang="en-US" dirty="0"/>
              <a:t> can</a:t>
            </a:r>
          </a:p>
          <a:p>
            <a:r>
              <a:rPr lang="en-US" dirty="0"/>
              <a:t>either open directly Window command prompt by just typing Win + R </a:t>
            </a:r>
            <a:r>
              <a:rPr lang="en-US" dirty="0" err="1"/>
              <a:t>follwed</a:t>
            </a:r>
            <a:r>
              <a:rPr lang="en-US" dirty="0"/>
              <a:t> by writing cmd.</a:t>
            </a:r>
          </a:p>
          <a:p>
            <a:r>
              <a:rPr lang="en-US" dirty="0"/>
              <a:t>This will open the window's console and now </a:t>
            </a:r>
            <a:r>
              <a:rPr lang="en-US" dirty="0" err="1"/>
              <a:t>i</a:t>
            </a:r>
            <a:r>
              <a:rPr lang="en-US" dirty="0"/>
              <a:t> will just write python and by doing so </a:t>
            </a:r>
            <a:r>
              <a:rPr lang="en-US" dirty="0" err="1"/>
              <a:t>i'll</a:t>
            </a:r>
            <a:r>
              <a:rPr lang="en-US" dirty="0"/>
              <a:t> be entering into python's console and now write the code i.e. the text syntactically that is to be converted into text.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800" dirty="0"/>
              <a:t> GUI Mode:</a:t>
            </a:r>
          </a:p>
          <a:p>
            <a:endParaRPr lang="en-US" dirty="0"/>
          </a:p>
          <a:p>
            <a:r>
              <a:rPr lang="en-US" dirty="0"/>
              <a:t>In GUI(Graphical User Interface) the text is converted into speech by providing a graphical interface to user. </a:t>
            </a:r>
          </a:p>
          <a:p>
            <a:r>
              <a:rPr lang="en-US" dirty="0"/>
              <a:t> Here also a user is going to provide some sort of things like what are texts have to be converted into speech ,the texts can be provided to pyttsx3 through graphical interface in various forms like in question-answer form, direct, database query results, event-listener.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85</TotalTime>
  <Words>602</Words>
  <Application>Microsoft Office PowerPoint</Application>
  <PresentationFormat>On-screen Show (4:3)</PresentationFormat>
  <Paragraphs>64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Text To Speech Converter </vt:lpstr>
      <vt:lpstr>Content</vt:lpstr>
      <vt:lpstr>  Introduction</vt:lpstr>
      <vt:lpstr>PowerPoint Presentation</vt:lpstr>
      <vt:lpstr>Framework and Platform</vt:lpstr>
      <vt:lpstr>Command line implementation(CLI) </vt:lpstr>
      <vt:lpstr> Graphical implementation(GUI)</vt:lpstr>
      <vt:lpstr>Mode Discription</vt:lpstr>
      <vt:lpstr>PowerPoint Presentation</vt:lpstr>
      <vt:lpstr>Application Mode</vt:lpstr>
      <vt:lpstr>Advantages:</vt:lpstr>
      <vt:lpstr>Applications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Speech Converter</dc:title>
  <dc:creator>HP</dc:creator>
  <cp:lastModifiedBy>HP</cp:lastModifiedBy>
  <cp:revision>474</cp:revision>
  <dcterms:created xsi:type="dcterms:W3CDTF">2019-05-20T17:24:50Z</dcterms:created>
  <dcterms:modified xsi:type="dcterms:W3CDTF">2019-05-21T03:42:12Z</dcterms:modified>
</cp:coreProperties>
</file>