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7" r:id="rId4"/>
  </p:sldMasterIdLst>
  <p:notesMasterIdLst>
    <p:notesMasterId r:id="rId31"/>
  </p:notesMasterIdLst>
  <p:handoutMasterIdLst>
    <p:handoutMasterId r:id="rId32"/>
  </p:handoutMasterIdLst>
  <p:sldIdLst>
    <p:sldId id="1865" r:id="rId5"/>
    <p:sldId id="1866" r:id="rId6"/>
    <p:sldId id="1869" r:id="rId7"/>
    <p:sldId id="1871" r:id="rId8"/>
    <p:sldId id="1878" r:id="rId9"/>
    <p:sldId id="1872" r:id="rId10"/>
    <p:sldId id="1879" r:id="rId11"/>
    <p:sldId id="1880" r:id="rId12"/>
    <p:sldId id="1883" r:id="rId13"/>
    <p:sldId id="1882" r:id="rId14"/>
    <p:sldId id="1884" r:id="rId15"/>
    <p:sldId id="1885" r:id="rId16"/>
    <p:sldId id="1886" r:id="rId17"/>
    <p:sldId id="1887" r:id="rId18"/>
    <p:sldId id="1889" r:id="rId19"/>
    <p:sldId id="1888" r:id="rId20"/>
    <p:sldId id="1890" r:id="rId21"/>
    <p:sldId id="1892" r:id="rId22"/>
    <p:sldId id="1891" r:id="rId23"/>
    <p:sldId id="1893" r:id="rId24"/>
    <p:sldId id="1898" r:id="rId25"/>
    <p:sldId id="1894" r:id="rId26"/>
    <p:sldId id="1895" r:id="rId27"/>
    <p:sldId id="1896" r:id="rId28"/>
    <p:sldId id="1897" r:id="rId29"/>
    <p:sldId id="1874" r:id="rId30"/>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521415D9-36F7-43E2-AB2F-B90AF26B5E84}">
      <p14:sectionLst xmlns:p14="http://schemas.microsoft.com/office/powerpoint/2010/main">
        <p14:section name="Set 1" id="{1CA46CF7-019E-4A07-AEE4-E178E9B912FC}">
          <p14:sldIdLst>
            <p14:sldId id="1865"/>
            <p14:sldId id="1866"/>
            <p14:sldId id="1869"/>
            <p14:sldId id="1871"/>
            <p14:sldId id="1878"/>
            <p14:sldId id="1872"/>
            <p14:sldId id="1879"/>
            <p14:sldId id="1880"/>
            <p14:sldId id="1883"/>
            <p14:sldId id="1882"/>
            <p14:sldId id="1884"/>
            <p14:sldId id="1885"/>
            <p14:sldId id="1886"/>
            <p14:sldId id="1887"/>
            <p14:sldId id="1889"/>
            <p14:sldId id="1888"/>
            <p14:sldId id="1890"/>
            <p14:sldId id="1892"/>
            <p14:sldId id="1891"/>
            <p14:sldId id="1893"/>
            <p14:sldId id="1898"/>
            <p14:sldId id="1894"/>
            <p14:sldId id="1895"/>
            <p14:sldId id="1896"/>
            <p14:sldId id="1897"/>
            <p14:sldId id="1874"/>
          </p14:sldIdLst>
        </p14:section>
      </p14:sectionLst>
    </p:ext>
    <p:ext uri="{EFAFB233-063F-42B5-8137-9DF3F51BA10A}">
      <p15:sldGuideLst xmlns:p15="http://schemas.microsoft.com/office/powerpoint/2012/main">
        <p15:guide id="1" orient="horz" pos="2184" userDrawn="1">
          <p15:clr>
            <a:srgbClr val="A4A3A4"/>
          </p15:clr>
        </p15:guide>
        <p15:guide id="2" pos="552" userDrawn="1">
          <p15:clr>
            <a:srgbClr val="A4A3A4"/>
          </p15:clr>
        </p15:guide>
        <p15:guide id="3" pos="7200" userDrawn="1">
          <p15:clr>
            <a:srgbClr val="A4A3A4"/>
          </p15:clr>
        </p15:guide>
        <p15:guide id="4" pos="436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D734"/>
    <a:srgbClr val="FF2625"/>
    <a:srgbClr val="007788"/>
    <a:srgbClr val="297C2A"/>
    <a:srgbClr val="FE4387"/>
    <a:srgbClr val="F69000"/>
    <a:srgbClr val="01C2D1"/>
    <a:srgbClr val="005C68"/>
    <a:srgbClr val="3B2E58"/>
    <a:srgbClr val="6B29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41" autoAdjust="0"/>
  </p:normalViewPr>
  <p:slideViewPr>
    <p:cSldViewPr snapToGrid="0">
      <p:cViewPr varScale="1">
        <p:scale>
          <a:sx n="82" d="100"/>
          <a:sy n="82" d="100"/>
        </p:scale>
        <p:origin x="720" y="72"/>
      </p:cViewPr>
      <p:guideLst>
        <p:guide orient="horz" pos="2184"/>
        <p:guide pos="552"/>
        <p:guide pos="7200"/>
        <p:guide pos="4368"/>
      </p:guideLst>
    </p:cSldViewPr>
  </p:slideViewPr>
  <p:outlineViewPr>
    <p:cViewPr>
      <p:scale>
        <a:sx n="33" d="100"/>
        <a:sy n="33" d="100"/>
      </p:scale>
      <p:origin x="0" y="-2448"/>
    </p:cViewPr>
  </p:outlineViewPr>
  <p:notesTextViewPr>
    <p:cViewPr>
      <p:scale>
        <a:sx n="1" d="1"/>
        <a:sy n="1" d="1"/>
      </p:scale>
      <p:origin x="0" y="0"/>
    </p:cViewPr>
  </p:notesTextViewPr>
  <p:sorterViewPr>
    <p:cViewPr>
      <p:scale>
        <a:sx n="60" d="100"/>
        <a:sy n="60" d="100"/>
      </p:scale>
      <p:origin x="0" y="0"/>
    </p:cViewPr>
  </p:sorterViewPr>
  <p:notesViewPr>
    <p:cSldViewPr snapToGrid="0">
      <p:cViewPr varScale="1">
        <p:scale>
          <a:sx n="48" d="100"/>
          <a:sy n="48" d="100"/>
        </p:scale>
        <p:origin x="2684" y="3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0E63EFB-A45E-45D2-917C-2262C9B2BC0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77B3576-EAA7-4886-8787-F094B8D8EE2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8E40A2C-D4F8-447C-8646-65B623846323}" type="datetimeFigureOut">
              <a:rPr lang="en-US" smtClean="0"/>
              <a:t>3/19/2024</a:t>
            </a:fld>
            <a:endParaRPr lang="en-US" dirty="0"/>
          </a:p>
        </p:txBody>
      </p:sp>
      <p:sp>
        <p:nvSpPr>
          <p:cNvPr id="4" name="Footer Placeholder 3">
            <a:extLst>
              <a:ext uri="{FF2B5EF4-FFF2-40B4-BE49-F238E27FC236}">
                <a16:creationId xmlns:a16="http://schemas.microsoft.com/office/drawing/2014/main" id="{92269D18-8FB0-418D-B70C-328BCC81257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DE3EAB1-782C-4544-A059-833371A45B2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0CE8B11-E9E4-46BC-B69D-DFCBD15173AE}" type="slidenum">
              <a:rPr lang="en-US" smtClean="0"/>
              <a:t>‹#›</a:t>
            </a:fld>
            <a:endParaRPr lang="en-US" dirty="0"/>
          </a:p>
        </p:txBody>
      </p:sp>
    </p:spTree>
    <p:extLst>
      <p:ext uri="{BB962C8B-B14F-4D97-AF65-F5344CB8AC3E}">
        <p14:creationId xmlns:p14="http://schemas.microsoft.com/office/powerpoint/2010/main" val="32038142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9F622F8-1824-4338-8C3C-5529D3BDEF4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dirty="0"/>
          </a:p>
        </p:txBody>
      </p:sp>
      <p:sp>
        <p:nvSpPr>
          <p:cNvPr id="30723" name="Rectangle 3">
            <a:extLst>
              <a:ext uri="{FF2B5EF4-FFF2-40B4-BE49-F238E27FC236}">
                <a16:creationId xmlns:a16="http://schemas.microsoft.com/office/drawing/2014/main" id="{618DDD53-BB38-4118-BC75-9CE27D49C55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dirty="0"/>
          </a:p>
        </p:txBody>
      </p:sp>
      <p:sp>
        <p:nvSpPr>
          <p:cNvPr id="14340" name="Rectangle 4">
            <a:extLst>
              <a:ext uri="{FF2B5EF4-FFF2-40B4-BE49-F238E27FC236}">
                <a16:creationId xmlns:a16="http://schemas.microsoft.com/office/drawing/2014/main" id="{6C03B6F7-B1AE-4118-ABA2-FFEC9B8F0E9C}"/>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a:extLst>
              <a:ext uri="{FF2B5EF4-FFF2-40B4-BE49-F238E27FC236}">
                <a16:creationId xmlns:a16="http://schemas.microsoft.com/office/drawing/2014/main" id="{646F5356-BDE8-43C1-9587-85323D02B19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a:extLst>
              <a:ext uri="{FF2B5EF4-FFF2-40B4-BE49-F238E27FC236}">
                <a16:creationId xmlns:a16="http://schemas.microsoft.com/office/drawing/2014/main" id="{89912C35-11A9-4DA7-8476-F1823F658CA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dirty="0"/>
          </a:p>
        </p:txBody>
      </p:sp>
      <p:sp>
        <p:nvSpPr>
          <p:cNvPr id="30727" name="Rectangle 7">
            <a:extLst>
              <a:ext uri="{FF2B5EF4-FFF2-40B4-BE49-F238E27FC236}">
                <a16:creationId xmlns:a16="http://schemas.microsoft.com/office/drawing/2014/main" id="{7180ED79-CEC3-4FB9-B511-8597B20A0C1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DEB7EE2-04A2-4FB2-9625-C9C73AC4D32F}" type="slidenum">
              <a:rPr lang="en-US" altLang="en-US"/>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FA4671F7-4D2C-4B1E-AED7-24676BE8B4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7842D7-C728-4EBD-982B-B8BE79E4DBBE}" type="slidenum">
              <a:rPr lang="en-US" altLang="en-US"/>
              <a:pPr eaLnBrk="1" hangingPunct="1"/>
              <a:t>1</a:t>
            </a:fld>
            <a:endParaRPr lang="en-US" altLang="en-US" dirty="0"/>
          </a:p>
        </p:txBody>
      </p:sp>
      <p:sp>
        <p:nvSpPr>
          <p:cNvPr id="15363" name="Rectangle 2">
            <a:extLst>
              <a:ext uri="{FF2B5EF4-FFF2-40B4-BE49-F238E27FC236}">
                <a16:creationId xmlns:a16="http://schemas.microsoft.com/office/drawing/2014/main" id="{D8E83BD0-7AE4-4323-9047-FC368929C520}"/>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FDECF5EC-C5EC-4723-8F4F-A75A20018F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31933504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3</a:t>
            </a:fld>
            <a:endParaRPr lang="en-US" altLang="en-US" dirty="0"/>
          </a:p>
        </p:txBody>
      </p:sp>
    </p:spTree>
    <p:extLst>
      <p:ext uri="{BB962C8B-B14F-4D97-AF65-F5344CB8AC3E}">
        <p14:creationId xmlns:p14="http://schemas.microsoft.com/office/powerpoint/2010/main" val="3187737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48787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01108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64410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15681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38928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p:bg>
      <p:bgPr>
        <a:solidFill>
          <a:schemeClr val="accent1"/>
        </a:solidFill>
        <a:effectLst/>
      </p:bgPr>
    </p:bg>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CFA415FA-D077-4CB7-8CBC-8F39C7C51748}"/>
              </a:ext>
            </a:extLst>
          </p:cNvPr>
          <p:cNvSpPr>
            <a:spLocks noGrp="1"/>
          </p:cNvSpPr>
          <p:nvPr>
            <p:ph type="title" hasCustomPrompt="1"/>
          </p:nvPr>
        </p:nvSpPr>
        <p:spPr>
          <a:xfrm>
            <a:off x="3840480" y="2770632"/>
            <a:ext cx="7443216" cy="1325563"/>
          </a:xfrm>
        </p:spPr>
        <p:txBody>
          <a:bodyPr anchor="ctr">
            <a:normAutofit/>
          </a:bodyPr>
          <a:lstStyle>
            <a:lvl1pPr algn="ctr">
              <a:defRPr sz="4800" b="1"/>
            </a:lvl1pPr>
          </a:lstStyle>
          <a:p>
            <a:r>
              <a:rPr lang="en-US" dirty="0"/>
              <a:t>Click to add title</a:t>
            </a:r>
          </a:p>
        </p:txBody>
      </p:sp>
      <p:pic>
        <p:nvPicPr>
          <p:cNvPr id="2" name="Graphic 1">
            <a:extLst>
              <a:ext uri="{FF2B5EF4-FFF2-40B4-BE49-F238E27FC236}">
                <a16:creationId xmlns:a16="http://schemas.microsoft.com/office/drawing/2014/main" id="{4484D66F-7657-44F5-BAE9-F676B76CBA7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H="1">
            <a:off x="0" y="0"/>
            <a:ext cx="3800475" cy="6858000"/>
          </a:xfrm>
          <a:prstGeom prst="rect">
            <a:avLst/>
          </a:prstGeom>
        </p:spPr>
      </p:pic>
    </p:spTree>
    <p:extLst>
      <p:ext uri="{BB962C8B-B14F-4D97-AF65-F5344CB8AC3E}">
        <p14:creationId xmlns:p14="http://schemas.microsoft.com/office/powerpoint/2010/main" val="2950308505"/>
      </p:ext>
    </p:extLst>
  </p:cSld>
  <p:clrMapOvr>
    <a:masterClrMapping/>
  </p:clrMapOvr>
  <p:extLst>
    <p:ext uri="{DCECCB84-F9BA-43D5-87BE-67443E8EF086}">
      <p15:sldGuideLst xmlns:p15="http://schemas.microsoft.com/office/powerpoint/2012/main">
        <p15:guide id="1" pos="28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ottom Pattern Black">
    <p:bg>
      <p:bgPr>
        <a:solidFill>
          <a:schemeClr val="accent1"/>
        </a:solidFill>
        <a:effectLst/>
      </p:bgPr>
    </p:bg>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1EEF53A4-35A6-4E43-B220-67DA381C5910}"/>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sp>
        <p:nvSpPr>
          <p:cNvPr id="5" name="Title 1">
            <a:extLst>
              <a:ext uri="{FF2B5EF4-FFF2-40B4-BE49-F238E27FC236}">
                <a16:creationId xmlns:a16="http://schemas.microsoft.com/office/drawing/2014/main" id="{07724906-4405-47F4-B533-7291B003B0A2}"/>
              </a:ext>
            </a:extLst>
          </p:cNvPr>
          <p:cNvSpPr>
            <a:spLocks noGrp="1"/>
          </p:cNvSpPr>
          <p:nvPr>
            <p:ph type="title" hasCustomPrompt="1"/>
          </p:nvPr>
        </p:nvSpPr>
        <p:spPr>
          <a:xfrm>
            <a:off x="1525301" y="1975104"/>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n-lt"/>
                <a:ea typeface="+mn-ea"/>
                <a:cs typeface="Segoe UI" pitchFamily="34" charset="0"/>
              </a:defRPr>
            </a:lvl1pPr>
          </a:lstStyle>
          <a:p>
            <a:r>
              <a:rPr lang="en-US" dirty="0"/>
              <a:t>Insert Text Here</a:t>
            </a:r>
          </a:p>
        </p:txBody>
      </p:sp>
      <p:pic>
        <p:nvPicPr>
          <p:cNvPr id="6" name="Graphic 5" hidden="1">
            <a:extLst>
              <a:ext uri="{FF2B5EF4-FFF2-40B4-BE49-F238E27FC236}">
                <a16:creationId xmlns:a16="http://schemas.microsoft.com/office/drawing/2014/main" id="{1979441F-BDF5-41C8-933A-7E284F67033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5852905"/>
            <a:ext cx="12192000" cy="857250"/>
          </a:xfrm>
          <a:prstGeom prst="rect">
            <a:avLst/>
          </a:prstGeom>
        </p:spPr>
      </p:pic>
      <p:pic>
        <p:nvPicPr>
          <p:cNvPr id="2" name="Graphic 1">
            <a:extLst>
              <a:ext uri="{FF2B5EF4-FFF2-40B4-BE49-F238E27FC236}">
                <a16:creationId xmlns:a16="http://schemas.microsoft.com/office/drawing/2014/main" id="{E4C7544D-BD57-4504-AC5A-951E353C248D}"/>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5833855"/>
            <a:ext cx="12192000" cy="876300"/>
          </a:xfrm>
          <a:prstGeom prst="rect">
            <a:avLst/>
          </a:prstGeom>
        </p:spPr>
      </p:pic>
    </p:spTree>
    <p:extLst>
      <p:ext uri="{BB962C8B-B14F-4D97-AF65-F5344CB8AC3E}">
        <p14:creationId xmlns:p14="http://schemas.microsoft.com/office/powerpoint/2010/main" val="241878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ottom Pattern White">
    <p:bg>
      <p:bgPr>
        <a:solidFill>
          <a:schemeClr val="accent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C00585D-E155-409A-899A-29BDF4E57FD3}"/>
              </a:ext>
            </a:extLst>
          </p:cNvPr>
          <p:cNvSpPr>
            <a:spLocks noGrp="1"/>
          </p:cNvSpPr>
          <p:nvPr>
            <p:ph type="title" hasCustomPrompt="1"/>
          </p:nvPr>
        </p:nvSpPr>
        <p:spPr>
          <a:xfrm>
            <a:off x="762000" y="716577"/>
            <a:ext cx="10668000" cy="615553"/>
          </a:xfrm>
          <a:noFill/>
        </p:spPr>
        <p:txBody>
          <a:bodyPr wrap="square" lIns="0" tIns="0" rIns="0" bIns="0" anchor="b" anchorCtr="0">
            <a:spAutoFit/>
          </a:bodyPr>
          <a:lstStyle>
            <a:lvl1pPr algn="l" defTabSz="932742" rtl="0" eaLnBrk="1" latinLnBrk="0" hangingPunct="1">
              <a:lnSpc>
                <a:spcPct val="100000"/>
              </a:lnSpc>
              <a:spcBef>
                <a:spcPct val="0"/>
              </a:spcBef>
              <a:buNone/>
              <a:defRPr lang="en-US" sz="4000" b="1" i="0" kern="1200" cap="none" spc="-50" baseline="0" dirty="0">
                <a:ln w="3175">
                  <a:noFill/>
                </a:ln>
                <a:solidFill>
                  <a:schemeClr val="accent3"/>
                </a:solidFill>
                <a:effectLst/>
                <a:latin typeface="+mj-lt"/>
                <a:ea typeface="+mn-ea"/>
                <a:cs typeface="Segoe UI" pitchFamily="34" charset="0"/>
              </a:defRPr>
            </a:lvl1pPr>
          </a:lstStyle>
          <a:p>
            <a:r>
              <a:rPr lang="en-US" dirty="0"/>
              <a:t>Insert text here</a:t>
            </a:r>
          </a:p>
        </p:txBody>
      </p:sp>
      <p:sp>
        <p:nvSpPr>
          <p:cNvPr id="5" name="Text Placeholder 4">
            <a:extLst>
              <a:ext uri="{FF2B5EF4-FFF2-40B4-BE49-F238E27FC236}">
                <a16:creationId xmlns:a16="http://schemas.microsoft.com/office/drawing/2014/main" id="{2D944D9B-AA15-4DB5-AE58-0FA514F6FE87}"/>
              </a:ext>
            </a:extLst>
          </p:cNvPr>
          <p:cNvSpPr>
            <a:spLocks noGrp="1"/>
          </p:cNvSpPr>
          <p:nvPr>
            <p:ph type="body" sz="quarter" idx="13" hasCustomPrompt="1"/>
          </p:nvPr>
        </p:nvSpPr>
        <p:spPr>
          <a:xfrm>
            <a:off x="762000" y="1790699"/>
            <a:ext cx="10668000" cy="685800"/>
          </a:xfrm>
          <a:prstGeom prst="rect">
            <a:avLst/>
          </a:prstGeom>
          <a:noFill/>
        </p:spPr>
        <p:txBody>
          <a:bodyPr wrap="square" lIns="0" tIns="0" rIns="0" bIns="0">
            <a:noAutofit/>
          </a:bodyPr>
          <a:lstStyle>
            <a:lvl1pPr marL="0" indent="0" algn="l">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pic>
        <p:nvPicPr>
          <p:cNvPr id="12" name="Graphic 11">
            <a:extLst>
              <a:ext uri="{FF2B5EF4-FFF2-40B4-BE49-F238E27FC236}">
                <a16:creationId xmlns:a16="http://schemas.microsoft.com/office/drawing/2014/main" id="{9066358F-3531-4B96-B041-02BD184014A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5833855"/>
            <a:ext cx="12192000" cy="876300"/>
          </a:xfrm>
          <a:prstGeom prst="rect">
            <a:avLst/>
          </a:prstGeom>
        </p:spPr>
      </p:pic>
    </p:spTree>
    <p:extLst>
      <p:ext uri="{BB962C8B-B14F-4D97-AF65-F5344CB8AC3E}">
        <p14:creationId xmlns:p14="http://schemas.microsoft.com/office/powerpoint/2010/main" val="16442041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mart Art">
    <p:bg>
      <p:bgPr>
        <a:solidFill>
          <a:schemeClr val="accent2"/>
        </a:solidFill>
        <a:effectLst/>
      </p:bgPr>
    </p:bg>
    <p:spTree>
      <p:nvGrpSpPr>
        <p:cNvPr id="1" name=""/>
        <p:cNvGrpSpPr/>
        <p:nvPr/>
      </p:nvGrpSpPr>
      <p:grpSpPr>
        <a:xfrm>
          <a:off x="0" y="0"/>
          <a:ext cx="0" cy="0"/>
          <a:chOff x="0" y="0"/>
          <a:chExt cx="0" cy="0"/>
        </a:xfrm>
      </p:grpSpPr>
      <p:sp>
        <p:nvSpPr>
          <p:cNvPr id="19" name="Text Placeholder 4">
            <a:extLst>
              <a:ext uri="{FF2B5EF4-FFF2-40B4-BE49-F238E27FC236}">
                <a16:creationId xmlns:a16="http://schemas.microsoft.com/office/drawing/2014/main" id="{3E65ED86-A26C-479A-8393-0BFDCBCD43F2}"/>
              </a:ext>
            </a:extLst>
          </p:cNvPr>
          <p:cNvSpPr>
            <a:spLocks noGrp="1"/>
          </p:cNvSpPr>
          <p:nvPr>
            <p:ph type="body" sz="quarter" idx="13" hasCustomPrompt="1"/>
          </p:nvPr>
        </p:nvSpPr>
        <p:spPr>
          <a:xfrm>
            <a:off x="762000" y="1783952"/>
            <a:ext cx="10668000" cy="1111648"/>
          </a:xfrm>
          <a:prstGeom prst="rect">
            <a:avLst/>
          </a:prstGeom>
          <a:noFill/>
        </p:spPr>
        <p:txBody>
          <a:bodyPr wrap="square" lIns="0" tIns="0" rIns="0" bIns="0">
            <a:noAutofit/>
          </a:bodyPr>
          <a:lstStyle>
            <a:lvl1pPr marL="0" indent="0" algn="l">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sp>
        <p:nvSpPr>
          <p:cNvPr id="2" name="Title 1">
            <a:extLst>
              <a:ext uri="{FF2B5EF4-FFF2-40B4-BE49-F238E27FC236}">
                <a16:creationId xmlns:a16="http://schemas.microsoft.com/office/drawing/2014/main" id="{A07E4664-9EEE-4A2F-B223-5F295C6BFB16}"/>
              </a:ext>
            </a:extLst>
          </p:cNvPr>
          <p:cNvSpPr>
            <a:spLocks noGrp="1"/>
          </p:cNvSpPr>
          <p:nvPr>
            <p:ph type="title"/>
          </p:nvPr>
        </p:nvSpPr>
        <p:spPr>
          <a:xfrm>
            <a:off x="761999" y="715964"/>
            <a:ext cx="10667999" cy="646332"/>
          </a:xfrm>
        </p:spPr>
        <p:txBody>
          <a:bodyPr vert="horz" lIns="0" tIns="45720" rIns="91440" bIns="45720" rtlCol="0">
            <a:normAutofit/>
          </a:bodyPr>
          <a:lstStyle>
            <a:lvl1pPr>
              <a:defRPr lang="en-US" sz="4000" dirty="0">
                <a:solidFill>
                  <a:schemeClr val="accent3"/>
                </a:solidFill>
                <a:latin typeface="+mj-lt"/>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981512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A1B9BC-7BE7-4893-90FD-CC95830FD8F2}" type="datetimeFigureOut">
              <a:rPr lang="en-US" smtClean="0"/>
              <a:t>3/19/2024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715270E-046A-4C23-BC98-E307A7DD6BE8}" type="slidenum">
              <a:rPr lang="en-US" smtClean="0"/>
              <a:t>‹#›</a:t>
            </a:fld>
            <a:endParaRPr lang="en-US" dirty="0"/>
          </a:p>
        </p:txBody>
      </p:sp>
    </p:spTree>
    <p:extLst>
      <p:ext uri="{BB962C8B-B14F-4D97-AF65-F5344CB8AC3E}">
        <p14:creationId xmlns:p14="http://schemas.microsoft.com/office/powerpoint/2010/main" val="420321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e Photo Content">
    <p:bg>
      <p:bgPr>
        <a:solidFill>
          <a:schemeClr val="accent3"/>
        </a:solidFill>
        <a:effectLst/>
      </p:bgPr>
    </p:bg>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p:nvPr>
        </p:nvSpPr>
        <p:spPr>
          <a:xfrm>
            <a:off x="762000" y="1905000"/>
            <a:ext cx="5334000" cy="3276600"/>
          </a:xfrm>
        </p:spPr>
        <p:txBody>
          <a:bodyPr/>
          <a:lstStyle>
            <a:lvl1pPr marL="0" indent="0">
              <a:buNone/>
              <a:defRPr sz="1800" b="1">
                <a:solidFill>
                  <a:schemeClr val="accent1"/>
                </a:solidFill>
              </a:defRPr>
            </a:lvl1pPr>
            <a:lvl2pPr marL="283464" indent="-283464">
              <a:spcBef>
                <a:spcPts val="1000"/>
              </a:spcBef>
              <a:defRPr sz="1800">
                <a:solidFill>
                  <a:schemeClr val="accent1"/>
                </a:solidFill>
              </a:defRPr>
            </a:lvl2pPr>
          </a:lstStyle>
          <a:p>
            <a:pPr lvl="0"/>
            <a:r>
              <a:rPr lang="en-US"/>
              <a:t>Click to edit Master text styles</a:t>
            </a:r>
          </a:p>
          <a:p>
            <a:pPr lvl="1"/>
            <a:r>
              <a:rPr lang="en-US"/>
              <a:t>Second level</a:t>
            </a:r>
          </a:p>
        </p:txBody>
      </p:sp>
      <p:sp>
        <p:nvSpPr>
          <p:cNvPr id="14" name="Picture Placeholder 13">
            <a:extLst>
              <a:ext uri="{FF2B5EF4-FFF2-40B4-BE49-F238E27FC236}">
                <a16:creationId xmlns:a16="http://schemas.microsoft.com/office/drawing/2014/main" id="{9B1932CF-F265-4AEE-8704-F42C01AFB479}"/>
              </a:ext>
            </a:extLst>
          </p:cNvPr>
          <p:cNvSpPr>
            <a:spLocks noGrp="1"/>
          </p:cNvSpPr>
          <p:nvPr>
            <p:ph type="pic" sz="quarter" idx="10"/>
          </p:nvPr>
        </p:nvSpPr>
        <p:spPr>
          <a:xfrm>
            <a:off x="7202624" y="715962"/>
            <a:ext cx="4227375" cy="4727907"/>
          </a:xfrm>
          <a:solidFill>
            <a:schemeClr val="accent3">
              <a:lumMod val="75000"/>
            </a:schemeClr>
          </a:solidFill>
        </p:spPr>
        <p:txBody>
          <a:bodyPr/>
          <a:lstStyle>
            <a:lvl1pPr algn="ctr">
              <a:buNone/>
              <a:defRPr sz="1600"/>
            </a:lvl1pPr>
          </a:lstStyle>
          <a:p>
            <a:r>
              <a:rPr lang="en-US"/>
              <a:t>Click icon to add picture</a:t>
            </a:r>
            <a:endParaRPr lang="en-US" dirty="0"/>
          </a:p>
        </p:txBody>
      </p:sp>
      <p:sp>
        <p:nvSpPr>
          <p:cNvPr id="3" name="Title 2">
            <a:extLst>
              <a:ext uri="{FF2B5EF4-FFF2-40B4-BE49-F238E27FC236}">
                <a16:creationId xmlns:a16="http://schemas.microsoft.com/office/drawing/2014/main" id="{164D0D78-72DF-43BD-8B4F-DE52DA013C52}"/>
              </a:ext>
            </a:extLst>
          </p:cNvPr>
          <p:cNvSpPr>
            <a:spLocks noGrp="1"/>
          </p:cNvSpPr>
          <p:nvPr>
            <p:ph type="title"/>
          </p:nvPr>
        </p:nvSpPr>
        <p:spPr>
          <a:xfrm>
            <a:off x="762000" y="715961"/>
            <a:ext cx="5334000" cy="1189038"/>
          </a:xfrm>
        </p:spPr>
        <p:txBody>
          <a:bodyPr vert="horz" lIns="91440" tIns="45720" rIns="91440" bIns="45720" rtlCol="0" anchor="t">
            <a:normAutofit/>
          </a:bodyPr>
          <a:lstStyle>
            <a:lvl1pPr>
              <a:defRPr lang="en-US" sz="4000">
                <a:solidFill>
                  <a:schemeClr val="accent1"/>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pic>
        <p:nvPicPr>
          <p:cNvPr id="2" name="Graphic 1">
            <a:extLst>
              <a:ext uri="{FF2B5EF4-FFF2-40B4-BE49-F238E27FC236}">
                <a16:creationId xmlns:a16="http://schemas.microsoft.com/office/drawing/2014/main" id="{DAFD71A9-C105-43A7-88DA-9FFC5174CC1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6000750"/>
            <a:ext cx="12192000" cy="857250"/>
          </a:xfrm>
          <a:prstGeom prst="rect">
            <a:avLst/>
          </a:prstGeom>
        </p:spPr>
      </p:pic>
    </p:spTree>
    <p:extLst>
      <p:ext uri="{BB962C8B-B14F-4D97-AF65-F5344CB8AC3E}">
        <p14:creationId xmlns:p14="http://schemas.microsoft.com/office/powerpoint/2010/main" val="652059179"/>
      </p:ext>
    </p:extLst>
  </p:cSld>
  <p:clrMapOvr>
    <a:masterClrMapping/>
  </p:clrMapOvr>
  <p:extLst>
    <p:ext uri="{DCECCB84-F9BA-43D5-87BE-67443E8EF086}">
      <p15:sldGuideLst xmlns:p15="http://schemas.microsoft.com/office/powerpoint/2012/main">
        <p15:guide id="1" pos="4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Photo Content">
    <p:bg>
      <p:bgPr>
        <a:solidFill>
          <a:schemeClr val="accent3"/>
        </a:solidFill>
        <a:effectLst/>
      </p:bgPr>
    </p:bg>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p:nvPr>
        </p:nvSpPr>
        <p:spPr>
          <a:xfrm>
            <a:off x="762000" y="1905000"/>
            <a:ext cx="5334000" cy="3276600"/>
          </a:xfrm>
        </p:spPr>
        <p:txBody>
          <a:bodyPr/>
          <a:lstStyle>
            <a:lvl1pPr marL="0" indent="0">
              <a:buNone/>
              <a:defRPr sz="1800" b="1">
                <a:solidFill>
                  <a:schemeClr val="accent1"/>
                </a:solidFill>
              </a:defRPr>
            </a:lvl1pPr>
            <a:lvl2pPr marL="283464" indent="-283464">
              <a:spcBef>
                <a:spcPts val="1000"/>
              </a:spcBef>
              <a:defRPr sz="1800">
                <a:solidFill>
                  <a:schemeClr val="accent1"/>
                </a:solidFill>
              </a:defRPr>
            </a:lvl2pPr>
          </a:lstStyle>
          <a:p>
            <a:pPr lvl="0"/>
            <a:r>
              <a:rPr lang="en-US"/>
              <a:t>Click to edit Master text styles</a:t>
            </a:r>
          </a:p>
          <a:p>
            <a:pPr lvl="1"/>
            <a:r>
              <a:rPr lang="en-US"/>
              <a:t>Second level</a:t>
            </a:r>
          </a:p>
        </p:txBody>
      </p:sp>
      <p:sp>
        <p:nvSpPr>
          <p:cNvPr id="8" name="Picture Placeholder 13">
            <a:extLst>
              <a:ext uri="{FF2B5EF4-FFF2-40B4-BE49-F238E27FC236}">
                <a16:creationId xmlns:a16="http://schemas.microsoft.com/office/drawing/2014/main" id="{89E410BA-B0FE-4F0E-8BE5-D33CC016635B}"/>
              </a:ext>
            </a:extLst>
          </p:cNvPr>
          <p:cNvSpPr>
            <a:spLocks noGrp="1"/>
          </p:cNvSpPr>
          <p:nvPr>
            <p:ph type="pic" sz="quarter" idx="13"/>
          </p:nvPr>
        </p:nvSpPr>
        <p:spPr>
          <a:xfrm>
            <a:off x="6858000" y="3444081"/>
            <a:ext cx="4572000" cy="2362200"/>
          </a:xfrm>
          <a:solidFill>
            <a:schemeClr val="accent3">
              <a:lumMod val="75000"/>
            </a:schemeClr>
          </a:solidFill>
        </p:spPr>
        <p:txBody>
          <a:bodyPr/>
          <a:lstStyle>
            <a:lvl1pPr algn="ctr">
              <a:buNone/>
              <a:defRPr sz="1600"/>
            </a:lvl1pPr>
          </a:lstStyle>
          <a:p>
            <a:r>
              <a:rPr lang="en-US"/>
              <a:t>Click icon to add picture</a:t>
            </a:r>
            <a:endParaRPr lang="en-US" dirty="0"/>
          </a:p>
        </p:txBody>
      </p:sp>
      <p:sp>
        <p:nvSpPr>
          <p:cNvPr id="9" name="Picture Placeholder 13">
            <a:extLst>
              <a:ext uri="{FF2B5EF4-FFF2-40B4-BE49-F238E27FC236}">
                <a16:creationId xmlns:a16="http://schemas.microsoft.com/office/drawing/2014/main" id="{827A95C0-AE8D-46E1-9EF9-64504CBEF99E}"/>
              </a:ext>
            </a:extLst>
          </p:cNvPr>
          <p:cNvSpPr>
            <a:spLocks noGrp="1"/>
          </p:cNvSpPr>
          <p:nvPr>
            <p:ph type="pic" sz="quarter" idx="14"/>
          </p:nvPr>
        </p:nvSpPr>
        <p:spPr>
          <a:xfrm>
            <a:off x="6858000" y="715963"/>
            <a:ext cx="4572000" cy="2362200"/>
          </a:xfrm>
          <a:solidFill>
            <a:schemeClr val="accent3">
              <a:lumMod val="75000"/>
            </a:schemeClr>
          </a:solidFill>
        </p:spPr>
        <p:txBody>
          <a:bodyPr/>
          <a:lstStyle>
            <a:lvl1pPr algn="ctr">
              <a:buNone/>
              <a:defRPr sz="1600"/>
            </a:lvl1pPr>
          </a:lstStyle>
          <a:p>
            <a:r>
              <a:rPr lang="en-US"/>
              <a:t>Click icon to add picture</a:t>
            </a:r>
            <a:endParaRPr lang="en-US" dirty="0"/>
          </a:p>
        </p:txBody>
      </p:sp>
      <p:pic>
        <p:nvPicPr>
          <p:cNvPr id="2" name="Graphic 1">
            <a:extLst>
              <a:ext uri="{FF2B5EF4-FFF2-40B4-BE49-F238E27FC236}">
                <a16:creationId xmlns:a16="http://schemas.microsoft.com/office/drawing/2014/main" id="{074AC9B3-247D-45E3-9C91-C248ADAFBAF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6000750"/>
            <a:ext cx="12192000" cy="857250"/>
          </a:xfrm>
          <a:prstGeom prst="rect">
            <a:avLst/>
          </a:prstGeom>
        </p:spPr>
      </p:pic>
      <p:sp>
        <p:nvSpPr>
          <p:cNvPr id="3" name="Title 2">
            <a:extLst>
              <a:ext uri="{FF2B5EF4-FFF2-40B4-BE49-F238E27FC236}">
                <a16:creationId xmlns:a16="http://schemas.microsoft.com/office/drawing/2014/main" id="{BB8295CA-882D-4533-80DA-6D6EA01257A6}"/>
              </a:ext>
            </a:extLst>
          </p:cNvPr>
          <p:cNvSpPr>
            <a:spLocks noGrp="1"/>
          </p:cNvSpPr>
          <p:nvPr>
            <p:ph type="title"/>
          </p:nvPr>
        </p:nvSpPr>
        <p:spPr>
          <a:xfrm>
            <a:off x="762000" y="715961"/>
            <a:ext cx="5334000" cy="1189038"/>
          </a:xfrm>
        </p:spPr>
        <p:txBody>
          <a:bodyPr vert="horz" lIns="91440" tIns="45720" rIns="91440" bIns="45720" rtlCol="0" anchor="t">
            <a:normAutofit/>
          </a:bodyPr>
          <a:lstStyle>
            <a:lvl1pPr>
              <a:defRPr lang="en-US" sz="4000">
                <a:solidFill>
                  <a:schemeClr val="accent1"/>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1587292952"/>
      </p:ext>
    </p:extLst>
  </p:cSld>
  <p:clrMapOvr>
    <a:masterClrMapping/>
  </p:clrMapOvr>
  <p:extLst>
    <p:ext uri="{DCECCB84-F9BA-43D5-87BE-67443E8EF086}">
      <p15:sldGuideLst xmlns:p15="http://schemas.microsoft.com/office/powerpoint/2012/main">
        <p15:guide id="1" orient="horz" pos="3672"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ight Pattern Content">
    <p:bg>
      <p:bgPr>
        <a:solidFill>
          <a:schemeClr val="accent2"/>
        </a:solidFill>
        <a:effectLst/>
      </p:bgPr>
    </p:bg>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762000" y="1905000"/>
            <a:ext cx="6477000" cy="3276600"/>
          </a:xfrm>
        </p:spPr>
        <p:txBody>
          <a:bodyPr/>
          <a:lstStyle>
            <a:lvl1pPr marL="0" indent="0">
              <a:buNone/>
              <a:defRPr sz="1800" b="1">
                <a:solidFill>
                  <a:schemeClr val="tx1"/>
                </a:solidFill>
              </a:defRPr>
            </a:lvl1pPr>
            <a:lvl2pPr marL="283464" indent="-283464">
              <a:spcBef>
                <a:spcPts val="1000"/>
              </a:spcBef>
              <a:defRPr sz="1800">
                <a:solidFill>
                  <a:schemeClr val="tx1"/>
                </a:solidFill>
              </a:defRPr>
            </a:lvl2pPr>
          </a:lstStyle>
          <a:p>
            <a:pPr lvl="0"/>
            <a:r>
              <a:rPr lang="en-US"/>
              <a:t>Click to edit Master text styles</a:t>
            </a:r>
          </a:p>
          <a:p>
            <a:pPr lvl="1"/>
            <a:r>
              <a:rPr lang="en-US"/>
              <a:t>Second level</a:t>
            </a:r>
          </a:p>
        </p:txBody>
      </p:sp>
      <p:pic>
        <p:nvPicPr>
          <p:cNvPr id="8" name="Graphic 7" hidden="1">
            <a:extLst>
              <a:ext uri="{FF2B5EF4-FFF2-40B4-BE49-F238E27FC236}">
                <a16:creationId xmlns:a16="http://schemas.microsoft.com/office/drawing/2014/main" id="{606CCDFE-8488-471E-A2E2-3C7504F25FF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633874" y="0"/>
            <a:ext cx="3558126" cy="6858000"/>
          </a:xfrm>
          <a:prstGeom prst="rect">
            <a:avLst/>
          </a:prstGeom>
        </p:spPr>
      </p:pic>
      <p:pic>
        <p:nvPicPr>
          <p:cNvPr id="7" name="Graphic 6">
            <a:extLst>
              <a:ext uri="{FF2B5EF4-FFF2-40B4-BE49-F238E27FC236}">
                <a16:creationId xmlns:a16="http://schemas.microsoft.com/office/drawing/2014/main" id="{9A7A9776-2781-49A6-AD44-CE45C0543F4D}"/>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382000" y="0"/>
            <a:ext cx="3810000" cy="6858000"/>
          </a:xfrm>
          <a:prstGeom prst="rect">
            <a:avLst/>
          </a:prstGeom>
        </p:spPr>
      </p:pic>
      <p:sp>
        <p:nvSpPr>
          <p:cNvPr id="2" name="Title 1">
            <a:extLst>
              <a:ext uri="{FF2B5EF4-FFF2-40B4-BE49-F238E27FC236}">
                <a16:creationId xmlns:a16="http://schemas.microsoft.com/office/drawing/2014/main" id="{EA2FE0FB-930A-4056-8430-A6353A5DA863}"/>
              </a:ext>
            </a:extLst>
          </p:cNvPr>
          <p:cNvSpPr>
            <a:spLocks noGrp="1"/>
          </p:cNvSpPr>
          <p:nvPr>
            <p:ph type="title"/>
          </p:nvPr>
        </p:nvSpPr>
        <p:spPr>
          <a:xfrm>
            <a:off x="762000" y="715961"/>
            <a:ext cx="6477000" cy="1189038"/>
          </a:xfrm>
        </p:spPr>
        <p:txBody>
          <a:bodyPr vert="horz" lIns="91440" tIns="45720" rIns="91440" bIns="45720" rtlCol="0" anchor="t">
            <a:normAutofit/>
          </a:bodyPr>
          <a:lstStyle>
            <a:lvl1pPr>
              <a:defRPr lang="en-US" sz="4000">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1429281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ight Pattern Content Yellow">
    <p:bg>
      <p:bgPr>
        <a:solidFill>
          <a:schemeClr val="accent3"/>
        </a:solidFill>
        <a:effectLst/>
      </p:bgPr>
    </p:bg>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762000" y="1905000"/>
            <a:ext cx="6477000" cy="3276600"/>
          </a:xfrm>
        </p:spPr>
        <p:txBody>
          <a:bodyPr/>
          <a:lstStyle>
            <a:lvl1pPr marL="0" indent="0">
              <a:buNone/>
              <a:defRPr sz="1800" b="1">
                <a:solidFill>
                  <a:schemeClr val="accent1"/>
                </a:solidFill>
              </a:defRPr>
            </a:lvl1pPr>
            <a:lvl2pPr marL="283464" indent="-283464">
              <a:spcBef>
                <a:spcPts val="1000"/>
              </a:spcBef>
              <a:defRPr sz="1800">
                <a:solidFill>
                  <a:schemeClr val="accent1"/>
                </a:solidFill>
              </a:defRPr>
            </a:lvl2pPr>
          </a:lstStyle>
          <a:p>
            <a:pPr lvl="0"/>
            <a:r>
              <a:rPr lang="en-US"/>
              <a:t>Click to edit Master text styles</a:t>
            </a:r>
          </a:p>
          <a:p>
            <a:pPr lvl="1"/>
            <a:r>
              <a:rPr lang="en-US"/>
              <a:t>Second level</a:t>
            </a:r>
          </a:p>
        </p:txBody>
      </p:sp>
      <p:pic>
        <p:nvPicPr>
          <p:cNvPr id="8" name="Graphic 7" hidden="1">
            <a:extLst>
              <a:ext uri="{FF2B5EF4-FFF2-40B4-BE49-F238E27FC236}">
                <a16:creationId xmlns:a16="http://schemas.microsoft.com/office/drawing/2014/main" id="{606CCDFE-8488-471E-A2E2-3C7504F25FF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633874" y="0"/>
            <a:ext cx="3558126" cy="6858000"/>
          </a:xfrm>
          <a:prstGeom prst="rect">
            <a:avLst/>
          </a:prstGeom>
        </p:spPr>
      </p:pic>
      <p:pic>
        <p:nvPicPr>
          <p:cNvPr id="7" name="Graphic 6">
            <a:extLst>
              <a:ext uri="{FF2B5EF4-FFF2-40B4-BE49-F238E27FC236}">
                <a16:creationId xmlns:a16="http://schemas.microsoft.com/office/drawing/2014/main" id="{9A7A9776-2781-49A6-AD44-CE45C0543F4D}"/>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382000" y="0"/>
            <a:ext cx="3810000" cy="6858000"/>
          </a:xfrm>
          <a:prstGeom prst="rect">
            <a:avLst/>
          </a:prstGeom>
        </p:spPr>
      </p:pic>
      <p:sp>
        <p:nvSpPr>
          <p:cNvPr id="2" name="Title 1">
            <a:extLst>
              <a:ext uri="{FF2B5EF4-FFF2-40B4-BE49-F238E27FC236}">
                <a16:creationId xmlns:a16="http://schemas.microsoft.com/office/drawing/2014/main" id="{EA2FE0FB-930A-4056-8430-A6353A5DA863}"/>
              </a:ext>
            </a:extLst>
          </p:cNvPr>
          <p:cNvSpPr>
            <a:spLocks noGrp="1"/>
          </p:cNvSpPr>
          <p:nvPr>
            <p:ph type="title"/>
          </p:nvPr>
        </p:nvSpPr>
        <p:spPr>
          <a:xfrm>
            <a:off x="762000" y="715961"/>
            <a:ext cx="6477000" cy="1189038"/>
          </a:xfrm>
        </p:spPr>
        <p:txBody>
          <a:bodyPr vert="horz" lIns="91440" tIns="45720" rIns="91440" bIns="45720" rtlCol="0" anchor="t">
            <a:normAutofit/>
          </a:bodyPr>
          <a:lstStyle>
            <a:lvl1pPr>
              <a:defRPr lang="en-US" sz="4000">
                <a:solidFill>
                  <a:schemeClr val="accent1"/>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2002499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ft Pattern Content">
    <p:bg>
      <p:bgPr>
        <a:solidFill>
          <a:schemeClr val="accent2"/>
        </a:solidFill>
        <a:effectLst/>
      </p:bgPr>
    </p:bg>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4533900" y="1905000"/>
            <a:ext cx="6955734" cy="3276600"/>
          </a:xfrm>
        </p:spPr>
        <p:txBody>
          <a:bodyPr/>
          <a:lstStyle>
            <a:lvl1pPr marL="0" indent="0">
              <a:buNone/>
              <a:defRPr sz="1800" b="1">
                <a:solidFill>
                  <a:schemeClr val="tx1"/>
                </a:solidFill>
              </a:defRPr>
            </a:lvl1pPr>
            <a:lvl2pPr marL="283464" indent="-283464">
              <a:spcBef>
                <a:spcPts val="1000"/>
              </a:spcBef>
              <a:defRPr sz="1800">
                <a:solidFill>
                  <a:schemeClr val="tx1"/>
                </a:solidFill>
              </a:defRPr>
            </a:lvl2pPr>
          </a:lstStyle>
          <a:p>
            <a:pPr lvl="0"/>
            <a:r>
              <a:rPr lang="en-US"/>
              <a:t>Click to edit Master text styles</a:t>
            </a:r>
          </a:p>
          <a:p>
            <a:pPr lvl="1"/>
            <a:r>
              <a:rPr lang="en-US"/>
              <a:t>Second level</a:t>
            </a:r>
          </a:p>
        </p:txBody>
      </p:sp>
      <p:pic>
        <p:nvPicPr>
          <p:cNvPr id="13" name="Graphic 12" hidden="1">
            <a:extLst>
              <a:ext uri="{FF2B5EF4-FFF2-40B4-BE49-F238E27FC236}">
                <a16:creationId xmlns:a16="http://schemas.microsoft.com/office/drawing/2014/main" id="{8393C3A4-D09E-47EB-B9F0-C1DDDEB3B18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H="1">
            <a:off x="0" y="0"/>
            <a:ext cx="3810000" cy="6858000"/>
          </a:xfrm>
          <a:prstGeom prst="rect">
            <a:avLst/>
          </a:prstGeom>
        </p:spPr>
      </p:pic>
      <p:pic>
        <p:nvPicPr>
          <p:cNvPr id="8" name="Graphic 7">
            <a:extLst>
              <a:ext uri="{FF2B5EF4-FFF2-40B4-BE49-F238E27FC236}">
                <a16:creationId xmlns:a16="http://schemas.microsoft.com/office/drawing/2014/main" id="{B829B5F1-1C12-4A1B-A83C-BFE17D26D9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0"/>
            <a:ext cx="3810000" cy="6858000"/>
          </a:xfrm>
          <a:prstGeom prst="rect">
            <a:avLst/>
          </a:prstGeom>
        </p:spPr>
      </p:pic>
      <p:sp>
        <p:nvSpPr>
          <p:cNvPr id="2" name="Title 1">
            <a:extLst>
              <a:ext uri="{FF2B5EF4-FFF2-40B4-BE49-F238E27FC236}">
                <a16:creationId xmlns:a16="http://schemas.microsoft.com/office/drawing/2014/main" id="{0D62E947-C679-46EB-896A-20E355781CAF}"/>
              </a:ext>
            </a:extLst>
          </p:cNvPr>
          <p:cNvSpPr>
            <a:spLocks noGrp="1"/>
          </p:cNvSpPr>
          <p:nvPr>
            <p:ph type="title"/>
          </p:nvPr>
        </p:nvSpPr>
        <p:spPr>
          <a:xfrm>
            <a:off x="4533898" y="715961"/>
            <a:ext cx="6955735" cy="1189038"/>
          </a:xfrm>
        </p:spPr>
        <p:txBody>
          <a:bodyPr vert="horz" lIns="91440" tIns="45720" rIns="91440" bIns="45720" rtlCol="0" anchor="t">
            <a:normAutofit/>
          </a:bodyPr>
          <a:lstStyle>
            <a:lvl1pPr>
              <a:defRPr lang="en-US" sz="4000" i="0" cap="none" spc="-50" baseline="0">
                <a:ln w="3175">
                  <a:noFill/>
                </a:ln>
                <a:solidFill>
                  <a:schemeClr val="tx1"/>
                </a:solidFill>
                <a:effectLst/>
                <a:ea typeface="+mn-ea"/>
                <a:cs typeface="Segoe UI" pitchFamily="34" charset="0"/>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220419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56"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eft Pattern Content Yellow">
    <p:bg>
      <p:bgPr>
        <a:solidFill>
          <a:schemeClr val="accent3"/>
        </a:solidFill>
        <a:effectLst/>
      </p:bgPr>
    </p:bg>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4533900" y="1905000"/>
            <a:ext cx="6955734" cy="3276600"/>
          </a:xfrm>
        </p:spPr>
        <p:txBody>
          <a:bodyPr/>
          <a:lstStyle>
            <a:lvl1pPr marL="0" indent="0">
              <a:buNone/>
              <a:defRPr sz="1800" b="1">
                <a:solidFill>
                  <a:schemeClr val="accent1"/>
                </a:solidFill>
              </a:defRPr>
            </a:lvl1pPr>
            <a:lvl2pPr marL="283464" indent="-283464">
              <a:spcBef>
                <a:spcPts val="1000"/>
              </a:spcBef>
              <a:defRPr sz="1800">
                <a:solidFill>
                  <a:schemeClr val="accent1"/>
                </a:solidFill>
              </a:defRPr>
            </a:lvl2pPr>
          </a:lstStyle>
          <a:p>
            <a:pPr lvl="0"/>
            <a:r>
              <a:rPr lang="en-US"/>
              <a:t>Click to edit Master text styles</a:t>
            </a:r>
          </a:p>
          <a:p>
            <a:pPr lvl="1"/>
            <a:r>
              <a:rPr lang="en-US"/>
              <a:t>Second level</a:t>
            </a:r>
          </a:p>
        </p:txBody>
      </p:sp>
      <p:pic>
        <p:nvPicPr>
          <p:cNvPr id="13" name="Graphic 12" hidden="1">
            <a:extLst>
              <a:ext uri="{FF2B5EF4-FFF2-40B4-BE49-F238E27FC236}">
                <a16:creationId xmlns:a16="http://schemas.microsoft.com/office/drawing/2014/main" id="{8393C3A4-D09E-47EB-B9F0-C1DDDEB3B18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H="1">
            <a:off x="0" y="0"/>
            <a:ext cx="3810000" cy="6858000"/>
          </a:xfrm>
          <a:prstGeom prst="rect">
            <a:avLst/>
          </a:prstGeom>
        </p:spPr>
      </p:pic>
      <p:pic>
        <p:nvPicPr>
          <p:cNvPr id="8" name="Graphic 7">
            <a:extLst>
              <a:ext uri="{FF2B5EF4-FFF2-40B4-BE49-F238E27FC236}">
                <a16:creationId xmlns:a16="http://schemas.microsoft.com/office/drawing/2014/main" id="{B829B5F1-1C12-4A1B-A83C-BFE17D26D9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0"/>
            <a:ext cx="3810000" cy="6858000"/>
          </a:xfrm>
          <a:prstGeom prst="rect">
            <a:avLst/>
          </a:prstGeom>
        </p:spPr>
      </p:pic>
      <p:sp>
        <p:nvSpPr>
          <p:cNvPr id="2" name="Title 1">
            <a:extLst>
              <a:ext uri="{FF2B5EF4-FFF2-40B4-BE49-F238E27FC236}">
                <a16:creationId xmlns:a16="http://schemas.microsoft.com/office/drawing/2014/main" id="{0D62E947-C679-46EB-896A-20E355781CAF}"/>
              </a:ext>
            </a:extLst>
          </p:cNvPr>
          <p:cNvSpPr>
            <a:spLocks noGrp="1"/>
          </p:cNvSpPr>
          <p:nvPr>
            <p:ph type="title"/>
          </p:nvPr>
        </p:nvSpPr>
        <p:spPr>
          <a:xfrm>
            <a:off x="4533898" y="715961"/>
            <a:ext cx="6955735" cy="1189038"/>
          </a:xfrm>
        </p:spPr>
        <p:txBody>
          <a:bodyPr vert="horz" lIns="91440" tIns="45720" rIns="91440" bIns="45720" rtlCol="0" anchor="t">
            <a:normAutofit/>
          </a:bodyPr>
          <a:lstStyle>
            <a:lvl1pPr>
              <a:defRPr lang="en-US" sz="4000" i="0" cap="none" spc="-50" baseline="0">
                <a:ln w="3175">
                  <a:noFill/>
                </a:ln>
                <a:solidFill>
                  <a:schemeClr val="accent1"/>
                </a:solidFill>
                <a:effectLst/>
                <a:ea typeface="+mn-ea"/>
                <a:cs typeface="Segoe UI" pitchFamily="34" charset="0"/>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753199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56"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fetti Content Purple">
    <p:bg>
      <p:bgPr>
        <a:solidFill>
          <a:schemeClr val="accent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75104"/>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accent3"/>
                </a:solidFill>
                <a:effectLst/>
                <a:latin typeface="+mn-lt"/>
                <a:ea typeface="+mn-ea"/>
                <a:cs typeface="Segoe UI" pitchFamily="34" charset="0"/>
              </a:defRPr>
            </a:lvl1pPr>
          </a:lstStyle>
          <a:p>
            <a:r>
              <a:rPr lang="en-US" dirty="0"/>
              <a:t>Section title with border</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pic>
        <p:nvPicPr>
          <p:cNvPr id="3" name="Graphic 2">
            <a:extLst>
              <a:ext uri="{FF2B5EF4-FFF2-40B4-BE49-F238E27FC236}">
                <a16:creationId xmlns:a16="http://schemas.microsoft.com/office/drawing/2014/main" id="{EEE98737-74D2-46C7-8655-74871A42039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131248"/>
            <a:ext cx="12192000" cy="428625"/>
          </a:xfrm>
          <a:prstGeom prst="rect">
            <a:avLst/>
          </a:prstGeom>
        </p:spPr>
      </p:pic>
      <p:pic>
        <p:nvPicPr>
          <p:cNvPr id="4" name="Graphic 3">
            <a:extLst>
              <a:ext uri="{FF2B5EF4-FFF2-40B4-BE49-F238E27FC236}">
                <a16:creationId xmlns:a16="http://schemas.microsoft.com/office/drawing/2014/main" id="{7146B861-BC3C-4898-95DE-944AB08755D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6340659"/>
            <a:ext cx="12192000" cy="428625"/>
          </a:xfrm>
          <a:prstGeom prst="rect">
            <a:avLst/>
          </a:prstGeom>
        </p:spPr>
      </p:pic>
    </p:spTree>
    <p:extLst>
      <p:ext uri="{BB962C8B-B14F-4D97-AF65-F5344CB8AC3E}">
        <p14:creationId xmlns:p14="http://schemas.microsoft.com/office/powerpoint/2010/main" val="2842644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104" userDrawn="1">
          <p15:clr>
            <a:srgbClr val="FBAE40"/>
          </p15:clr>
        </p15:guide>
        <p15:guide id="2" pos="6127">
          <p15:clr>
            <a:srgbClr val="5ACBF0"/>
          </p15:clr>
        </p15:guide>
        <p15:guide id="3" orient="horz" pos="216" userDrawn="1">
          <p15:clr>
            <a:srgbClr val="5ACBF0"/>
          </p15:clr>
        </p15:guide>
        <p15:guide id="4" orient="horz" pos="1560" userDrawn="1">
          <p15:clr>
            <a:srgbClr val="5ACBF0"/>
          </p15:clr>
        </p15:guide>
        <p15:guide id="5" orient="horz" pos="3936"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fetti Content Blue">
    <p:bg>
      <p:bgPr>
        <a:solidFill>
          <a:schemeClr val="accent2"/>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75104"/>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n-lt"/>
                <a:ea typeface="+mn-ea"/>
                <a:cs typeface="Segoe UI" pitchFamily="34" charset="0"/>
              </a:defRPr>
            </a:lvl1pPr>
          </a:lstStyle>
          <a:p>
            <a:r>
              <a:rPr lang="en-US" dirty="0"/>
              <a:t>Section title with border</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pic>
        <p:nvPicPr>
          <p:cNvPr id="3" name="Graphic 2">
            <a:extLst>
              <a:ext uri="{FF2B5EF4-FFF2-40B4-BE49-F238E27FC236}">
                <a16:creationId xmlns:a16="http://schemas.microsoft.com/office/drawing/2014/main" id="{B4FBE5B2-2D6A-4DC6-9944-CF3D7EC50A4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131248"/>
            <a:ext cx="12192000" cy="428625"/>
          </a:xfrm>
          <a:prstGeom prst="rect">
            <a:avLst/>
          </a:prstGeom>
        </p:spPr>
      </p:pic>
      <p:pic>
        <p:nvPicPr>
          <p:cNvPr id="8" name="Graphic 7">
            <a:extLst>
              <a:ext uri="{FF2B5EF4-FFF2-40B4-BE49-F238E27FC236}">
                <a16:creationId xmlns:a16="http://schemas.microsoft.com/office/drawing/2014/main" id="{B9407BD0-C2EE-44A7-8749-433953FD1FD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6340659"/>
            <a:ext cx="12192000" cy="428625"/>
          </a:xfrm>
          <a:prstGeom prst="rect">
            <a:avLst/>
          </a:prstGeom>
        </p:spPr>
      </p:pic>
    </p:spTree>
    <p:extLst>
      <p:ext uri="{BB962C8B-B14F-4D97-AF65-F5344CB8AC3E}">
        <p14:creationId xmlns:p14="http://schemas.microsoft.com/office/powerpoint/2010/main" val="3701056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4" userDrawn="1">
          <p15:clr>
            <a:srgbClr val="FBAE40"/>
          </p15:clr>
        </p15:guide>
        <p15:guide id="2" pos="6127">
          <p15:clr>
            <a:srgbClr val="5ACBF0"/>
          </p15:clr>
        </p15:guide>
        <p15:guide id="3" orient="horz" pos="216" userDrawn="1">
          <p15:clr>
            <a:srgbClr val="5ACBF0"/>
          </p15:clr>
        </p15:guide>
        <p15:guide id="4" orient="horz" pos="4128" userDrawn="1">
          <p15:clr>
            <a:srgbClr val="5ACBF0"/>
          </p15:clr>
        </p15:guide>
        <p15:guide id="5" orient="horz" pos="3936"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364696-E1F3-49EF-AEC8-730A16D9A23F}" type="datetimeFigureOut">
              <a:rPr lang="en-US" altLang="en-US" smtClean="0"/>
              <a:pPr/>
              <a:t>3/19/2024</a:t>
            </a:fld>
            <a:endParaRPr lang="en-US" alt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02A1B0-4691-41D9-84E0-69D594EAA3FE}" type="slidenum">
              <a:rPr lang="en-US" altLang="en-US" smtClean="0"/>
              <a:pPr/>
              <a:t>‹#›</a:t>
            </a:fld>
            <a:endParaRPr lang="en-US" altLang="en-US" dirty="0"/>
          </a:p>
        </p:txBody>
      </p:sp>
    </p:spTree>
    <p:extLst>
      <p:ext uri="{BB962C8B-B14F-4D97-AF65-F5344CB8AC3E}">
        <p14:creationId xmlns:p14="http://schemas.microsoft.com/office/powerpoint/2010/main" val="1595586410"/>
      </p:ext>
    </p:extLst>
  </p:cSld>
  <p:clrMap bg1="dk1" tx1="lt1" bg2="dk2" tx2="lt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9" r:id="rId5"/>
    <p:sldLayoutId id="2147483730" r:id="rId6"/>
    <p:sldLayoutId id="2147483722" r:id="rId7"/>
    <p:sldLayoutId id="2147483723" r:id="rId8"/>
    <p:sldLayoutId id="2147483724" r:id="rId9"/>
    <p:sldLayoutId id="2147483725" r:id="rId10"/>
    <p:sldLayoutId id="2147483726" r:id="rId11"/>
    <p:sldLayoutId id="2147483727" r:id="rId12"/>
    <p:sldLayoutId id="2147483728" r:id="rId13"/>
  </p:sldLayoutIdLst>
  <p:txStyles>
    <p:titleStyle>
      <a:lvl1pPr algn="l" defTabSz="914400" rtl="0" eaLnBrk="1" latinLnBrk="0" hangingPunct="1">
        <a:lnSpc>
          <a:spcPct val="90000"/>
        </a:lnSpc>
        <a:spcBef>
          <a:spcPct val="0"/>
        </a:spcBef>
        <a:buNone/>
        <a:defRPr sz="4400" b="1"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CA7E8EA-FF4D-4A68-97F9-3EBE97F73E12}"/>
              </a:ext>
            </a:extLst>
          </p:cNvPr>
          <p:cNvSpPr>
            <a:spLocks noGrp="1"/>
          </p:cNvSpPr>
          <p:nvPr>
            <p:ph type="title"/>
          </p:nvPr>
        </p:nvSpPr>
        <p:spPr>
          <a:xfrm>
            <a:off x="4024965" y="1726163"/>
            <a:ext cx="7442791" cy="3209729"/>
          </a:xfrm>
        </p:spPr>
        <p:txBody>
          <a:bodyPr>
            <a:noAutofit/>
          </a:bodyPr>
          <a:lstStyle/>
          <a:p>
            <a:pPr algn="l"/>
            <a:r>
              <a:rPr lang="en-US" sz="6600" dirty="0">
                <a:solidFill>
                  <a:schemeClr val="accent3"/>
                </a:solidFill>
                <a:latin typeface="Times New Roman" panose="02020603050405020304" pitchFamily="18" charset="0"/>
                <a:cs typeface="Times New Roman" panose="02020603050405020304" pitchFamily="18" charset="0"/>
              </a:rPr>
              <a:t>Hotel</a:t>
            </a:r>
            <a:r>
              <a:rPr lang="en-US" sz="6600" dirty="0">
                <a:latin typeface="Times New Roman" panose="02020603050405020304" pitchFamily="18" charset="0"/>
                <a:cs typeface="Times New Roman" panose="02020603050405020304" pitchFamily="18" charset="0"/>
              </a:rPr>
              <a:t> </a:t>
            </a:r>
            <a:br>
              <a:rPr lang="en-US" sz="6600" dirty="0">
                <a:latin typeface="Times New Roman" panose="02020603050405020304" pitchFamily="18" charset="0"/>
                <a:cs typeface="Times New Roman" panose="02020603050405020304" pitchFamily="18" charset="0"/>
              </a:rPr>
            </a:br>
            <a:r>
              <a:rPr lang="en-US" sz="6600" dirty="0">
                <a:solidFill>
                  <a:schemeClr val="accent2"/>
                </a:solidFill>
                <a:latin typeface="Times New Roman" panose="02020603050405020304" pitchFamily="18" charset="0"/>
                <a:cs typeface="Times New Roman" panose="02020603050405020304" pitchFamily="18" charset="0"/>
              </a:rPr>
              <a:t>Reservation</a:t>
            </a:r>
            <a:r>
              <a:rPr lang="en-US" sz="6600" dirty="0">
                <a:latin typeface="Times New Roman" panose="02020603050405020304" pitchFamily="18" charset="0"/>
                <a:cs typeface="Times New Roman" panose="02020603050405020304" pitchFamily="18" charset="0"/>
              </a:rPr>
              <a:t> </a:t>
            </a:r>
            <a:br>
              <a:rPr lang="en-US" sz="6600" dirty="0">
                <a:latin typeface="Times New Roman" panose="02020603050405020304" pitchFamily="18" charset="0"/>
                <a:cs typeface="Times New Roman" panose="02020603050405020304" pitchFamily="18" charset="0"/>
              </a:rPr>
            </a:br>
            <a:r>
              <a:rPr lang="en-US" sz="6600" dirty="0">
                <a:solidFill>
                  <a:schemeClr val="accent5"/>
                </a:solidFill>
                <a:latin typeface="Times New Roman" panose="02020603050405020304" pitchFamily="18" charset="0"/>
                <a:cs typeface="Times New Roman" panose="02020603050405020304" pitchFamily="18" charset="0"/>
              </a:rPr>
              <a:t>Analysis </a:t>
            </a:r>
            <a:r>
              <a:rPr lang="en-US" sz="6600" dirty="0">
                <a:solidFill>
                  <a:schemeClr val="accent3">
                    <a:lumMod val="60000"/>
                    <a:lumOff val="40000"/>
                  </a:schemeClr>
                </a:solidFill>
                <a:latin typeface="Times New Roman" panose="02020603050405020304" pitchFamily="18" charset="0"/>
                <a:cs typeface="Times New Roman" panose="02020603050405020304" pitchFamily="18" charset="0"/>
              </a:rPr>
              <a:t>with SQL</a:t>
            </a:r>
          </a:p>
        </p:txBody>
      </p:sp>
      <p:sp>
        <p:nvSpPr>
          <p:cNvPr id="2" name="TextBox 1">
            <a:extLst>
              <a:ext uri="{FF2B5EF4-FFF2-40B4-BE49-F238E27FC236}">
                <a16:creationId xmlns:a16="http://schemas.microsoft.com/office/drawing/2014/main" id="{EE82F4B3-8E1C-906C-2118-4D6B3BA49CBA}"/>
              </a:ext>
            </a:extLst>
          </p:cNvPr>
          <p:cNvSpPr txBox="1"/>
          <p:nvPr/>
        </p:nvSpPr>
        <p:spPr>
          <a:xfrm>
            <a:off x="4024965" y="629816"/>
            <a:ext cx="6975827" cy="954107"/>
          </a:xfrm>
          <a:prstGeom prst="rect">
            <a:avLst/>
          </a:prstGeom>
          <a:noFill/>
        </p:spPr>
        <p:txBody>
          <a:bodyPr wrap="square" rtlCol="0">
            <a:spAutoFit/>
          </a:bodyPr>
          <a:lstStyle/>
          <a:p>
            <a:r>
              <a:rPr lang="en-IN" sz="2800" b="1" dirty="0">
                <a:solidFill>
                  <a:schemeClr val="accent2">
                    <a:lumMod val="20000"/>
                    <a:lumOff val="80000"/>
                  </a:schemeClr>
                </a:solidFill>
              </a:rPr>
              <a:t>MENTORNESS TASK – 2 (PROJECT -1)</a:t>
            </a:r>
          </a:p>
          <a:p>
            <a:r>
              <a:rPr lang="en-IN" sz="2800" b="1" dirty="0">
                <a:solidFill>
                  <a:schemeClr val="accent2">
                    <a:lumMod val="20000"/>
                    <a:lumOff val="80000"/>
                  </a:schemeClr>
                </a:solidFill>
                <a:effectLst/>
                <a:ea typeface="Proxima Nova"/>
                <a:cs typeface="Arial" panose="020B0604020202020204" pitchFamily="34" charset="0"/>
              </a:rPr>
              <a:t>Batch - MIP-DA-04</a:t>
            </a:r>
          </a:p>
        </p:txBody>
      </p:sp>
      <p:sp>
        <p:nvSpPr>
          <p:cNvPr id="3" name="TextBox 2">
            <a:extLst>
              <a:ext uri="{FF2B5EF4-FFF2-40B4-BE49-F238E27FC236}">
                <a16:creationId xmlns:a16="http://schemas.microsoft.com/office/drawing/2014/main" id="{22C3E342-AD89-E325-4B83-2AC8EF76AFE0}"/>
              </a:ext>
            </a:extLst>
          </p:cNvPr>
          <p:cNvSpPr txBox="1"/>
          <p:nvPr/>
        </p:nvSpPr>
        <p:spPr>
          <a:xfrm>
            <a:off x="4024964" y="4865914"/>
            <a:ext cx="6975827" cy="523220"/>
          </a:xfrm>
          <a:prstGeom prst="rect">
            <a:avLst/>
          </a:prstGeom>
          <a:noFill/>
        </p:spPr>
        <p:txBody>
          <a:bodyPr wrap="square" rtlCol="0">
            <a:spAutoFit/>
          </a:bodyPr>
          <a:lstStyle/>
          <a:p>
            <a:pPr algn="r"/>
            <a:r>
              <a:rPr lang="en-IN" sz="2800" b="1" dirty="0">
                <a:solidFill>
                  <a:srgbClr val="D6D734"/>
                </a:solidFill>
                <a:latin typeface="Aptos" panose="020B0004020202020204" pitchFamily="34" charset="0"/>
              </a:rPr>
              <a:t>by AKASH A</a:t>
            </a:r>
          </a:p>
        </p:txBody>
      </p:sp>
    </p:spTree>
    <p:extLst>
      <p:ext uri="{BB962C8B-B14F-4D97-AF65-F5344CB8AC3E}">
        <p14:creationId xmlns:p14="http://schemas.microsoft.com/office/powerpoint/2010/main" val="2647525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73E0612-A269-A487-151C-0679F3EA93A4}"/>
              </a:ext>
            </a:extLst>
          </p:cNvPr>
          <p:cNvSpPr>
            <a:spLocks noGrp="1"/>
          </p:cNvSpPr>
          <p:nvPr>
            <p:ph type="title"/>
          </p:nvPr>
        </p:nvSpPr>
        <p:spPr>
          <a:xfrm>
            <a:off x="4058036" y="529349"/>
            <a:ext cx="7539915" cy="702292"/>
          </a:xfrm>
        </p:spPr>
        <p:txBody>
          <a:bodyPr>
            <a:normAutofit fontScale="90000"/>
          </a:bodyPr>
          <a:lstStyle/>
          <a:p>
            <a:r>
              <a:rPr lang="en-US" sz="2400" dirty="0"/>
              <a:t>1. What is the total number of reservations in the dataset ?      </a:t>
            </a:r>
            <a:br>
              <a:rPr lang="en-US" sz="2400" dirty="0"/>
            </a:br>
            <a:r>
              <a:rPr lang="en-US" sz="2400" dirty="0"/>
              <a:t>     </a:t>
            </a:r>
          </a:p>
        </p:txBody>
      </p:sp>
      <p:pic>
        <p:nvPicPr>
          <p:cNvPr id="4" name="Picture 3">
            <a:extLst>
              <a:ext uri="{FF2B5EF4-FFF2-40B4-BE49-F238E27FC236}">
                <a16:creationId xmlns:a16="http://schemas.microsoft.com/office/drawing/2014/main" id="{FF5E38F6-D59C-BDB3-E585-FB05467D56CD}"/>
              </a:ext>
            </a:extLst>
          </p:cNvPr>
          <p:cNvPicPr>
            <a:picLocks noChangeAspect="1"/>
          </p:cNvPicPr>
          <p:nvPr/>
        </p:nvPicPr>
        <p:blipFill rotWithShape="1">
          <a:blip r:embed="rId2"/>
          <a:srcRect t="3700" b="3334"/>
          <a:stretch/>
        </p:blipFill>
        <p:spPr>
          <a:xfrm>
            <a:off x="4347285" y="1595534"/>
            <a:ext cx="7134808" cy="4161453"/>
          </a:xfrm>
          <a:prstGeom prst="rect">
            <a:avLst/>
          </a:prstGeom>
        </p:spPr>
      </p:pic>
    </p:spTree>
    <p:extLst>
      <p:ext uri="{BB962C8B-B14F-4D97-AF65-F5344CB8AC3E}">
        <p14:creationId xmlns:p14="http://schemas.microsoft.com/office/powerpoint/2010/main" val="376198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73E0612-A269-A487-151C-0679F3EA93A4}"/>
              </a:ext>
            </a:extLst>
          </p:cNvPr>
          <p:cNvSpPr>
            <a:spLocks noGrp="1"/>
          </p:cNvSpPr>
          <p:nvPr>
            <p:ph type="title"/>
          </p:nvPr>
        </p:nvSpPr>
        <p:spPr>
          <a:xfrm>
            <a:off x="4058036" y="529349"/>
            <a:ext cx="7539915" cy="702292"/>
          </a:xfrm>
        </p:spPr>
        <p:txBody>
          <a:bodyPr>
            <a:normAutofit fontScale="90000"/>
          </a:bodyPr>
          <a:lstStyle/>
          <a:p>
            <a:r>
              <a:rPr lang="en-US" sz="2400" dirty="0"/>
              <a:t>2. Which meal plan is the most popular among guests? </a:t>
            </a:r>
          </a:p>
        </p:txBody>
      </p:sp>
      <p:pic>
        <p:nvPicPr>
          <p:cNvPr id="3" name="Picture 2">
            <a:extLst>
              <a:ext uri="{FF2B5EF4-FFF2-40B4-BE49-F238E27FC236}">
                <a16:creationId xmlns:a16="http://schemas.microsoft.com/office/drawing/2014/main" id="{11B90E4D-3F4C-AFAE-0D1A-08CC9AC8A4C5}"/>
              </a:ext>
            </a:extLst>
          </p:cNvPr>
          <p:cNvPicPr>
            <a:picLocks noChangeAspect="1"/>
          </p:cNvPicPr>
          <p:nvPr/>
        </p:nvPicPr>
        <p:blipFill rotWithShape="1">
          <a:blip r:embed="rId2"/>
          <a:srcRect r="1311"/>
          <a:stretch/>
        </p:blipFill>
        <p:spPr>
          <a:xfrm>
            <a:off x="4245428" y="1511559"/>
            <a:ext cx="7464491" cy="3741576"/>
          </a:xfrm>
          <a:prstGeom prst="rect">
            <a:avLst/>
          </a:prstGeom>
        </p:spPr>
      </p:pic>
    </p:spTree>
    <p:extLst>
      <p:ext uri="{BB962C8B-B14F-4D97-AF65-F5344CB8AC3E}">
        <p14:creationId xmlns:p14="http://schemas.microsoft.com/office/powerpoint/2010/main" val="2021223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73E0612-A269-A487-151C-0679F3EA93A4}"/>
              </a:ext>
            </a:extLst>
          </p:cNvPr>
          <p:cNvSpPr>
            <a:spLocks noGrp="1"/>
          </p:cNvSpPr>
          <p:nvPr>
            <p:ph type="title"/>
          </p:nvPr>
        </p:nvSpPr>
        <p:spPr>
          <a:xfrm>
            <a:off x="4058036" y="529349"/>
            <a:ext cx="7539915" cy="702292"/>
          </a:xfrm>
        </p:spPr>
        <p:txBody>
          <a:bodyPr>
            <a:normAutofit fontScale="90000"/>
          </a:bodyPr>
          <a:lstStyle/>
          <a:p>
            <a:r>
              <a:rPr lang="en-US" sz="2400" dirty="0"/>
              <a:t>3. What is the average price per room for reservations</a:t>
            </a:r>
            <a:br>
              <a:rPr lang="en-US" sz="2400" dirty="0"/>
            </a:br>
            <a:r>
              <a:rPr lang="en-US" sz="2400" dirty="0"/>
              <a:t>    involving children?</a:t>
            </a:r>
          </a:p>
        </p:txBody>
      </p:sp>
      <p:pic>
        <p:nvPicPr>
          <p:cNvPr id="4" name="Picture 3">
            <a:extLst>
              <a:ext uri="{FF2B5EF4-FFF2-40B4-BE49-F238E27FC236}">
                <a16:creationId xmlns:a16="http://schemas.microsoft.com/office/drawing/2014/main" id="{D94151A8-61FE-F447-8992-695D000A937F}"/>
              </a:ext>
            </a:extLst>
          </p:cNvPr>
          <p:cNvPicPr>
            <a:picLocks noChangeAspect="1"/>
          </p:cNvPicPr>
          <p:nvPr/>
        </p:nvPicPr>
        <p:blipFill rotWithShape="1">
          <a:blip r:embed="rId2"/>
          <a:srcRect l="942" t="1559" r="1695" b="2946"/>
          <a:stretch/>
        </p:blipFill>
        <p:spPr>
          <a:xfrm>
            <a:off x="4058036" y="1371599"/>
            <a:ext cx="7539915" cy="4795935"/>
          </a:xfrm>
          <a:prstGeom prst="rect">
            <a:avLst/>
          </a:prstGeom>
        </p:spPr>
      </p:pic>
    </p:spTree>
    <p:extLst>
      <p:ext uri="{BB962C8B-B14F-4D97-AF65-F5344CB8AC3E}">
        <p14:creationId xmlns:p14="http://schemas.microsoft.com/office/powerpoint/2010/main" val="3909029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73E0612-A269-A487-151C-0679F3EA93A4}"/>
              </a:ext>
            </a:extLst>
          </p:cNvPr>
          <p:cNvSpPr>
            <a:spLocks noGrp="1"/>
          </p:cNvSpPr>
          <p:nvPr>
            <p:ph type="title"/>
          </p:nvPr>
        </p:nvSpPr>
        <p:spPr>
          <a:xfrm>
            <a:off x="4058036" y="529349"/>
            <a:ext cx="7539915" cy="702292"/>
          </a:xfrm>
        </p:spPr>
        <p:txBody>
          <a:bodyPr>
            <a:normAutofit fontScale="90000"/>
          </a:bodyPr>
          <a:lstStyle/>
          <a:p>
            <a:r>
              <a:rPr lang="en-US" sz="2400" dirty="0"/>
              <a:t>4. How many reservations were made for the year 20XX </a:t>
            </a:r>
            <a:br>
              <a:rPr lang="en-US" sz="2400" dirty="0"/>
            </a:br>
            <a:r>
              <a:rPr lang="en-US" sz="2400" dirty="0"/>
              <a:t>    (replace XX with the desired year)? </a:t>
            </a:r>
          </a:p>
        </p:txBody>
      </p:sp>
      <p:pic>
        <p:nvPicPr>
          <p:cNvPr id="3" name="Picture 2">
            <a:extLst>
              <a:ext uri="{FF2B5EF4-FFF2-40B4-BE49-F238E27FC236}">
                <a16:creationId xmlns:a16="http://schemas.microsoft.com/office/drawing/2014/main" id="{7F560E3E-FF5C-7E0F-1DAC-C5B130BF6CA6}"/>
              </a:ext>
            </a:extLst>
          </p:cNvPr>
          <p:cNvPicPr>
            <a:picLocks noChangeAspect="1"/>
          </p:cNvPicPr>
          <p:nvPr/>
        </p:nvPicPr>
        <p:blipFill rotWithShape="1">
          <a:blip r:embed="rId2"/>
          <a:srcRect r="1199" b="2905"/>
          <a:stretch/>
        </p:blipFill>
        <p:spPr>
          <a:xfrm>
            <a:off x="4142012" y="1749612"/>
            <a:ext cx="7725748" cy="3606159"/>
          </a:xfrm>
          <a:prstGeom prst="rect">
            <a:avLst/>
          </a:prstGeom>
        </p:spPr>
      </p:pic>
    </p:spTree>
    <p:extLst>
      <p:ext uri="{BB962C8B-B14F-4D97-AF65-F5344CB8AC3E}">
        <p14:creationId xmlns:p14="http://schemas.microsoft.com/office/powerpoint/2010/main" val="649625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73E0612-A269-A487-151C-0679F3EA93A4}"/>
              </a:ext>
            </a:extLst>
          </p:cNvPr>
          <p:cNvSpPr>
            <a:spLocks noGrp="1"/>
          </p:cNvSpPr>
          <p:nvPr>
            <p:ph type="title"/>
          </p:nvPr>
        </p:nvSpPr>
        <p:spPr>
          <a:xfrm>
            <a:off x="4058036" y="529349"/>
            <a:ext cx="7539915" cy="702292"/>
          </a:xfrm>
        </p:spPr>
        <p:txBody>
          <a:bodyPr>
            <a:normAutofit/>
          </a:bodyPr>
          <a:lstStyle/>
          <a:p>
            <a:r>
              <a:rPr lang="en-US" sz="2400" dirty="0"/>
              <a:t>5. What is the most commonly booked room type? </a:t>
            </a:r>
          </a:p>
        </p:txBody>
      </p:sp>
      <p:pic>
        <p:nvPicPr>
          <p:cNvPr id="4" name="Picture 3">
            <a:extLst>
              <a:ext uri="{FF2B5EF4-FFF2-40B4-BE49-F238E27FC236}">
                <a16:creationId xmlns:a16="http://schemas.microsoft.com/office/drawing/2014/main" id="{98419672-2782-FE52-E090-64AB03CB9E68}"/>
              </a:ext>
            </a:extLst>
          </p:cNvPr>
          <p:cNvPicPr>
            <a:picLocks noChangeAspect="1"/>
          </p:cNvPicPr>
          <p:nvPr/>
        </p:nvPicPr>
        <p:blipFill>
          <a:blip r:embed="rId2"/>
          <a:stretch>
            <a:fillRect/>
          </a:stretch>
        </p:blipFill>
        <p:spPr>
          <a:xfrm>
            <a:off x="4276530" y="1492898"/>
            <a:ext cx="7539915" cy="3573624"/>
          </a:xfrm>
          <a:prstGeom prst="rect">
            <a:avLst/>
          </a:prstGeom>
        </p:spPr>
      </p:pic>
    </p:spTree>
    <p:extLst>
      <p:ext uri="{BB962C8B-B14F-4D97-AF65-F5344CB8AC3E}">
        <p14:creationId xmlns:p14="http://schemas.microsoft.com/office/powerpoint/2010/main" val="2434609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73E0612-A269-A487-151C-0679F3EA93A4}"/>
              </a:ext>
            </a:extLst>
          </p:cNvPr>
          <p:cNvSpPr>
            <a:spLocks noGrp="1"/>
          </p:cNvSpPr>
          <p:nvPr>
            <p:ph type="title"/>
          </p:nvPr>
        </p:nvSpPr>
        <p:spPr>
          <a:xfrm>
            <a:off x="4058036" y="529349"/>
            <a:ext cx="7539915" cy="702292"/>
          </a:xfrm>
        </p:spPr>
        <p:txBody>
          <a:bodyPr>
            <a:normAutofit fontScale="90000"/>
          </a:bodyPr>
          <a:lstStyle/>
          <a:p>
            <a:r>
              <a:rPr lang="en-US" sz="2400" dirty="0"/>
              <a:t>6. How many reservations fall on a weekend </a:t>
            </a:r>
            <a:br>
              <a:rPr lang="en-US" sz="2400" dirty="0"/>
            </a:br>
            <a:r>
              <a:rPr lang="en-US" sz="2400" dirty="0"/>
              <a:t>    (no_of_weekend_nights &gt; 0)? </a:t>
            </a:r>
          </a:p>
        </p:txBody>
      </p:sp>
      <p:pic>
        <p:nvPicPr>
          <p:cNvPr id="4" name="Picture 3">
            <a:extLst>
              <a:ext uri="{FF2B5EF4-FFF2-40B4-BE49-F238E27FC236}">
                <a16:creationId xmlns:a16="http://schemas.microsoft.com/office/drawing/2014/main" id="{8D3C4A01-895A-257C-195F-BC20B0E430B0}"/>
              </a:ext>
            </a:extLst>
          </p:cNvPr>
          <p:cNvPicPr>
            <a:picLocks noChangeAspect="1"/>
          </p:cNvPicPr>
          <p:nvPr/>
        </p:nvPicPr>
        <p:blipFill rotWithShape="1">
          <a:blip r:embed="rId2"/>
          <a:srcRect t="3607" r="1262"/>
          <a:stretch/>
        </p:blipFill>
        <p:spPr>
          <a:xfrm>
            <a:off x="4301411" y="1791478"/>
            <a:ext cx="7296540" cy="3116424"/>
          </a:xfrm>
          <a:prstGeom prst="rect">
            <a:avLst/>
          </a:prstGeom>
        </p:spPr>
      </p:pic>
    </p:spTree>
    <p:extLst>
      <p:ext uri="{BB962C8B-B14F-4D97-AF65-F5344CB8AC3E}">
        <p14:creationId xmlns:p14="http://schemas.microsoft.com/office/powerpoint/2010/main" val="623382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73E0612-A269-A487-151C-0679F3EA93A4}"/>
              </a:ext>
            </a:extLst>
          </p:cNvPr>
          <p:cNvSpPr>
            <a:spLocks noGrp="1"/>
          </p:cNvSpPr>
          <p:nvPr>
            <p:ph type="title"/>
          </p:nvPr>
        </p:nvSpPr>
        <p:spPr>
          <a:xfrm>
            <a:off x="4058036" y="529349"/>
            <a:ext cx="7539915" cy="702292"/>
          </a:xfrm>
        </p:spPr>
        <p:txBody>
          <a:bodyPr>
            <a:normAutofit fontScale="90000"/>
          </a:bodyPr>
          <a:lstStyle/>
          <a:p>
            <a:r>
              <a:rPr lang="en-US" sz="2400" dirty="0"/>
              <a:t>7. What is the highest and lowest lead time for </a:t>
            </a:r>
            <a:br>
              <a:rPr lang="en-US" sz="2400" dirty="0"/>
            </a:br>
            <a:r>
              <a:rPr lang="en-US" sz="2400" dirty="0"/>
              <a:t>    reservations? </a:t>
            </a:r>
          </a:p>
        </p:txBody>
      </p:sp>
      <p:pic>
        <p:nvPicPr>
          <p:cNvPr id="4" name="Picture 3">
            <a:extLst>
              <a:ext uri="{FF2B5EF4-FFF2-40B4-BE49-F238E27FC236}">
                <a16:creationId xmlns:a16="http://schemas.microsoft.com/office/drawing/2014/main" id="{E935DE16-1E1D-A16D-2B15-B4620CC9CB04}"/>
              </a:ext>
            </a:extLst>
          </p:cNvPr>
          <p:cNvPicPr>
            <a:picLocks noChangeAspect="1"/>
          </p:cNvPicPr>
          <p:nvPr/>
        </p:nvPicPr>
        <p:blipFill rotWithShape="1">
          <a:blip r:embed="rId2"/>
          <a:srcRect r="2029" b="9271"/>
          <a:stretch/>
        </p:blipFill>
        <p:spPr>
          <a:xfrm>
            <a:off x="4195228" y="1620491"/>
            <a:ext cx="7402723" cy="2307697"/>
          </a:xfrm>
          <a:prstGeom prst="rect">
            <a:avLst/>
          </a:prstGeom>
        </p:spPr>
      </p:pic>
    </p:spTree>
    <p:extLst>
      <p:ext uri="{BB962C8B-B14F-4D97-AF65-F5344CB8AC3E}">
        <p14:creationId xmlns:p14="http://schemas.microsoft.com/office/powerpoint/2010/main" val="707966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73E0612-A269-A487-151C-0679F3EA93A4}"/>
              </a:ext>
            </a:extLst>
          </p:cNvPr>
          <p:cNvSpPr>
            <a:spLocks noGrp="1"/>
          </p:cNvSpPr>
          <p:nvPr>
            <p:ph type="title"/>
          </p:nvPr>
        </p:nvSpPr>
        <p:spPr>
          <a:xfrm>
            <a:off x="4058036" y="529349"/>
            <a:ext cx="7539915" cy="702292"/>
          </a:xfrm>
        </p:spPr>
        <p:txBody>
          <a:bodyPr>
            <a:normAutofit fontScale="90000"/>
          </a:bodyPr>
          <a:lstStyle/>
          <a:p>
            <a:r>
              <a:rPr lang="en-US" sz="2400" dirty="0"/>
              <a:t>8. What is the most common market segment type for </a:t>
            </a:r>
            <a:br>
              <a:rPr lang="en-US" sz="2400" dirty="0"/>
            </a:br>
            <a:r>
              <a:rPr lang="en-US" sz="2400" dirty="0"/>
              <a:t>    reservations? </a:t>
            </a:r>
          </a:p>
        </p:txBody>
      </p:sp>
      <p:pic>
        <p:nvPicPr>
          <p:cNvPr id="3" name="Picture 2">
            <a:extLst>
              <a:ext uri="{FF2B5EF4-FFF2-40B4-BE49-F238E27FC236}">
                <a16:creationId xmlns:a16="http://schemas.microsoft.com/office/drawing/2014/main" id="{92397C6C-EC1A-4960-A487-D117C5E74ADB}"/>
              </a:ext>
            </a:extLst>
          </p:cNvPr>
          <p:cNvPicPr>
            <a:picLocks noChangeAspect="1"/>
          </p:cNvPicPr>
          <p:nvPr/>
        </p:nvPicPr>
        <p:blipFill rotWithShape="1">
          <a:blip r:embed="rId2"/>
          <a:srcRect r="1807" b="4328"/>
          <a:stretch/>
        </p:blipFill>
        <p:spPr>
          <a:xfrm>
            <a:off x="4225987" y="1706232"/>
            <a:ext cx="7539915" cy="3192340"/>
          </a:xfrm>
          <a:prstGeom prst="rect">
            <a:avLst/>
          </a:prstGeom>
        </p:spPr>
      </p:pic>
    </p:spTree>
    <p:extLst>
      <p:ext uri="{BB962C8B-B14F-4D97-AF65-F5344CB8AC3E}">
        <p14:creationId xmlns:p14="http://schemas.microsoft.com/office/powerpoint/2010/main" val="1142314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73E0612-A269-A487-151C-0679F3EA93A4}"/>
              </a:ext>
            </a:extLst>
          </p:cNvPr>
          <p:cNvSpPr>
            <a:spLocks noGrp="1"/>
          </p:cNvSpPr>
          <p:nvPr>
            <p:ph type="title"/>
          </p:nvPr>
        </p:nvSpPr>
        <p:spPr>
          <a:xfrm>
            <a:off x="4058036" y="529349"/>
            <a:ext cx="7539915" cy="702292"/>
          </a:xfrm>
        </p:spPr>
        <p:txBody>
          <a:bodyPr>
            <a:normAutofit fontScale="90000"/>
          </a:bodyPr>
          <a:lstStyle/>
          <a:p>
            <a:r>
              <a:rPr lang="en-US" sz="2400" dirty="0"/>
              <a:t>9. How many reservations have a booking status of </a:t>
            </a:r>
            <a:br>
              <a:rPr lang="en-US" sz="2400" dirty="0"/>
            </a:br>
            <a:r>
              <a:rPr lang="en-US" sz="2400" dirty="0"/>
              <a:t>    "Confirmed“ ? </a:t>
            </a:r>
          </a:p>
        </p:txBody>
      </p:sp>
      <p:pic>
        <p:nvPicPr>
          <p:cNvPr id="3" name="Picture 2">
            <a:extLst>
              <a:ext uri="{FF2B5EF4-FFF2-40B4-BE49-F238E27FC236}">
                <a16:creationId xmlns:a16="http://schemas.microsoft.com/office/drawing/2014/main" id="{9E2B043C-D7F6-CDF1-83F7-BF43C1D2D543}"/>
              </a:ext>
            </a:extLst>
          </p:cNvPr>
          <p:cNvPicPr>
            <a:picLocks noChangeAspect="1"/>
          </p:cNvPicPr>
          <p:nvPr/>
        </p:nvPicPr>
        <p:blipFill rotWithShape="1">
          <a:blip r:embed="rId2"/>
          <a:srcRect r="1807"/>
          <a:stretch/>
        </p:blipFill>
        <p:spPr>
          <a:xfrm>
            <a:off x="4198776" y="1519416"/>
            <a:ext cx="7620000" cy="2884633"/>
          </a:xfrm>
          <a:prstGeom prst="rect">
            <a:avLst/>
          </a:prstGeom>
        </p:spPr>
      </p:pic>
    </p:spTree>
    <p:extLst>
      <p:ext uri="{BB962C8B-B14F-4D97-AF65-F5344CB8AC3E}">
        <p14:creationId xmlns:p14="http://schemas.microsoft.com/office/powerpoint/2010/main" val="3397113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73E0612-A269-A487-151C-0679F3EA93A4}"/>
              </a:ext>
            </a:extLst>
          </p:cNvPr>
          <p:cNvSpPr>
            <a:spLocks noGrp="1"/>
          </p:cNvSpPr>
          <p:nvPr>
            <p:ph type="title"/>
          </p:nvPr>
        </p:nvSpPr>
        <p:spPr>
          <a:xfrm>
            <a:off x="4058036" y="529349"/>
            <a:ext cx="7539915" cy="702292"/>
          </a:xfrm>
        </p:spPr>
        <p:txBody>
          <a:bodyPr>
            <a:normAutofit fontScale="90000"/>
          </a:bodyPr>
          <a:lstStyle/>
          <a:p>
            <a:r>
              <a:rPr lang="en-US" sz="2400" dirty="0"/>
              <a:t>10. What is the total number of adults and children across </a:t>
            </a:r>
            <a:br>
              <a:rPr lang="en-US" sz="2400" dirty="0"/>
            </a:br>
            <a:r>
              <a:rPr lang="en-US" sz="2400" dirty="0"/>
              <a:t>      all reservations? </a:t>
            </a:r>
          </a:p>
        </p:txBody>
      </p:sp>
      <p:pic>
        <p:nvPicPr>
          <p:cNvPr id="3" name="Picture 2">
            <a:extLst>
              <a:ext uri="{FF2B5EF4-FFF2-40B4-BE49-F238E27FC236}">
                <a16:creationId xmlns:a16="http://schemas.microsoft.com/office/drawing/2014/main" id="{F16860BF-5D04-CE04-824B-28CB0AEB69BE}"/>
              </a:ext>
            </a:extLst>
          </p:cNvPr>
          <p:cNvPicPr>
            <a:picLocks noChangeAspect="1"/>
          </p:cNvPicPr>
          <p:nvPr/>
        </p:nvPicPr>
        <p:blipFill rotWithShape="1">
          <a:blip r:embed="rId2"/>
          <a:srcRect r="1453" b="6043"/>
          <a:stretch/>
        </p:blipFill>
        <p:spPr>
          <a:xfrm>
            <a:off x="4291866" y="1532088"/>
            <a:ext cx="7539915" cy="3133218"/>
          </a:xfrm>
          <a:prstGeom prst="rect">
            <a:avLst/>
          </a:prstGeom>
        </p:spPr>
      </p:pic>
    </p:spTree>
    <p:extLst>
      <p:ext uri="{BB962C8B-B14F-4D97-AF65-F5344CB8AC3E}">
        <p14:creationId xmlns:p14="http://schemas.microsoft.com/office/powerpoint/2010/main" val="59796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302849-2A9A-47A4-A0EB-5A3FA8BE70DB}"/>
              </a:ext>
            </a:extLst>
          </p:cNvPr>
          <p:cNvSpPr>
            <a:spLocks noGrp="1"/>
          </p:cNvSpPr>
          <p:nvPr>
            <p:ph type="title"/>
          </p:nvPr>
        </p:nvSpPr>
        <p:spPr>
          <a:xfrm>
            <a:off x="762000" y="715961"/>
            <a:ext cx="6477000" cy="1189038"/>
          </a:xfrm>
        </p:spPr>
        <p:txBody>
          <a:bodyPr/>
          <a:lstStyle/>
          <a:p>
            <a:r>
              <a:rPr lang="en-US" dirty="0"/>
              <a:t>Introduction</a:t>
            </a:r>
          </a:p>
        </p:txBody>
      </p:sp>
      <p:sp>
        <p:nvSpPr>
          <p:cNvPr id="2" name="Text Placeholder 1">
            <a:extLst>
              <a:ext uri="{FF2B5EF4-FFF2-40B4-BE49-F238E27FC236}">
                <a16:creationId xmlns:a16="http://schemas.microsoft.com/office/drawing/2014/main" id="{3F36812B-2065-4A2B-B59B-8957022687BC}"/>
              </a:ext>
            </a:extLst>
          </p:cNvPr>
          <p:cNvSpPr>
            <a:spLocks noGrp="1"/>
          </p:cNvSpPr>
          <p:nvPr>
            <p:ph type="body" sz="quarter" idx="11"/>
          </p:nvPr>
        </p:nvSpPr>
        <p:spPr>
          <a:xfrm>
            <a:off x="762000" y="1905000"/>
            <a:ext cx="6477000" cy="3276600"/>
          </a:xfrm>
        </p:spPr>
        <p:txBody>
          <a:bodyPr vert="horz" lIns="91440" tIns="45720" rIns="91440" bIns="45720" rtlCol="0" anchor="t">
            <a:normAutofit/>
          </a:bodyPr>
          <a:lstStyle/>
          <a:p>
            <a:pPr algn="just"/>
            <a:r>
              <a:rPr lang="en-US" sz="2400" b="0" dirty="0">
                <a:solidFill>
                  <a:schemeClr val="tx2">
                    <a:lumMod val="10000"/>
                  </a:schemeClr>
                </a:solidFill>
                <a:latin typeface="Aptos" panose="020B0004020202020204" pitchFamily="34" charset="0"/>
              </a:rPr>
              <a:t>Hotel reservation analysis plays a pivotal role in understanding guest preferences, booking trends, and revenue generation within the hospitality industry. Through SQL queries, we delve into the dataset to extract valuable insights regarding occupancy rates, popular booking channels, seasonal variations, and customer demographics.</a:t>
            </a:r>
          </a:p>
        </p:txBody>
      </p:sp>
    </p:spTree>
    <p:extLst>
      <p:ext uri="{BB962C8B-B14F-4D97-AF65-F5344CB8AC3E}">
        <p14:creationId xmlns:p14="http://schemas.microsoft.com/office/powerpoint/2010/main" val="3951904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73E0612-A269-A487-151C-0679F3EA93A4}"/>
              </a:ext>
            </a:extLst>
          </p:cNvPr>
          <p:cNvSpPr>
            <a:spLocks noGrp="1"/>
          </p:cNvSpPr>
          <p:nvPr>
            <p:ph type="title"/>
          </p:nvPr>
        </p:nvSpPr>
        <p:spPr>
          <a:xfrm>
            <a:off x="4058036" y="529349"/>
            <a:ext cx="7539915" cy="702292"/>
          </a:xfrm>
        </p:spPr>
        <p:txBody>
          <a:bodyPr>
            <a:normAutofit fontScale="90000"/>
          </a:bodyPr>
          <a:lstStyle/>
          <a:p>
            <a:r>
              <a:rPr lang="en-US" sz="2400" dirty="0"/>
              <a:t>11. What is the average number of weekend nights for </a:t>
            </a:r>
            <a:br>
              <a:rPr lang="en-US" sz="2400" dirty="0"/>
            </a:br>
            <a:r>
              <a:rPr lang="en-US" sz="2400" dirty="0"/>
              <a:t>      reservations involving children? </a:t>
            </a:r>
          </a:p>
        </p:txBody>
      </p:sp>
      <p:pic>
        <p:nvPicPr>
          <p:cNvPr id="4" name="Picture 3">
            <a:extLst>
              <a:ext uri="{FF2B5EF4-FFF2-40B4-BE49-F238E27FC236}">
                <a16:creationId xmlns:a16="http://schemas.microsoft.com/office/drawing/2014/main" id="{8080FC25-1DED-29A0-A923-5B96DF373E5A}"/>
              </a:ext>
            </a:extLst>
          </p:cNvPr>
          <p:cNvPicPr>
            <a:picLocks noChangeAspect="1"/>
          </p:cNvPicPr>
          <p:nvPr/>
        </p:nvPicPr>
        <p:blipFill>
          <a:blip r:embed="rId2"/>
          <a:stretch>
            <a:fillRect/>
          </a:stretch>
        </p:blipFill>
        <p:spPr>
          <a:xfrm>
            <a:off x="4157563" y="1597239"/>
            <a:ext cx="7539915" cy="3450622"/>
          </a:xfrm>
          <a:prstGeom prst="rect">
            <a:avLst/>
          </a:prstGeom>
        </p:spPr>
      </p:pic>
    </p:spTree>
    <p:extLst>
      <p:ext uri="{BB962C8B-B14F-4D97-AF65-F5344CB8AC3E}">
        <p14:creationId xmlns:p14="http://schemas.microsoft.com/office/powerpoint/2010/main" val="1658202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73E0612-A269-A487-151C-0679F3EA93A4}"/>
              </a:ext>
            </a:extLst>
          </p:cNvPr>
          <p:cNvSpPr>
            <a:spLocks noGrp="1"/>
          </p:cNvSpPr>
          <p:nvPr>
            <p:ph type="title"/>
          </p:nvPr>
        </p:nvSpPr>
        <p:spPr>
          <a:xfrm>
            <a:off x="4157562" y="426713"/>
            <a:ext cx="7539915" cy="1067890"/>
          </a:xfrm>
        </p:spPr>
        <p:txBody>
          <a:bodyPr>
            <a:normAutofit fontScale="90000"/>
          </a:bodyPr>
          <a:lstStyle/>
          <a:p>
            <a:r>
              <a:rPr lang="en-US" sz="2400" dirty="0"/>
              <a:t>To change the datatype of data column from VARCHAR to DATE format the below query is executed, it is for the next question</a:t>
            </a:r>
          </a:p>
        </p:txBody>
      </p:sp>
      <p:pic>
        <p:nvPicPr>
          <p:cNvPr id="3" name="Picture 2">
            <a:extLst>
              <a:ext uri="{FF2B5EF4-FFF2-40B4-BE49-F238E27FC236}">
                <a16:creationId xmlns:a16="http://schemas.microsoft.com/office/drawing/2014/main" id="{62DBA871-720F-B10D-08EB-167BBFB71203}"/>
              </a:ext>
            </a:extLst>
          </p:cNvPr>
          <p:cNvPicPr>
            <a:picLocks noChangeAspect="1"/>
          </p:cNvPicPr>
          <p:nvPr/>
        </p:nvPicPr>
        <p:blipFill>
          <a:blip r:embed="rId2"/>
          <a:stretch>
            <a:fillRect/>
          </a:stretch>
        </p:blipFill>
        <p:spPr>
          <a:xfrm>
            <a:off x="4293243" y="1839257"/>
            <a:ext cx="7186389" cy="3563168"/>
          </a:xfrm>
          <a:prstGeom prst="rect">
            <a:avLst/>
          </a:prstGeom>
        </p:spPr>
      </p:pic>
    </p:spTree>
    <p:extLst>
      <p:ext uri="{BB962C8B-B14F-4D97-AF65-F5344CB8AC3E}">
        <p14:creationId xmlns:p14="http://schemas.microsoft.com/office/powerpoint/2010/main" val="25711208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73E0612-A269-A487-151C-0679F3EA93A4}"/>
              </a:ext>
            </a:extLst>
          </p:cNvPr>
          <p:cNvSpPr>
            <a:spLocks noGrp="1"/>
          </p:cNvSpPr>
          <p:nvPr>
            <p:ph type="title"/>
          </p:nvPr>
        </p:nvSpPr>
        <p:spPr>
          <a:xfrm>
            <a:off x="4058036" y="529349"/>
            <a:ext cx="7539915" cy="702292"/>
          </a:xfrm>
        </p:spPr>
        <p:txBody>
          <a:bodyPr>
            <a:normAutofit fontScale="90000"/>
          </a:bodyPr>
          <a:lstStyle/>
          <a:p>
            <a:r>
              <a:rPr lang="en-US" sz="2400" dirty="0"/>
              <a:t>12. How many reservations were made in each month of </a:t>
            </a:r>
            <a:br>
              <a:rPr lang="en-US" sz="2400" dirty="0"/>
            </a:br>
            <a:r>
              <a:rPr lang="en-US" sz="2400" dirty="0"/>
              <a:t>      the year? </a:t>
            </a:r>
          </a:p>
        </p:txBody>
      </p:sp>
      <p:pic>
        <p:nvPicPr>
          <p:cNvPr id="4" name="Picture 3">
            <a:extLst>
              <a:ext uri="{FF2B5EF4-FFF2-40B4-BE49-F238E27FC236}">
                <a16:creationId xmlns:a16="http://schemas.microsoft.com/office/drawing/2014/main" id="{4BDC9E09-7EEB-A4F6-AE00-A328AA0F406C}"/>
              </a:ext>
            </a:extLst>
          </p:cNvPr>
          <p:cNvPicPr>
            <a:picLocks noChangeAspect="1"/>
          </p:cNvPicPr>
          <p:nvPr/>
        </p:nvPicPr>
        <p:blipFill rotWithShape="1">
          <a:blip r:embed="rId2"/>
          <a:srcRect r="4677"/>
          <a:stretch/>
        </p:blipFill>
        <p:spPr>
          <a:xfrm>
            <a:off x="4058036" y="1348614"/>
            <a:ext cx="7782511" cy="5285452"/>
          </a:xfrm>
          <a:prstGeom prst="rect">
            <a:avLst/>
          </a:prstGeom>
        </p:spPr>
      </p:pic>
    </p:spTree>
    <p:extLst>
      <p:ext uri="{BB962C8B-B14F-4D97-AF65-F5344CB8AC3E}">
        <p14:creationId xmlns:p14="http://schemas.microsoft.com/office/powerpoint/2010/main" val="3091663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73E0612-A269-A487-151C-0679F3EA93A4}"/>
              </a:ext>
            </a:extLst>
          </p:cNvPr>
          <p:cNvSpPr>
            <a:spLocks noGrp="1"/>
          </p:cNvSpPr>
          <p:nvPr>
            <p:ph type="title"/>
          </p:nvPr>
        </p:nvSpPr>
        <p:spPr>
          <a:xfrm>
            <a:off x="4058036" y="529349"/>
            <a:ext cx="7539915" cy="702292"/>
          </a:xfrm>
        </p:spPr>
        <p:txBody>
          <a:bodyPr>
            <a:normAutofit fontScale="90000"/>
          </a:bodyPr>
          <a:lstStyle/>
          <a:p>
            <a:r>
              <a:rPr lang="en-US" sz="2400" dirty="0"/>
              <a:t>13. What is the average number of nights (both weekend </a:t>
            </a:r>
            <a:br>
              <a:rPr lang="en-US" sz="2400" dirty="0"/>
            </a:br>
            <a:r>
              <a:rPr lang="en-US" sz="2400" dirty="0"/>
              <a:t>      and weekday) spent by guests for each room type? </a:t>
            </a:r>
          </a:p>
        </p:txBody>
      </p:sp>
      <p:pic>
        <p:nvPicPr>
          <p:cNvPr id="4" name="Picture 3">
            <a:extLst>
              <a:ext uri="{FF2B5EF4-FFF2-40B4-BE49-F238E27FC236}">
                <a16:creationId xmlns:a16="http://schemas.microsoft.com/office/drawing/2014/main" id="{A19F41BA-0D69-4D86-1646-F29ECFF962E9}"/>
              </a:ext>
            </a:extLst>
          </p:cNvPr>
          <p:cNvPicPr>
            <a:picLocks noChangeAspect="1"/>
          </p:cNvPicPr>
          <p:nvPr/>
        </p:nvPicPr>
        <p:blipFill rotWithShape="1">
          <a:blip r:embed="rId2"/>
          <a:srcRect t="1656" r="10096" b="8977"/>
          <a:stretch/>
        </p:blipFill>
        <p:spPr>
          <a:xfrm>
            <a:off x="4292081" y="1352938"/>
            <a:ext cx="7305870" cy="4683967"/>
          </a:xfrm>
          <a:prstGeom prst="rect">
            <a:avLst/>
          </a:prstGeom>
        </p:spPr>
      </p:pic>
    </p:spTree>
    <p:extLst>
      <p:ext uri="{BB962C8B-B14F-4D97-AF65-F5344CB8AC3E}">
        <p14:creationId xmlns:p14="http://schemas.microsoft.com/office/powerpoint/2010/main" val="3803410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73E0612-A269-A487-151C-0679F3EA93A4}"/>
              </a:ext>
            </a:extLst>
          </p:cNvPr>
          <p:cNvSpPr>
            <a:spLocks noGrp="1"/>
          </p:cNvSpPr>
          <p:nvPr>
            <p:ph type="title"/>
          </p:nvPr>
        </p:nvSpPr>
        <p:spPr>
          <a:xfrm>
            <a:off x="4058036" y="529348"/>
            <a:ext cx="7539915" cy="1002739"/>
          </a:xfrm>
        </p:spPr>
        <p:txBody>
          <a:bodyPr>
            <a:normAutofit fontScale="90000"/>
          </a:bodyPr>
          <a:lstStyle/>
          <a:p>
            <a:r>
              <a:rPr lang="en-US" sz="2400" dirty="0"/>
              <a:t>14. For reservations involving children, what is the most </a:t>
            </a:r>
            <a:br>
              <a:rPr lang="en-US" sz="2400" dirty="0"/>
            </a:br>
            <a:r>
              <a:rPr lang="en-US" sz="2400" dirty="0"/>
              <a:t>      common room type, and what is the average price for  </a:t>
            </a:r>
            <a:br>
              <a:rPr lang="en-US" sz="2400" dirty="0"/>
            </a:br>
            <a:r>
              <a:rPr lang="en-US" sz="2400" dirty="0"/>
              <a:t>      that room type? </a:t>
            </a:r>
          </a:p>
        </p:txBody>
      </p:sp>
      <p:pic>
        <p:nvPicPr>
          <p:cNvPr id="4" name="Picture 3">
            <a:extLst>
              <a:ext uri="{FF2B5EF4-FFF2-40B4-BE49-F238E27FC236}">
                <a16:creationId xmlns:a16="http://schemas.microsoft.com/office/drawing/2014/main" id="{1F518EBD-EE4B-8C57-7F1D-565866065EE1}"/>
              </a:ext>
            </a:extLst>
          </p:cNvPr>
          <p:cNvPicPr>
            <a:picLocks noChangeAspect="1"/>
          </p:cNvPicPr>
          <p:nvPr/>
        </p:nvPicPr>
        <p:blipFill rotWithShape="1">
          <a:blip r:embed="rId2"/>
          <a:srcRect t="2796" r="2011" b="4729"/>
          <a:stretch/>
        </p:blipFill>
        <p:spPr>
          <a:xfrm>
            <a:off x="4216656" y="1670179"/>
            <a:ext cx="7539915" cy="3834881"/>
          </a:xfrm>
          <a:prstGeom prst="rect">
            <a:avLst/>
          </a:prstGeom>
        </p:spPr>
      </p:pic>
    </p:spTree>
    <p:extLst>
      <p:ext uri="{BB962C8B-B14F-4D97-AF65-F5344CB8AC3E}">
        <p14:creationId xmlns:p14="http://schemas.microsoft.com/office/powerpoint/2010/main" val="3414253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73E0612-A269-A487-151C-0679F3EA93A4}"/>
              </a:ext>
            </a:extLst>
          </p:cNvPr>
          <p:cNvSpPr>
            <a:spLocks noGrp="1"/>
          </p:cNvSpPr>
          <p:nvPr>
            <p:ph type="title"/>
          </p:nvPr>
        </p:nvSpPr>
        <p:spPr>
          <a:xfrm>
            <a:off x="4058036" y="529349"/>
            <a:ext cx="7539915" cy="702292"/>
          </a:xfrm>
        </p:spPr>
        <p:txBody>
          <a:bodyPr>
            <a:normAutofit fontScale="90000"/>
          </a:bodyPr>
          <a:lstStyle/>
          <a:p>
            <a:r>
              <a:rPr lang="en-US" sz="2400" dirty="0"/>
              <a:t>15. Find the market segment type that generates the </a:t>
            </a:r>
            <a:br>
              <a:rPr lang="en-US" sz="2400" dirty="0"/>
            </a:br>
            <a:r>
              <a:rPr lang="en-US" sz="2400" dirty="0"/>
              <a:t>      highest average price per room. </a:t>
            </a:r>
            <a:endParaRPr lang="en-US" altLang="en-US" sz="2400" dirty="0"/>
          </a:p>
        </p:txBody>
      </p:sp>
      <p:pic>
        <p:nvPicPr>
          <p:cNvPr id="4" name="Picture 3">
            <a:extLst>
              <a:ext uri="{FF2B5EF4-FFF2-40B4-BE49-F238E27FC236}">
                <a16:creationId xmlns:a16="http://schemas.microsoft.com/office/drawing/2014/main" id="{063294F7-76FC-959E-725F-259D1C76E126}"/>
              </a:ext>
            </a:extLst>
          </p:cNvPr>
          <p:cNvPicPr>
            <a:picLocks noChangeAspect="1"/>
          </p:cNvPicPr>
          <p:nvPr/>
        </p:nvPicPr>
        <p:blipFill rotWithShape="1">
          <a:blip r:embed="rId2"/>
          <a:srcRect t="2997" r="1945" b="10285"/>
          <a:stretch/>
        </p:blipFill>
        <p:spPr>
          <a:xfrm>
            <a:off x="4175245" y="1791478"/>
            <a:ext cx="7627979" cy="3387012"/>
          </a:xfrm>
          <a:prstGeom prst="rect">
            <a:avLst/>
          </a:prstGeom>
        </p:spPr>
      </p:pic>
    </p:spTree>
    <p:extLst>
      <p:ext uri="{BB962C8B-B14F-4D97-AF65-F5344CB8AC3E}">
        <p14:creationId xmlns:p14="http://schemas.microsoft.com/office/powerpoint/2010/main" val="2358038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a:xfrm>
            <a:off x="1525299" y="874092"/>
            <a:ext cx="9141397" cy="615553"/>
          </a:xfrm>
        </p:spPr>
        <p:txBody>
          <a:bodyPr>
            <a:normAutofit/>
          </a:bodyPr>
          <a:lstStyle/>
          <a:p>
            <a:pPr algn="ctr"/>
            <a:r>
              <a:rPr lang="en-US" sz="4000" b="1" dirty="0">
                <a:solidFill>
                  <a:schemeClr val="tx1"/>
                </a:solidFill>
              </a:rPr>
              <a:t>Conclusion</a:t>
            </a:r>
            <a:endParaRPr lang="en-US" b="1" dirty="0">
              <a:solidFill>
                <a:schemeClr val="tx1"/>
              </a:solidFill>
            </a:endParaRPr>
          </a:p>
        </p:txBody>
      </p:sp>
      <p:sp>
        <p:nvSpPr>
          <p:cNvPr id="3" name="Text Placeholder 2">
            <a:extLst>
              <a:ext uri="{FF2B5EF4-FFF2-40B4-BE49-F238E27FC236}">
                <a16:creationId xmlns:a16="http://schemas.microsoft.com/office/drawing/2014/main" id="{17155E1D-F4AD-41A7-B948-E2D246CCFE8A}"/>
              </a:ext>
            </a:extLst>
          </p:cNvPr>
          <p:cNvSpPr>
            <a:spLocks noGrp="1"/>
          </p:cNvSpPr>
          <p:nvPr>
            <p:ph type="body" sz="quarter" idx="12"/>
          </p:nvPr>
        </p:nvSpPr>
        <p:spPr>
          <a:xfrm>
            <a:off x="2112330" y="1894243"/>
            <a:ext cx="7799387" cy="1534757"/>
          </a:xfrm>
        </p:spPr>
        <p:txBody>
          <a:bodyPr/>
          <a:lstStyle/>
          <a:p>
            <a:pPr algn="just"/>
            <a:r>
              <a:rPr lang="en-US" sz="2400" b="0" i="0" dirty="0">
                <a:solidFill>
                  <a:srgbClr val="ECECEC"/>
                </a:solidFill>
                <a:effectLst/>
                <a:latin typeface="Söhne"/>
              </a:rPr>
              <a:t>In conclusion, the innovative data analysis project conducted on the hotel reservation dataset has yielded valuable insights poised to significantly impact the firm's decision-making processes. By leveraging these insights, the company can enhance operational efficiency, refine marketing strategies, and improve overall customer satisfaction. </a:t>
            </a:r>
            <a:endParaRPr lang="en-US" sz="2400" dirty="0">
              <a:latin typeface="Aptos" panose="020B0004020202020204" pitchFamily="34" charset="0"/>
            </a:endParaRPr>
          </a:p>
        </p:txBody>
      </p:sp>
    </p:spTree>
    <p:extLst>
      <p:ext uri="{BB962C8B-B14F-4D97-AF65-F5344CB8AC3E}">
        <p14:creationId xmlns:p14="http://schemas.microsoft.com/office/powerpoint/2010/main" val="3724489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a:xfrm>
            <a:off x="876300" y="692151"/>
            <a:ext cx="10417629" cy="639979"/>
          </a:xfrm>
        </p:spPr>
        <p:txBody>
          <a:bodyPr>
            <a:normAutofit/>
          </a:bodyPr>
          <a:lstStyle/>
          <a:p>
            <a:r>
              <a:rPr lang="en-US" dirty="0">
                <a:solidFill>
                  <a:schemeClr val="accent3"/>
                </a:solidFill>
              </a:rPr>
              <a:t>Events – Data analysis process</a:t>
            </a:r>
          </a:p>
        </p:txBody>
      </p:sp>
      <p:graphicFrame>
        <p:nvGraphicFramePr>
          <p:cNvPr id="7" name="Group 85">
            <a:extLst>
              <a:ext uri="{FF2B5EF4-FFF2-40B4-BE49-F238E27FC236}">
                <a16:creationId xmlns:a16="http://schemas.microsoft.com/office/drawing/2014/main" id="{AD3D3348-39B0-440D-88BE-1A8FA9891931}"/>
              </a:ext>
            </a:extLst>
          </p:cNvPr>
          <p:cNvGraphicFramePr>
            <a:graphicFrameLocks/>
          </p:cNvGraphicFramePr>
          <p:nvPr>
            <p:extLst>
              <p:ext uri="{D42A27DB-BD31-4B8C-83A1-F6EECF244321}">
                <p14:modId xmlns:p14="http://schemas.microsoft.com/office/powerpoint/2010/main" val="2780785278"/>
              </p:ext>
            </p:extLst>
          </p:nvPr>
        </p:nvGraphicFramePr>
        <p:xfrm>
          <a:off x="1629746" y="2095328"/>
          <a:ext cx="8910735" cy="1823530"/>
        </p:xfrm>
        <a:graphic>
          <a:graphicData uri="http://schemas.openxmlformats.org/drawingml/2006/table">
            <a:tbl>
              <a:tblPr firstRow="1"/>
              <a:tblGrid>
                <a:gridCol w="1782147">
                  <a:extLst>
                    <a:ext uri="{9D8B030D-6E8A-4147-A177-3AD203B41FA5}">
                      <a16:colId xmlns:a16="http://schemas.microsoft.com/office/drawing/2014/main" val="20000"/>
                    </a:ext>
                  </a:extLst>
                </a:gridCol>
                <a:gridCol w="1782147">
                  <a:extLst>
                    <a:ext uri="{9D8B030D-6E8A-4147-A177-3AD203B41FA5}">
                      <a16:colId xmlns:a16="http://schemas.microsoft.com/office/drawing/2014/main" val="20001"/>
                    </a:ext>
                  </a:extLst>
                </a:gridCol>
                <a:gridCol w="1782147">
                  <a:extLst>
                    <a:ext uri="{9D8B030D-6E8A-4147-A177-3AD203B41FA5}">
                      <a16:colId xmlns:a16="http://schemas.microsoft.com/office/drawing/2014/main" val="20002"/>
                    </a:ext>
                  </a:extLst>
                </a:gridCol>
                <a:gridCol w="1782147">
                  <a:extLst>
                    <a:ext uri="{9D8B030D-6E8A-4147-A177-3AD203B41FA5}">
                      <a16:colId xmlns:a16="http://schemas.microsoft.com/office/drawing/2014/main" val="20003"/>
                    </a:ext>
                  </a:extLst>
                </a:gridCol>
                <a:gridCol w="1782147">
                  <a:extLst>
                    <a:ext uri="{9D8B030D-6E8A-4147-A177-3AD203B41FA5}">
                      <a16:colId xmlns:a16="http://schemas.microsoft.com/office/drawing/2014/main" val="20004"/>
                    </a:ext>
                  </a:extLst>
                </a:gridCol>
              </a:tblGrid>
              <a:tr h="911765">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2000" b="1" i="0" u="none" strike="noStrike" cap="none" normalizeH="0" baseline="0" dirty="0">
                          <a:ln>
                            <a:noFill/>
                          </a:ln>
                          <a:solidFill>
                            <a:schemeClr val="accent3"/>
                          </a:solidFill>
                          <a:effectLst/>
                          <a:latin typeface="+mn-lt"/>
                        </a:rPr>
                        <a:t>1</a:t>
                      </a:r>
                      <a:r>
                        <a:rPr kumimoji="0" lang="en-US" sz="2000" b="1" i="0" u="none" strike="noStrike" cap="none" normalizeH="0" baseline="30000" dirty="0">
                          <a:ln>
                            <a:noFill/>
                          </a:ln>
                          <a:solidFill>
                            <a:schemeClr val="accent3"/>
                          </a:solidFill>
                          <a:effectLst/>
                          <a:latin typeface="+mn-lt"/>
                        </a:rPr>
                        <a:t>st</a:t>
                      </a:r>
                      <a:r>
                        <a:rPr kumimoji="0" lang="en-US" sz="2000" b="1" i="0" u="none" strike="noStrike" cap="none" normalizeH="0" baseline="0" dirty="0">
                          <a:ln>
                            <a:noFill/>
                          </a:ln>
                          <a:solidFill>
                            <a:schemeClr val="accent3"/>
                          </a:solidFill>
                          <a:effectLst/>
                          <a:latin typeface="+mn-lt"/>
                        </a:rPr>
                        <a:t> Event</a:t>
                      </a:r>
                    </a:p>
                  </a:txBody>
                  <a:tcPr anchor="ctr" horzOverflow="overflow">
                    <a:lnL w="28575" cap="flat" cmpd="sng" algn="ctr">
                      <a:no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2000" b="1" i="0" u="none" strike="noStrike" cap="none" normalizeH="0" baseline="0" dirty="0">
                          <a:ln>
                            <a:noFill/>
                          </a:ln>
                          <a:solidFill>
                            <a:schemeClr val="accent3"/>
                          </a:solidFill>
                          <a:effectLst/>
                          <a:latin typeface="+mn-lt"/>
                        </a:rPr>
                        <a:t>2</a:t>
                      </a:r>
                      <a:r>
                        <a:rPr kumimoji="0" lang="en-US" sz="2000" b="1" i="0" u="none" strike="noStrike" cap="none" normalizeH="0" baseline="30000" dirty="0">
                          <a:ln>
                            <a:noFill/>
                          </a:ln>
                          <a:solidFill>
                            <a:schemeClr val="accent3"/>
                          </a:solidFill>
                          <a:effectLst/>
                          <a:latin typeface="+mn-lt"/>
                        </a:rPr>
                        <a:t>nd</a:t>
                      </a:r>
                      <a:r>
                        <a:rPr kumimoji="0" lang="en-US" sz="2000" b="1" i="0" u="none" strike="noStrike" cap="none" normalizeH="0" baseline="0" dirty="0">
                          <a:ln>
                            <a:noFill/>
                          </a:ln>
                          <a:solidFill>
                            <a:schemeClr val="accent3"/>
                          </a:solidFill>
                          <a:effectLst/>
                          <a:latin typeface="+mn-lt"/>
                        </a:rPr>
                        <a:t> Event</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2000" b="1" i="0" u="none" strike="noStrike" cap="none" normalizeH="0" baseline="0" dirty="0">
                          <a:ln>
                            <a:noFill/>
                          </a:ln>
                          <a:solidFill>
                            <a:schemeClr val="accent3"/>
                          </a:solidFill>
                          <a:effectLst/>
                          <a:latin typeface="+mn-lt"/>
                        </a:rPr>
                        <a:t>3</a:t>
                      </a:r>
                      <a:r>
                        <a:rPr kumimoji="0" lang="en-US" sz="2000" b="1" i="0" u="none" strike="noStrike" cap="none" normalizeH="0" baseline="30000" dirty="0">
                          <a:ln>
                            <a:noFill/>
                          </a:ln>
                          <a:solidFill>
                            <a:schemeClr val="accent3"/>
                          </a:solidFill>
                          <a:effectLst/>
                          <a:latin typeface="+mn-lt"/>
                        </a:rPr>
                        <a:t>rd</a:t>
                      </a:r>
                      <a:r>
                        <a:rPr kumimoji="0" lang="en-US" sz="2000" b="1" i="0" u="none" strike="noStrike" cap="none" normalizeH="0" baseline="0" dirty="0">
                          <a:ln>
                            <a:noFill/>
                          </a:ln>
                          <a:solidFill>
                            <a:schemeClr val="accent3"/>
                          </a:solidFill>
                          <a:effectLst/>
                          <a:latin typeface="+mn-lt"/>
                        </a:rPr>
                        <a:t>  Event</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2000" b="1" i="0" u="none" strike="noStrike" cap="none" normalizeH="0" baseline="0" dirty="0">
                          <a:ln>
                            <a:noFill/>
                          </a:ln>
                          <a:solidFill>
                            <a:schemeClr val="accent3"/>
                          </a:solidFill>
                          <a:effectLst/>
                          <a:latin typeface="+mn-lt"/>
                        </a:rPr>
                        <a:t>4</a:t>
                      </a:r>
                      <a:r>
                        <a:rPr kumimoji="0" lang="en-US" sz="2000" b="1" i="0" u="none" strike="noStrike" cap="none" normalizeH="0" baseline="30000" dirty="0">
                          <a:ln>
                            <a:noFill/>
                          </a:ln>
                          <a:solidFill>
                            <a:schemeClr val="accent3"/>
                          </a:solidFill>
                          <a:effectLst/>
                          <a:latin typeface="+mn-lt"/>
                        </a:rPr>
                        <a:t>th</a:t>
                      </a:r>
                      <a:r>
                        <a:rPr kumimoji="0" lang="en-US" sz="2000" b="1" i="0" u="none" strike="noStrike" cap="none" normalizeH="0" baseline="0" dirty="0">
                          <a:ln>
                            <a:noFill/>
                          </a:ln>
                          <a:solidFill>
                            <a:schemeClr val="accent3"/>
                          </a:solidFill>
                          <a:effectLst/>
                          <a:latin typeface="+mn-lt"/>
                        </a:rPr>
                        <a:t> Event</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2000" b="1" i="0" u="none" strike="noStrike" cap="none" normalizeH="0" baseline="0" dirty="0">
                          <a:ln>
                            <a:noFill/>
                          </a:ln>
                          <a:solidFill>
                            <a:schemeClr val="accent3"/>
                          </a:solidFill>
                          <a:effectLst/>
                          <a:latin typeface="+mn-lt"/>
                        </a:rPr>
                        <a:t>5</a:t>
                      </a:r>
                      <a:r>
                        <a:rPr kumimoji="0" lang="en-US" sz="2000" b="1" i="0" u="none" strike="noStrike" cap="none" normalizeH="0" baseline="30000" dirty="0">
                          <a:ln>
                            <a:noFill/>
                          </a:ln>
                          <a:solidFill>
                            <a:schemeClr val="accent3"/>
                          </a:solidFill>
                          <a:effectLst/>
                          <a:latin typeface="+mn-lt"/>
                        </a:rPr>
                        <a:t>th</a:t>
                      </a:r>
                      <a:r>
                        <a:rPr kumimoji="0" lang="en-US" sz="2000" b="1" i="0" u="none" strike="noStrike" cap="none" normalizeH="0" baseline="0" dirty="0">
                          <a:ln>
                            <a:noFill/>
                          </a:ln>
                          <a:solidFill>
                            <a:schemeClr val="accent3"/>
                          </a:solidFill>
                          <a:effectLst/>
                          <a:latin typeface="+mn-lt"/>
                        </a:rPr>
                        <a:t> Event</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11765">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800" b="1" i="0" u="none" strike="noStrike" cap="none" normalizeH="0" baseline="0" dirty="0">
                          <a:ln>
                            <a:noFill/>
                          </a:ln>
                          <a:solidFill>
                            <a:schemeClr val="tx1"/>
                          </a:solidFill>
                          <a:effectLst/>
                          <a:latin typeface="+mn-lt"/>
                        </a:rPr>
                        <a:t>Data Collection</a:t>
                      </a:r>
                    </a:p>
                  </a:txBody>
                  <a:tcPr anchor="ctr" horzOverflow="overflow">
                    <a:lnL w="28575" cap="flat" cmpd="sng" algn="ctr">
                      <a:no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800" b="1" i="0" u="none" strike="noStrike" cap="none" normalizeH="0" baseline="0" dirty="0">
                          <a:ln>
                            <a:noFill/>
                          </a:ln>
                          <a:solidFill>
                            <a:schemeClr val="tx1"/>
                          </a:solidFill>
                          <a:effectLst/>
                          <a:latin typeface="+mn-lt"/>
                        </a:rPr>
                        <a:t>Data Cleaning</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800" b="1" i="0" u="none" strike="noStrike" cap="none" normalizeH="0" baseline="0" dirty="0">
                          <a:ln>
                            <a:noFill/>
                          </a:ln>
                          <a:solidFill>
                            <a:schemeClr val="tx1"/>
                          </a:solidFill>
                          <a:effectLst/>
                          <a:latin typeface="+mn-lt"/>
                        </a:rPr>
                        <a:t>Data Transfer to Snowflake</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800" b="1" i="0" u="none" strike="noStrike" cap="none" normalizeH="0" baseline="0" dirty="0">
                          <a:ln>
                            <a:noFill/>
                          </a:ln>
                          <a:solidFill>
                            <a:schemeClr val="tx1"/>
                          </a:solidFill>
                          <a:effectLst/>
                          <a:latin typeface="+mn-lt"/>
                        </a:rPr>
                        <a:t>Data Querying with SQL</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800" b="1" i="0" u="none" strike="noStrike" cap="none" normalizeH="0" baseline="0" dirty="0">
                          <a:ln>
                            <a:noFill/>
                          </a:ln>
                          <a:solidFill>
                            <a:schemeClr val="tx1"/>
                          </a:solidFill>
                          <a:effectLst/>
                          <a:latin typeface="+mn-lt"/>
                        </a:rPr>
                        <a:t>Data Storytelling</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169789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67F19C7-A729-492B-8603-0651B356C0B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 Statement</a:t>
            </a:r>
          </a:p>
        </p:txBody>
      </p:sp>
      <p:sp>
        <p:nvSpPr>
          <p:cNvPr id="16" name="Text Placeholder 15">
            <a:extLst>
              <a:ext uri="{FF2B5EF4-FFF2-40B4-BE49-F238E27FC236}">
                <a16:creationId xmlns:a16="http://schemas.microsoft.com/office/drawing/2014/main" id="{82B839A9-BE4F-40C7-ABA3-682B626FFB08}"/>
              </a:ext>
            </a:extLst>
          </p:cNvPr>
          <p:cNvSpPr>
            <a:spLocks noGrp="1"/>
          </p:cNvSpPr>
          <p:nvPr>
            <p:ph type="body" sz="quarter" idx="13"/>
          </p:nvPr>
        </p:nvSpPr>
        <p:spPr>
          <a:xfrm>
            <a:off x="761999" y="1905000"/>
            <a:ext cx="10553700" cy="2965580"/>
          </a:xfrm>
        </p:spPr>
        <p:txBody>
          <a:bodyPr>
            <a:noAutofit/>
          </a:bodyPr>
          <a:lstStyle/>
          <a:p>
            <a:pPr algn="just"/>
            <a:r>
              <a:rPr lang="en-US" sz="3000" dirty="0">
                <a:latin typeface="Aptos" panose="020B0004020202020204" pitchFamily="34" charset="0"/>
              </a:rPr>
              <a:t>	The hotel industry relies on data to make informed decisions and provide a better guest experience. In this internship, you will work with a hotel reservation dataset to gain insights into guest preferences, booking trends, and other key factors that impact the hotel's operations. You will use SQL to query and analyze the data, as well as answer specific questions about the dataset.</a:t>
            </a:r>
          </a:p>
        </p:txBody>
      </p:sp>
    </p:spTree>
    <p:extLst>
      <p:ext uri="{BB962C8B-B14F-4D97-AF65-F5344CB8AC3E}">
        <p14:creationId xmlns:p14="http://schemas.microsoft.com/office/powerpoint/2010/main" val="2670795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67F19C7-A729-492B-8603-0651B356C0B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Dataset Details</a:t>
            </a:r>
          </a:p>
        </p:txBody>
      </p:sp>
      <p:sp>
        <p:nvSpPr>
          <p:cNvPr id="16" name="Text Placeholder 15">
            <a:extLst>
              <a:ext uri="{FF2B5EF4-FFF2-40B4-BE49-F238E27FC236}">
                <a16:creationId xmlns:a16="http://schemas.microsoft.com/office/drawing/2014/main" id="{82B839A9-BE4F-40C7-ABA3-682B626FFB08}"/>
              </a:ext>
            </a:extLst>
          </p:cNvPr>
          <p:cNvSpPr>
            <a:spLocks noGrp="1"/>
          </p:cNvSpPr>
          <p:nvPr>
            <p:ph type="body" sz="quarter" idx="13"/>
          </p:nvPr>
        </p:nvSpPr>
        <p:spPr>
          <a:xfrm>
            <a:off x="761999" y="1522444"/>
            <a:ext cx="10553700" cy="4619592"/>
          </a:xfrm>
        </p:spPr>
        <p:txBody>
          <a:bodyPr>
            <a:noAutofit/>
          </a:bodyPr>
          <a:lstStyle/>
          <a:p>
            <a:pPr algn="just">
              <a:spcAft>
                <a:spcPts val="400"/>
              </a:spcAft>
            </a:pPr>
            <a:r>
              <a:rPr lang="en-US" sz="2000" dirty="0"/>
              <a:t>The dataset includes the following columns: </a:t>
            </a:r>
          </a:p>
          <a:p>
            <a:pPr lvl="1" algn="just"/>
            <a:r>
              <a:rPr lang="en-US" sz="2000" b="1" dirty="0" err="1">
                <a:solidFill>
                  <a:schemeClr val="bg1">
                    <a:lumMod val="95000"/>
                    <a:lumOff val="5000"/>
                  </a:schemeClr>
                </a:solidFill>
              </a:rPr>
              <a:t>Booking_ID</a:t>
            </a:r>
            <a:r>
              <a:rPr lang="en-US" sz="2000" b="1" dirty="0">
                <a:solidFill>
                  <a:schemeClr val="bg1">
                    <a:lumMod val="95000"/>
                    <a:lumOff val="5000"/>
                  </a:schemeClr>
                </a:solidFill>
              </a:rPr>
              <a:t>: </a:t>
            </a:r>
            <a:r>
              <a:rPr lang="en-US" sz="2000" dirty="0"/>
              <a:t>A unique identifier for each hotel reservation. </a:t>
            </a:r>
          </a:p>
          <a:p>
            <a:pPr lvl="1" algn="just"/>
            <a:r>
              <a:rPr lang="en-US" sz="2000" b="1" dirty="0" err="1">
                <a:solidFill>
                  <a:schemeClr val="bg1">
                    <a:lumMod val="95000"/>
                    <a:lumOff val="5000"/>
                  </a:schemeClr>
                </a:solidFill>
              </a:rPr>
              <a:t>no_of_adults</a:t>
            </a:r>
            <a:r>
              <a:rPr lang="en-US" sz="2000" b="1" dirty="0">
                <a:solidFill>
                  <a:schemeClr val="bg1">
                    <a:lumMod val="95000"/>
                    <a:lumOff val="5000"/>
                  </a:schemeClr>
                </a:solidFill>
              </a:rPr>
              <a:t>: </a:t>
            </a:r>
            <a:r>
              <a:rPr lang="en-US" sz="2000" dirty="0"/>
              <a:t>The number of adults in the reservation. </a:t>
            </a:r>
          </a:p>
          <a:p>
            <a:pPr lvl="1" algn="just"/>
            <a:r>
              <a:rPr lang="en-US" sz="2000" b="1" dirty="0" err="1">
                <a:solidFill>
                  <a:schemeClr val="bg1">
                    <a:lumMod val="95000"/>
                    <a:lumOff val="5000"/>
                  </a:schemeClr>
                </a:solidFill>
              </a:rPr>
              <a:t>no_of_children</a:t>
            </a:r>
            <a:r>
              <a:rPr lang="en-US" sz="2000" b="1" dirty="0">
                <a:solidFill>
                  <a:schemeClr val="bg1">
                    <a:lumMod val="95000"/>
                    <a:lumOff val="5000"/>
                  </a:schemeClr>
                </a:solidFill>
              </a:rPr>
              <a:t>: </a:t>
            </a:r>
            <a:r>
              <a:rPr lang="en-US" sz="2000" dirty="0"/>
              <a:t>The number of children in the reservation. </a:t>
            </a:r>
          </a:p>
          <a:p>
            <a:pPr lvl="1" algn="just"/>
            <a:r>
              <a:rPr lang="en-US" sz="2000" b="1" dirty="0" err="1">
                <a:solidFill>
                  <a:schemeClr val="bg1">
                    <a:lumMod val="95000"/>
                    <a:lumOff val="5000"/>
                  </a:schemeClr>
                </a:solidFill>
              </a:rPr>
              <a:t>no_of_weekend_nights</a:t>
            </a:r>
            <a:r>
              <a:rPr lang="en-US" sz="2000" b="1" dirty="0">
                <a:solidFill>
                  <a:schemeClr val="bg1">
                    <a:lumMod val="95000"/>
                    <a:lumOff val="5000"/>
                  </a:schemeClr>
                </a:solidFill>
              </a:rPr>
              <a:t>: </a:t>
            </a:r>
            <a:r>
              <a:rPr lang="en-US" sz="2000" dirty="0"/>
              <a:t>The number of nights in the reservation that fall on weekends. </a:t>
            </a:r>
          </a:p>
          <a:p>
            <a:pPr lvl="1" algn="just"/>
            <a:r>
              <a:rPr lang="en-US" sz="2000" b="1" dirty="0" err="1">
                <a:solidFill>
                  <a:schemeClr val="bg1">
                    <a:lumMod val="95000"/>
                    <a:lumOff val="5000"/>
                  </a:schemeClr>
                </a:solidFill>
              </a:rPr>
              <a:t>no_of_week_nights</a:t>
            </a:r>
            <a:r>
              <a:rPr lang="en-US" sz="2000" b="1" dirty="0">
                <a:solidFill>
                  <a:schemeClr val="bg1">
                    <a:lumMod val="95000"/>
                    <a:lumOff val="5000"/>
                  </a:schemeClr>
                </a:solidFill>
              </a:rPr>
              <a:t>: </a:t>
            </a:r>
            <a:r>
              <a:rPr lang="en-US" sz="2000" dirty="0"/>
              <a:t>The number of nights in the reservation that fall on weekdays. </a:t>
            </a:r>
          </a:p>
          <a:p>
            <a:pPr lvl="1" algn="just"/>
            <a:r>
              <a:rPr lang="en-US" sz="2000" b="1" dirty="0" err="1">
                <a:solidFill>
                  <a:schemeClr val="bg1">
                    <a:lumMod val="95000"/>
                    <a:lumOff val="5000"/>
                  </a:schemeClr>
                </a:solidFill>
              </a:rPr>
              <a:t>type_of_meal_plan</a:t>
            </a:r>
            <a:r>
              <a:rPr lang="en-US" sz="2000" b="1" dirty="0">
                <a:solidFill>
                  <a:schemeClr val="bg1">
                    <a:lumMod val="95000"/>
                    <a:lumOff val="5000"/>
                  </a:schemeClr>
                </a:solidFill>
              </a:rPr>
              <a:t>: </a:t>
            </a:r>
            <a:r>
              <a:rPr lang="en-US" sz="2000" dirty="0"/>
              <a:t>The meal plan chosen by the guests. </a:t>
            </a:r>
          </a:p>
          <a:p>
            <a:pPr lvl="1" algn="just"/>
            <a:r>
              <a:rPr lang="en-US" sz="2000" b="1" dirty="0" err="1">
                <a:solidFill>
                  <a:schemeClr val="bg1">
                    <a:lumMod val="95000"/>
                    <a:lumOff val="5000"/>
                  </a:schemeClr>
                </a:solidFill>
              </a:rPr>
              <a:t>room_type_reserved</a:t>
            </a:r>
            <a:r>
              <a:rPr lang="en-US" sz="2000" b="1" dirty="0">
                <a:solidFill>
                  <a:schemeClr val="bg1">
                    <a:lumMod val="95000"/>
                    <a:lumOff val="5000"/>
                  </a:schemeClr>
                </a:solidFill>
              </a:rPr>
              <a:t>: </a:t>
            </a:r>
            <a:r>
              <a:rPr lang="en-US" sz="2000" dirty="0"/>
              <a:t>The type of room reserved by the guests. </a:t>
            </a:r>
          </a:p>
          <a:p>
            <a:pPr lvl="1" algn="just"/>
            <a:r>
              <a:rPr lang="en-US" sz="2000" b="1" dirty="0" err="1">
                <a:solidFill>
                  <a:schemeClr val="bg1">
                    <a:lumMod val="95000"/>
                    <a:lumOff val="5000"/>
                  </a:schemeClr>
                </a:solidFill>
              </a:rPr>
              <a:t>lead_time</a:t>
            </a:r>
            <a:r>
              <a:rPr lang="en-US" sz="2000" b="1" dirty="0">
                <a:solidFill>
                  <a:schemeClr val="bg1">
                    <a:lumMod val="95000"/>
                    <a:lumOff val="5000"/>
                  </a:schemeClr>
                </a:solidFill>
              </a:rPr>
              <a:t>: </a:t>
            </a:r>
            <a:r>
              <a:rPr lang="en-US" sz="2000" dirty="0"/>
              <a:t>The number of days between booking and arrival. </a:t>
            </a:r>
          </a:p>
          <a:p>
            <a:pPr lvl="1" algn="just"/>
            <a:r>
              <a:rPr lang="en-US" sz="2000" b="1" dirty="0" err="1">
                <a:solidFill>
                  <a:schemeClr val="bg1">
                    <a:lumMod val="95000"/>
                    <a:lumOff val="5000"/>
                  </a:schemeClr>
                </a:solidFill>
              </a:rPr>
              <a:t>arrival_date</a:t>
            </a:r>
            <a:r>
              <a:rPr lang="en-US" sz="2000" b="1" dirty="0">
                <a:solidFill>
                  <a:schemeClr val="bg1">
                    <a:lumMod val="95000"/>
                    <a:lumOff val="5000"/>
                  </a:schemeClr>
                </a:solidFill>
              </a:rPr>
              <a:t>: </a:t>
            </a:r>
            <a:r>
              <a:rPr lang="en-US" sz="2000" dirty="0"/>
              <a:t>The date of arrival. </a:t>
            </a:r>
          </a:p>
          <a:p>
            <a:pPr lvl="1" algn="just"/>
            <a:r>
              <a:rPr lang="en-US" sz="2000" b="1" dirty="0" err="1">
                <a:solidFill>
                  <a:schemeClr val="bg1">
                    <a:lumMod val="95000"/>
                    <a:lumOff val="5000"/>
                  </a:schemeClr>
                </a:solidFill>
              </a:rPr>
              <a:t>market_segment_type</a:t>
            </a:r>
            <a:r>
              <a:rPr lang="en-US" sz="2000" b="1" dirty="0">
                <a:solidFill>
                  <a:schemeClr val="bg1">
                    <a:lumMod val="95000"/>
                    <a:lumOff val="5000"/>
                  </a:schemeClr>
                </a:solidFill>
              </a:rPr>
              <a:t>: </a:t>
            </a:r>
            <a:r>
              <a:rPr lang="en-US" sz="2000" dirty="0"/>
              <a:t>The market segment to which the reservation belongs. </a:t>
            </a:r>
          </a:p>
          <a:p>
            <a:pPr lvl="1" algn="just"/>
            <a:r>
              <a:rPr lang="en-US" sz="2000" b="1" dirty="0" err="1">
                <a:solidFill>
                  <a:schemeClr val="bg1">
                    <a:lumMod val="95000"/>
                    <a:lumOff val="5000"/>
                  </a:schemeClr>
                </a:solidFill>
              </a:rPr>
              <a:t>avg_price_per_room</a:t>
            </a:r>
            <a:r>
              <a:rPr lang="en-US" sz="2000" b="1" dirty="0">
                <a:solidFill>
                  <a:schemeClr val="bg1">
                    <a:lumMod val="95000"/>
                    <a:lumOff val="5000"/>
                  </a:schemeClr>
                </a:solidFill>
              </a:rPr>
              <a:t>: </a:t>
            </a:r>
            <a:r>
              <a:rPr lang="en-US" sz="2000" dirty="0"/>
              <a:t>The average price per room in the reservation. </a:t>
            </a:r>
          </a:p>
          <a:p>
            <a:pPr lvl="1" algn="just"/>
            <a:r>
              <a:rPr lang="en-US" sz="2000" b="1" dirty="0" err="1">
                <a:solidFill>
                  <a:schemeClr val="bg1">
                    <a:lumMod val="95000"/>
                    <a:lumOff val="5000"/>
                  </a:schemeClr>
                </a:solidFill>
              </a:rPr>
              <a:t>booking_status</a:t>
            </a:r>
            <a:r>
              <a:rPr lang="en-US" sz="2000" b="1" dirty="0">
                <a:solidFill>
                  <a:schemeClr val="bg1">
                    <a:lumMod val="95000"/>
                    <a:lumOff val="5000"/>
                  </a:schemeClr>
                </a:solidFill>
              </a:rPr>
              <a:t>: </a:t>
            </a:r>
            <a:r>
              <a:rPr lang="en-US" sz="2000" dirty="0"/>
              <a:t>The status of the booking.</a:t>
            </a:r>
            <a:endParaRPr lang="en-US" sz="2000" dirty="0">
              <a:latin typeface="Aptos" panose="020B0004020202020204" pitchFamily="34" charset="0"/>
            </a:endParaRPr>
          </a:p>
        </p:txBody>
      </p:sp>
    </p:spTree>
    <p:extLst>
      <p:ext uri="{BB962C8B-B14F-4D97-AF65-F5344CB8AC3E}">
        <p14:creationId xmlns:p14="http://schemas.microsoft.com/office/powerpoint/2010/main" val="826248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081DA-4028-4204-A51C-7F62D45B6450}"/>
              </a:ext>
            </a:extLst>
          </p:cNvPr>
          <p:cNvSpPr>
            <a:spLocks noGrp="1"/>
          </p:cNvSpPr>
          <p:nvPr>
            <p:ph type="title"/>
          </p:nvPr>
        </p:nvSpPr>
        <p:spPr>
          <a:xfrm>
            <a:off x="761999" y="305414"/>
            <a:ext cx="10014857" cy="730284"/>
          </a:xfrm>
        </p:spPr>
        <p:txBody>
          <a:bodyPr>
            <a:normAutofit/>
          </a:bodyPr>
          <a:lstStyle/>
          <a:p>
            <a:r>
              <a:rPr lang="en-US" sz="3200" dirty="0"/>
              <a:t>Questions for the Project</a:t>
            </a:r>
          </a:p>
        </p:txBody>
      </p:sp>
      <p:sp>
        <p:nvSpPr>
          <p:cNvPr id="9219" name="Rectangle 8">
            <a:extLst>
              <a:ext uri="{FF2B5EF4-FFF2-40B4-BE49-F238E27FC236}">
                <a16:creationId xmlns:a16="http://schemas.microsoft.com/office/drawing/2014/main" id="{A17D04F1-4318-4DD6-B27E-D66AE4D426B2}"/>
              </a:ext>
            </a:extLst>
          </p:cNvPr>
          <p:cNvSpPr>
            <a:spLocks noGrp="1" noChangeArrowheads="1"/>
          </p:cNvSpPr>
          <p:nvPr>
            <p:ph type="body" sz="quarter" idx="11"/>
          </p:nvPr>
        </p:nvSpPr>
        <p:spPr>
          <a:xfrm>
            <a:off x="724677" y="1035698"/>
            <a:ext cx="10089502" cy="4581332"/>
          </a:xfrm>
        </p:spPr>
        <p:txBody>
          <a:bodyPr wrap="square" anchor="t">
            <a:normAutofit fontScale="92500"/>
          </a:bodyPr>
          <a:lstStyle/>
          <a:p>
            <a:r>
              <a:rPr lang="en-US" sz="1400" dirty="0"/>
              <a:t>1. What is the total number of reservations in the dataset? </a:t>
            </a:r>
          </a:p>
          <a:p>
            <a:r>
              <a:rPr lang="en-US" sz="1400" dirty="0"/>
              <a:t>2. Which meal plan is the most popular among guests? </a:t>
            </a:r>
          </a:p>
          <a:p>
            <a:r>
              <a:rPr lang="en-US" sz="1400" dirty="0"/>
              <a:t>3. What is the average price per room for reservations involving children?</a:t>
            </a:r>
          </a:p>
          <a:p>
            <a:r>
              <a:rPr lang="en-US" sz="1400" dirty="0"/>
              <a:t>4. How many reservations were made for the year 20XX (replace XX with the desired year)? </a:t>
            </a:r>
          </a:p>
          <a:p>
            <a:r>
              <a:rPr lang="en-US" sz="1400" dirty="0"/>
              <a:t>5. What is the most commonly booked room type? </a:t>
            </a:r>
          </a:p>
          <a:p>
            <a:r>
              <a:rPr lang="en-US" sz="1400" dirty="0"/>
              <a:t>6. How many reservations fall on a weekend (no_of_weekend_nights &gt; 0)? </a:t>
            </a:r>
          </a:p>
          <a:p>
            <a:r>
              <a:rPr lang="en-US" sz="1400" dirty="0"/>
              <a:t>7. What is the highest and lowest lead time for reservations? </a:t>
            </a:r>
          </a:p>
          <a:p>
            <a:r>
              <a:rPr lang="en-US" sz="1400" dirty="0"/>
              <a:t>8. What is the most common market segment type for reservations? </a:t>
            </a:r>
          </a:p>
          <a:p>
            <a:r>
              <a:rPr lang="en-US" sz="1400" dirty="0"/>
              <a:t>9. How many reservations have a booking status of "Confirmed"? </a:t>
            </a:r>
          </a:p>
          <a:p>
            <a:r>
              <a:rPr lang="en-US" sz="1400" dirty="0"/>
              <a:t>10. What is the total number of adults and children across all reservations? </a:t>
            </a:r>
          </a:p>
          <a:p>
            <a:r>
              <a:rPr lang="en-US" sz="1400" dirty="0"/>
              <a:t>11. What is the average number of weekend nights for reservations involving children? </a:t>
            </a:r>
          </a:p>
          <a:p>
            <a:r>
              <a:rPr lang="en-US" sz="1400" dirty="0"/>
              <a:t>12. How many reservations were made in each month of the year? </a:t>
            </a:r>
          </a:p>
          <a:p>
            <a:r>
              <a:rPr lang="en-US" sz="1400" dirty="0"/>
              <a:t>13. What is the average number of nights (both weekend and weekday) spent by guests for each room type? </a:t>
            </a:r>
          </a:p>
          <a:p>
            <a:r>
              <a:rPr lang="en-US" sz="1400" dirty="0"/>
              <a:t>14. For reservations involving children, what is the most common room type, and what is the average price for that room type? </a:t>
            </a:r>
          </a:p>
          <a:p>
            <a:r>
              <a:rPr lang="en-US" sz="1400" dirty="0"/>
              <a:t>15. Find the market segment type that generates the highest average price per room. </a:t>
            </a:r>
            <a:endParaRPr lang="en-US" altLang="en-US" sz="1400" dirty="0"/>
          </a:p>
        </p:txBody>
      </p:sp>
    </p:spTree>
    <p:extLst>
      <p:ext uri="{BB962C8B-B14F-4D97-AF65-F5344CB8AC3E}">
        <p14:creationId xmlns:p14="http://schemas.microsoft.com/office/powerpoint/2010/main" val="668663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081DA-4028-4204-A51C-7F62D45B6450}"/>
              </a:ext>
            </a:extLst>
          </p:cNvPr>
          <p:cNvSpPr>
            <a:spLocks noGrp="1"/>
          </p:cNvSpPr>
          <p:nvPr>
            <p:ph type="title"/>
          </p:nvPr>
        </p:nvSpPr>
        <p:spPr>
          <a:xfrm>
            <a:off x="1024811" y="296084"/>
            <a:ext cx="10378751" cy="459696"/>
          </a:xfrm>
        </p:spPr>
        <p:txBody>
          <a:bodyPr>
            <a:normAutofit/>
          </a:bodyPr>
          <a:lstStyle/>
          <a:p>
            <a:r>
              <a:rPr lang="en-US" sz="2400" dirty="0"/>
              <a:t>Convert the xlsx file to CSV file and load it in Snowflake SQL server</a:t>
            </a:r>
          </a:p>
        </p:txBody>
      </p:sp>
      <p:pic>
        <p:nvPicPr>
          <p:cNvPr id="8" name="Picture 7">
            <a:extLst>
              <a:ext uri="{FF2B5EF4-FFF2-40B4-BE49-F238E27FC236}">
                <a16:creationId xmlns:a16="http://schemas.microsoft.com/office/drawing/2014/main" id="{C47CB14E-AA14-AAB5-813F-14A8BAB5EF38}"/>
              </a:ext>
            </a:extLst>
          </p:cNvPr>
          <p:cNvPicPr>
            <a:picLocks noChangeAspect="1"/>
          </p:cNvPicPr>
          <p:nvPr/>
        </p:nvPicPr>
        <p:blipFill rotWithShape="1">
          <a:blip r:embed="rId3"/>
          <a:srcRect l="2290" t="3357" r="5276" b="3146"/>
          <a:stretch/>
        </p:blipFill>
        <p:spPr>
          <a:xfrm>
            <a:off x="1156994" y="989044"/>
            <a:ext cx="9535885" cy="4599993"/>
          </a:xfrm>
          <a:prstGeom prst="rect">
            <a:avLst/>
          </a:prstGeom>
        </p:spPr>
      </p:pic>
    </p:spTree>
    <p:extLst>
      <p:ext uri="{BB962C8B-B14F-4D97-AF65-F5344CB8AC3E}">
        <p14:creationId xmlns:p14="http://schemas.microsoft.com/office/powerpoint/2010/main" val="1481048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59151B0-523A-2595-025C-A068801E6F24}"/>
              </a:ext>
            </a:extLst>
          </p:cNvPr>
          <p:cNvPicPr>
            <a:picLocks noChangeAspect="1"/>
          </p:cNvPicPr>
          <p:nvPr/>
        </p:nvPicPr>
        <p:blipFill rotWithShape="1">
          <a:blip r:embed="rId3"/>
          <a:srcRect l="1377" t="3412" r="1888" b="2784"/>
          <a:stretch/>
        </p:blipFill>
        <p:spPr>
          <a:xfrm>
            <a:off x="528734" y="348747"/>
            <a:ext cx="11134531" cy="5258952"/>
          </a:xfrm>
          <a:prstGeom prst="rect">
            <a:avLst/>
          </a:prstGeom>
        </p:spPr>
      </p:pic>
    </p:spTree>
    <p:extLst>
      <p:ext uri="{BB962C8B-B14F-4D97-AF65-F5344CB8AC3E}">
        <p14:creationId xmlns:p14="http://schemas.microsoft.com/office/powerpoint/2010/main" val="250179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B7965BB-FD41-E40F-2350-050DF4FE39E4}"/>
              </a:ext>
            </a:extLst>
          </p:cNvPr>
          <p:cNvPicPr>
            <a:picLocks noChangeAspect="1"/>
          </p:cNvPicPr>
          <p:nvPr/>
        </p:nvPicPr>
        <p:blipFill rotWithShape="1">
          <a:blip r:embed="rId2"/>
          <a:srcRect/>
          <a:stretch/>
        </p:blipFill>
        <p:spPr>
          <a:xfrm>
            <a:off x="4427613" y="970384"/>
            <a:ext cx="7221894" cy="5339219"/>
          </a:xfrm>
          <a:prstGeom prst="rect">
            <a:avLst/>
          </a:prstGeom>
        </p:spPr>
      </p:pic>
      <p:sp>
        <p:nvSpPr>
          <p:cNvPr id="6" name="Title 5">
            <a:extLst>
              <a:ext uri="{FF2B5EF4-FFF2-40B4-BE49-F238E27FC236}">
                <a16:creationId xmlns:a16="http://schemas.microsoft.com/office/drawing/2014/main" id="{973E0612-A269-A487-151C-0679F3EA93A4}"/>
              </a:ext>
            </a:extLst>
          </p:cNvPr>
          <p:cNvSpPr>
            <a:spLocks noGrp="1"/>
          </p:cNvSpPr>
          <p:nvPr>
            <p:ph type="title"/>
          </p:nvPr>
        </p:nvSpPr>
        <p:spPr>
          <a:xfrm>
            <a:off x="4356616" y="333406"/>
            <a:ext cx="6955735" cy="702292"/>
          </a:xfrm>
        </p:spPr>
        <p:txBody>
          <a:bodyPr>
            <a:normAutofit/>
          </a:bodyPr>
          <a:lstStyle/>
          <a:p>
            <a:r>
              <a:rPr lang="en-IN" sz="2400" dirty="0"/>
              <a:t>Dataset Info by Querying</a:t>
            </a:r>
          </a:p>
        </p:txBody>
      </p:sp>
    </p:spTree>
    <p:extLst>
      <p:ext uri="{BB962C8B-B14F-4D97-AF65-F5344CB8AC3E}">
        <p14:creationId xmlns:p14="http://schemas.microsoft.com/office/powerpoint/2010/main" val="3921463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_Office Theme">
  <a:themeElements>
    <a:clrScheme name="Custom 24">
      <a:dk1>
        <a:srgbClr val="000000"/>
      </a:dk1>
      <a:lt1>
        <a:srgbClr val="FFFFFF"/>
      </a:lt1>
      <a:dk2>
        <a:srgbClr val="000000"/>
      </a:dk2>
      <a:lt2>
        <a:srgbClr val="E6E6E6"/>
      </a:lt2>
      <a:accent1>
        <a:srgbClr val="264653"/>
      </a:accent1>
      <a:accent2>
        <a:srgbClr val="2A9D8F"/>
      </a:accent2>
      <a:accent3>
        <a:srgbClr val="E9C46A"/>
      </a:accent3>
      <a:accent4>
        <a:srgbClr val="F4A261"/>
      </a:accent4>
      <a:accent5>
        <a:srgbClr val="E76F51"/>
      </a:accent5>
      <a:accent6>
        <a:srgbClr val="FFFFFF"/>
      </a:accent6>
      <a:hlink>
        <a:srgbClr val="FFFFFF"/>
      </a:hlink>
      <a:folHlink>
        <a:srgbClr val="FFFFFF"/>
      </a:folHlink>
    </a:clrScheme>
    <a:fontScheme name="Heritage and History">
      <a:majorFont>
        <a:latin typeface="Segoe UI"/>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ack History Month_TM10103076_Win32_LH_v4" id="{5AE25372-5B71-4B3F-A332-C4D84C968E46}" vid="{07F4610E-88B6-4CC8-AAA7-899DFEA9E17B}"/>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A8A967B1-A0A0-415E-82CC-A85AEE3A679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CFAAC47-BD84-465D-B982-7A75BCC08F7D}">
  <ds:schemaRefs>
    <ds:schemaRef ds:uri="http://schemas.microsoft.com/sharepoint/v3/contenttype/forms"/>
  </ds:schemaRefs>
</ds:datastoreItem>
</file>

<file path=customXml/itemProps3.xml><?xml version="1.0" encoding="utf-8"?>
<ds:datastoreItem xmlns:ds="http://schemas.openxmlformats.org/officeDocument/2006/customXml" ds:itemID="{0F89EEA4-141F-4066-B57B-E44468FB3D6E}">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Black History Month presentation</Template>
  <TotalTime>246</TotalTime>
  <Words>961</Words>
  <Application>Microsoft Office PowerPoint</Application>
  <PresentationFormat>Widescreen</PresentationFormat>
  <Paragraphs>71</Paragraphs>
  <Slides>26</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Aptos</vt:lpstr>
      <vt:lpstr>Arial</vt:lpstr>
      <vt:lpstr>Proxima Nova</vt:lpstr>
      <vt:lpstr>Segoe UI</vt:lpstr>
      <vt:lpstr>Söhne</vt:lpstr>
      <vt:lpstr>Times New Roman</vt:lpstr>
      <vt:lpstr>2_Office Theme</vt:lpstr>
      <vt:lpstr>Hotel  Reservation  Analysis with SQL</vt:lpstr>
      <vt:lpstr>Introduction</vt:lpstr>
      <vt:lpstr>Events – Data analysis process</vt:lpstr>
      <vt:lpstr>Problem Statement</vt:lpstr>
      <vt:lpstr>Dataset Details</vt:lpstr>
      <vt:lpstr>Questions for the Project</vt:lpstr>
      <vt:lpstr>Convert the xlsx file to CSV file and load it in Snowflake SQL server</vt:lpstr>
      <vt:lpstr>PowerPoint Presentation</vt:lpstr>
      <vt:lpstr>Dataset Info by Querying</vt:lpstr>
      <vt:lpstr>1. What is the total number of reservations in the dataset ?            </vt:lpstr>
      <vt:lpstr>2. Which meal plan is the most popular among guests? </vt:lpstr>
      <vt:lpstr>3. What is the average price per room for reservations     involving children?</vt:lpstr>
      <vt:lpstr>4. How many reservations were made for the year 20XX      (replace XX with the desired year)? </vt:lpstr>
      <vt:lpstr>5. What is the most commonly booked room type? </vt:lpstr>
      <vt:lpstr>6. How many reservations fall on a weekend      (no_of_weekend_nights &gt; 0)? </vt:lpstr>
      <vt:lpstr>7. What is the highest and lowest lead time for      reservations? </vt:lpstr>
      <vt:lpstr>8. What is the most common market segment type for      reservations? </vt:lpstr>
      <vt:lpstr>9. How many reservations have a booking status of      "Confirmed“ ? </vt:lpstr>
      <vt:lpstr>10. What is the total number of adults and children across        all reservations? </vt:lpstr>
      <vt:lpstr>11. What is the average number of weekend nights for        reservations involving children? </vt:lpstr>
      <vt:lpstr>To change the datatype of data column from VARCHAR to DATE format the below query is executed, it is for the next question</vt:lpstr>
      <vt:lpstr>12. How many reservations were made in each month of        the year? </vt:lpstr>
      <vt:lpstr>13. What is the average number of nights (both weekend        and weekday) spent by guests for each room type? </vt:lpstr>
      <vt:lpstr>14. For reservations involving children, what is the most        common room type, and what is the average price for         that room type? </vt:lpstr>
      <vt:lpstr>15. Find the market segment type that generates the        highest average price per room. </vt:lpstr>
      <vt:lpstr>Conclusion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Reservation  Analysis with SQL</dc:title>
  <dc:subject/>
  <dc:creator>Akash A</dc:creator>
  <cp:keywords/>
  <dc:description/>
  <cp:lastModifiedBy>Akash A</cp:lastModifiedBy>
  <cp:revision>6</cp:revision>
  <dcterms:created xsi:type="dcterms:W3CDTF">2024-03-18T13:32:47Z</dcterms:created>
  <dcterms:modified xsi:type="dcterms:W3CDTF">2024-03-19T07:36:14Z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