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</p:sld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3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3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160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455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25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18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2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28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82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943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67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90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00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719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05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438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528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32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157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1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3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0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0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5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5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CEAB21-88E3-EB41-71FB-DCBE5251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86" y="1446094"/>
            <a:ext cx="8071804" cy="6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3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B048C-BF43-47E6-A86D-05EBA4924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31" y="2052066"/>
            <a:ext cx="7037506" cy="275386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7356F1-D0F2-4DEE-8332-4E2A087BE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9) Amount Spend By Customer On Artist (TOP 5 Customers)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117E0-05B7-44FE-9A56-AEDB62C44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202" y="2052066"/>
            <a:ext cx="3777467" cy="197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066507-79B6-40C3-AFDD-C2D4FB35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10) Customer Spend Most On Music (TOP 5 Customers)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0DA2B-4F6E-463F-B1E2-0863F653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01" y="1706832"/>
            <a:ext cx="8218640" cy="44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6CD02D-9EE7-407F-BA55-6EE8B094AD4F}"/>
              </a:ext>
            </a:extLst>
          </p:cNvPr>
          <p:cNvSpPr txBox="1">
            <a:spLocks/>
          </p:cNvSpPr>
          <p:nvPr/>
        </p:nvSpPr>
        <p:spPr>
          <a:xfrm>
            <a:off x="157143" y="189705"/>
            <a:ext cx="5786457" cy="1419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2) Conclusions</a:t>
            </a:r>
            <a:endParaRPr lang="en-IN" sz="7200" b="1" dirty="0"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F332D1-96A6-4255-AAC8-997340385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761" y="1820975"/>
            <a:ext cx="11876239" cy="197342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Number of employees are less at senior level as compared to junior level.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Maximum countries(where customers belongs) are from  Europe only( ~70%).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Maximum total invoice amount is from Prague city also top two customers in terms of money they spend also belongs to this city only.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Rock is the only music genre which is popular in all country except Argentina in terms of purchase.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U2 is the artist who has written the most rock music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620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2C0B-4570-4FE1-8EFC-D8A27DDF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501" y="1590869"/>
            <a:ext cx="4572001" cy="1096347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THANK YOU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9EDFC89-777D-4A92-8F11-0717CB6D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2230" y="2589085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7200" b="1" dirty="0">
                <a:solidFill>
                  <a:schemeClr val="tx2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</a:rPr>
              <a:t>INSIGHTS</a:t>
            </a:r>
            <a:endParaRPr lang="en-IN" sz="7200" b="1" dirty="0">
              <a:solidFill>
                <a:schemeClr val="tx2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  <p:pic>
        <p:nvPicPr>
          <p:cNvPr id="1037" name="Graphic 1036" descr="Lightbulb">
            <a:extLst>
              <a:ext uri="{FF2B5EF4-FFF2-40B4-BE49-F238E27FC236}">
                <a16:creationId xmlns:a16="http://schemas.microsoft.com/office/drawing/2014/main" id="{5D6172C0-DBCA-D2D4-C2E7-40321E794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3903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9EDFC89-777D-4A92-8F11-0717CB6D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  <a:latin typeface="+mn-lt"/>
              </a:rPr>
              <a:t>1) Who is the senior most employee, find name and job title.</a:t>
            </a:r>
            <a:endParaRPr lang="en-IN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4DA3BC0-A79E-4E55-85BD-EB25CE1FB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595" y="5774674"/>
            <a:ext cx="10719424" cy="830453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100" b="1" dirty="0">
                <a:latin typeface="+mj-lt"/>
              </a:rPr>
              <a:t>Senior most employee is Mohan Madan (Senior General Manager)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100" b="1" dirty="0">
                <a:latin typeface="+mj-lt"/>
              </a:rPr>
              <a:t>Number of employees are more at junior level and as the seniority level increases number of employees decreases.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08BA27-661E-46B0-98E3-02BAD797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835325"/>
            <a:ext cx="5131088" cy="2689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D72370-03CD-4F44-8E9E-7B1E963A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840097"/>
            <a:ext cx="5131087" cy="275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3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8E3D-0434-4046-8A8B-1899EED2D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2) Which countries have the most Invoices?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17DC65C-2767-49D2-91BF-4B29AF9EB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3" y="5179369"/>
            <a:ext cx="11876239" cy="1473815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It is clearly seen from the more the number of countries more will the number of invoices.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Maximum countries are from Europe only.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Europe is on the top in terms of invoices generated ,instead of this countries of Europe fail to be top in terms of invoices generated(Top country is of North America(USA).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USA played a major role in terms of invoices invoice generated in North America.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51462-B19E-416D-96BA-2B8DBD69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6" y="941722"/>
            <a:ext cx="7070974" cy="3816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B5A652-99CB-4A26-AE04-5E6D32FA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040" y="2076692"/>
            <a:ext cx="3992687" cy="2874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089560-5260-497A-B902-64DCF99F7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015" y="941723"/>
            <a:ext cx="3177540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1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C519E4-1E84-4335-AAD9-EFB592B3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3" y="1073797"/>
            <a:ext cx="6090886" cy="262804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54DF37-7149-4500-AEB5-C0A8E2265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3) What are top 3 values of total invoice?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5A03F8E-0322-4DEC-811E-7290DFF94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35761"/>
            <a:ext cx="11876239" cy="43765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Top 3 values of total invoice contain 4 Countries.</a:t>
            </a:r>
          </a:p>
        </p:txBody>
      </p:sp>
    </p:spTree>
    <p:extLst>
      <p:ext uri="{BB962C8B-B14F-4D97-AF65-F5344CB8AC3E}">
        <p14:creationId xmlns:p14="http://schemas.microsoft.com/office/powerpoint/2010/main" val="30432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5A1A-DA1D-47C9-B016-4D6F5DBF3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6343185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4) Cities with top customers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2BC9CE-5EDA-4006-9317-84D7A2440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4" y="4236977"/>
            <a:ext cx="11876239" cy="14738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These are the cities having in terms of maximum total invoice.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So for throw a promotional music festival , choose any one of these.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It is better to choose Prague because top 2 customers also belong to this city only(as shown next page graph).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4921F-61A6-4DF8-B6F9-C8F37FEA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4" y="1016368"/>
            <a:ext cx="5326148" cy="275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0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5E456D-7539-4C5F-A970-1BEAD00F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2" y="1613528"/>
            <a:ext cx="6495288" cy="27538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C9A2A0-99D2-4C58-BB37-FFCE194B8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282609"/>
            <a:ext cx="7994704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5) Top 5 Customers In terms Of Total Money They Spend.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8434F42-ADED-4638-B57C-AC9D20C54A7D}"/>
              </a:ext>
            </a:extLst>
          </p:cNvPr>
          <p:cNvSpPr/>
          <p:nvPr/>
        </p:nvSpPr>
        <p:spPr>
          <a:xfrm>
            <a:off x="7100596" y="3272712"/>
            <a:ext cx="914400" cy="312576"/>
          </a:xfrm>
          <a:prstGeom prst="borderCallout1">
            <a:avLst>
              <a:gd name="adj1" fmla="val 49919"/>
              <a:gd name="adj2" fmla="val 1069"/>
              <a:gd name="adj3" fmla="val 141808"/>
              <a:gd name="adj4" fmla="val -830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D407C8D-6860-47A9-BDCD-A72D5765F3E5}"/>
              </a:ext>
            </a:extLst>
          </p:cNvPr>
          <p:cNvSpPr/>
          <p:nvPr/>
        </p:nvSpPr>
        <p:spPr>
          <a:xfrm>
            <a:off x="7100596" y="3741577"/>
            <a:ext cx="914400" cy="312576"/>
          </a:xfrm>
          <a:prstGeom prst="borderCallout1">
            <a:avLst>
              <a:gd name="adj1" fmla="val 49919"/>
              <a:gd name="adj2" fmla="val 1069"/>
              <a:gd name="adj3" fmla="val 76137"/>
              <a:gd name="adj4" fmla="val -656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36A0D1F-E764-4FD9-AC26-15FC7C64A1FE}"/>
              </a:ext>
            </a:extLst>
          </p:cNvPr>
          <p:cNvSpPr/>
          <p:nvPr/>
        </p:nvSpPr>
        <p:spPr>
          <a:xfrm>
            <a:off x="7187681" y="4203447"/>
            <a:ext cx="914400" cy="312576"/>
          </a:xfrm>
          <a:prstGeom prst="borderCallout1">
            <a:avLst>
              <a:gd name="adj1" fmla="val 49919"/>
              <a:gd name="adj2" fmla="val 1069"/>
              <a:gd name="adj3" fmla="val -1475"/>
              <a:gd name="adj4" fmla="val -1197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dirty="0">
                <a:solidFill>
                  <a:schemeClr val="tx1"/>
                </a:solidFill>
              </a:rPr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102229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2222-CFFD-44A9-80F1-77A728A3E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6) Most Popular Music Genre For Each Country In Terms Of Purchase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EFA1057-3A03-488A-B53B-57563BFD6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596" y="3683883"/>
            <a:ext cx="7117626" cy="53848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Rock is the only music genre which is popular in all country except Argentina.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BA314-9C4C-437E-AE6A-AA76EAC39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" y="942393"/>
            <a:ext cx="2895600" cy="4587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27984-4205-439A-9BC8-EDA56071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002" y="942393"/>
            <a:ext cx="2476500" cy="7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565CD-75F6-4179-B4BA-46DD2F3D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2" y="1538881"/>
            <a:ext cx="9524925" cy="40960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3136A3-2C7C-4F64-9B17-999CA7A5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82609"/>
            <a:ext cx="9198353" cy="538486"/>
          </a:xfrm>
        </p:spPr>
        <p:txBody>
          <a:bodyPr>
            <a:noAutofit/>
          </a:bodyPr>
          <a:lstStyle/>
          <a:p>
            <a:pPr algn="l"/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7) TOP 10 Artist Who Have Written The Most Rock Music</a:t>
            </a:r>
            <a:endParaRPr lang="en-IN" sz="2400" b="1" u="sng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243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377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 Light</vt:lpstr>
      <vt:lpstr>Trebuchet MS</vt:lpstr>
      <vt:lpstr>Wingdings 3</vt:lpstr>
      <vt:lpstr>Facet</vt:lpstr>
      <vt:lpstr>Metropolitan</vt:lpstr>
      <vt:lpstr>PowerPoint Presentation</vt:lpstr>
      <vt:lpstr>INSIGHTS</vt:lpstr>
      <vt:lpstr>1) Who is the senior most employee, find name and job title.</vt:lpstr>
      <vt:lpstr>2) Which countries have the most Invoices?</vt:lpstr>
      <vt:lpstr>3) What are top 3 values of total invoice?</vt:lpstr>
      <vt:lpstr>4) Cities with top customers</vt:lpstr>
      <vt:lpstr>5) Top 5 Customers In terms Of Total Money They Spend.</vt:lpstr>
      <vt:lpstr>6) Most Popular Music Genre For Each Country In Terms Of Purchase</vt:lpstr>
      <vt:lpstr>7) TOP 10 Artist Who Have Written The Most Rock Music</vt:lpstr>
      <vt:lpstr>9) Amount Spend By Customer On Artist (TOP 5 Customers)</vt:lpstr>
      <vt:lpstr>10) Customer Spend Most On Music (TOP 5 Customers)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Gaur</dc:creator>
  <cp:lastModifiedBy>AKASH TRIPATHI</cp:lastModifiedBy>
  <cp:revision>37</cp:revision>
  <dcterms:created xsi:type="dcterms:W3CDTF">2023-04-07T03:23:40Z</dcterms:created>
  <dcterms:modified xsi:type="dcterms:W3CDTF">2024-05-12T08:16:09Z</dcterms:modified>
</cp:coreProperties>
</file>