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726" y="391886"/>
            <a:ext cx="11190514" cy="1384663"/>
          </a:xfrm>
        </p:spPr>
        <p:txBody>
          <a:bodyPr/>
          <a:lstStyle/>
          <a:p>
            <a:r>
              <a:rPr lang="en-US" dirty="0" smtClean="0"/>
              <a:t>Face Recognition Python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7955" y="2556693"/>
            <a:ext cx="8915399" cy="1336038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 This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explores the implementation of face recognition using Python, emphasizing the utilization of cutting-edge technologies to detect and recognize faces in images. The presentation will provide insights into the project's objectives, methodologies, and showcase its outcomes.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5291" y="5982789"/>
            <a:ext cx="289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</a:t>
            </a:r>
            <a:r>
              <a:rPr lang="en-US" dirty="0" err="1" smtClean="0"/>
              <a:t>Akash</a:t>
            </a:r>
            <a:r>
              <a:rPr lang="en-US" dirty="0" smtClean="0"/>
              <a:t> Yadav N</a:t>
            </a:r>
          </a:p>
          <a:p>
            <a:r>
              <a:rPr lang="en-US" dirty="0" smtClean="0"/>
              <a:t>Date : 22-01-2024</a:t>
            </a:r>
          </a:p>
        </p:txBody>
      </p:sp>
    </p:spTree>
    <p:extLst>
      <p:ext uri="{BB962C8B-B14F-4D97-AF65-F5344CB8AC3E}">
        <p14:creationId xmlns:p14="http://schemas.microsoft.com/office/powerpoint/2010/main" val="134979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126" y="87086"/>
            <a:ext cx="8595950" cy="836023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126" y="661851"/>
            <a:ext cx="9954486" cy="5249371"/>
          </a:xfrm>
        </p:spPr>
        <p:txBody>
          <a:bodyPr/>
          <a:lstStyle/>
          <a:p>
            <a:r>
              <a:rPr lang="en-US" i="1" dirty="0"/>
              <a:t>Achievements:</a:t>
            </a:r>
            <a:r>
              <a:rPr lang="en-US" dirty="0"/>
              <a:t> Developed a robust face recognition system using Python and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r>
              <a:rPr lang="en-US" i="1" dirty="0"/>
              <a:t>Accuracy:</a:t>
            </a:r>
            <a:r>
              <a:rPr lang="en-US" dirty="0"/>
              <a:t> Attained high accuracy in face detection and recognition tasks.</a:t>
            </a:r>
          </a:p>
          <a:p>
            <a:r>
              <a:rPr lang="en-US" i="1" dirty="0"/>
              <a:t>Flexibility:</a:t>
            </a:r>
            <a:r>
              <a:rPr lang="en-US" dirty="0"/>
              <a:t> Utilized a blend of </a:t>
            </a:r>
            <a:r>
              <a:rPr lang="en-US" dirty="0" err="1"/>
              <a:t>Haar</a:t>
            </a:r>
            <a:r>
              <a:rPr lang="en-US" dirty="0"/>
              <a:t> Cascade classifier and optional deep learning algorithms.</a:t>
            </a:r>
          </a:p>
          <a:p>
            <a:r>
              <a:rPr lang="en-US" i="1" dirty="0"/>
              <a:t>Challenges Addressed:</a:t>
            </a:r>
            <a:r>
              <a:rPr lang="en-US" dirty="0"/>
              <a:t> Successfully tackled challenges such as lighting variability, pose, and complex backgrounds</a:t>
            </a:r>
            <a:r>
              <a:rPr lang="en-US" dirty="0" smtClean="0"/>
              <a:t>.</a:t>
            </a:r>
          </a:p>
          <a:p>
            <a:r>
              <a:rPr lang="en-US" i="1" dirty="0"/>
              <a:t>Streamlined Processes:</a:t>
            </a:r>
            <a:r>
              <a:rPr lang="en-US" dirty="0"/>
              <a:t> Simplifies identification processes in diverse scenarios.</a:t>
            </a:r>
          </a:p>
          <a:p>
            <a:r>
              <a:rPr lang="en-US" i="1" dirty="0"/>
              <a:t>User-Friendly:</a:t>
            </a:r>
            <a:r>
              <a:rPr lang="en-US" dirty="0"/>
              <a:t> Enhances user experience through personalized interactions.</a:t>
            </a:r>
          </a:p>
          <a:p>
            <a:r>
              <a:rPr lang="en-US" i="1" dirty="0"/>
              <a:t>Future Potential:</a:t>
            </a:r>
            <a:r>
              <a:rPr lang="en-US" dirty="0"/>
              <a:t> Lays the foundation for future enhancements and applications in the field of face recognition.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977" y="2741521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60230"/>
            <a:ext cx="8874623" cy="767084"/>
          </a:xfrm>
        </p:spPr>
        <p:txBody>
          <a:bodyPr/>
          <a:lstStyle/>
          <a:p>
            <a:r>
              <a:rPr lang="en-US" b="1" dirty="0"/>
              <a:t>Introduction to Face Recognition: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670560"/>
            <a:ext cx="8915400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>
                <a:solidFill>
                  <a:schemeClr val="tx1"/>
                </a:solidFill>
              </a:rPr>
              <a:t>Definition:</a:t>
            </a:r>
            <a:r>
              <a:rPr lang="en-US" dirty="0">
                <a:solidFill>
                  <a:schemeClr val="tx1"/>
                </a:solidFill>
              </a:rPr>
              <a:t> Face recognition is a technology that identifies or verifies individuals by analyzing and comparing patterns based on facial features.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Key Components:</a:t>
            </a:r>
            <a:r>
              <a:rPr lang="en-US" dirty="0">
                <a:solidFill>
                  <a:schemeClr val="tx1"/>
                </a:solidFill>
              </a:rPr>
              <a:t> Involves capturing, analyzing, and comparing facial patterns for identification purposes.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Enhanced Security:</a:t>
            </a:r>
            <a:r>
              <a:rPr lang="en-US" dirty="0">
                <a:solidFill>
                  <a:schemeClr val="tx1"/>
                </a:solidFill>
              </a:rPr>
              <a:t> Used for access control and identity verification in secure environments.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Convenience:</a:t>
            </a:r>
            <a:r>
              <a:rPr lang="en-US" dirty="0">
                <a:solidFill>
                  <a:schemeClr val="tx1"/>
                </a:solidFill>
              </a:rPr>
              <a:t> Enables seamless authentication without the need for physical tokens or passwords.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Personalization:</a:t>
            </a:r>
            <a:r>
              <a:rPr lang="en-US" dirty="0">
                <a:solidFill>
                  <a:schemeClr val="tx1"/>
                </a:solidFill>
              </a:rPr>
              <a:t> Applied in personal devices for customizing user experiences.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Law Enforcement:</a:t>
            </a:r>
            <a:r>
              <a:rPr lang="en-US" dirty="0">
                <a:solidFill>
                  <a:schemeClr val="tx1"/>
                </a:solidFill>
              </a:rPr>
              <a:t> Aids in criminal investigations by identifying individuals from surveillance footage.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5589" y="4953279"/>
            <a:ext cx="9161417" cy="229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Applications of Face Recognition: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Security Systems:</a:t>
            </a:r>
            <a:r>
              <a:rPr lang="en-US" dirty="0"/>
              <a:t> Access control in buildings, airports, and restricted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Mobile Devices:</a:t>
            </a:r>
            <a:r>
              <a:rPr lang="en-US" dirty="0"/>
              <a:t> Unlocking smartphones and ensuring secure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Surveillance:</a:t>
            </a:r>
            <a:r>
              <a:rPr lang="en-US" dirty="0"/>
              <a:t> Monitoring public spaces for security and safety.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Retail:</a:t>
            </a:r>
            <a:r>
              <a:rPr lang="en-US" dirty="0"/>
              <a:t> Personalized customer experiences and behavior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Healthcare:</a:t>
            </a:r>
            <a:r>
              <a:rPr lang="en-US" dirty="0"/>
              <a:t> Patient identification and medical record management.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817" y="162556"/>
            <a:ext cx="9555532" cy="656050"/>
          </a:xfrm>
        </p:spPr>
        <p:txBody>
          <a:bodyPr/>
          <a:lstStyle/>
          <a:p>
            <a:r>
              <a:rPr lang="en-US" b="1" dirty="0"/>
              <a:t>Objective of the Face Recognition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3" y="818606"/>
            <a:ext cx="8782543" cy="2203268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Primary Goal:</a:t>
            </a:r>
            <a:r>
              <a:rPr lang="en-US" dirty="0">
                <a:solidFill>
                  <a:schemeClr val="tx1"/>
                </a:solidFill>
              </a:rPr>
              <a:t> Develop a robust face recognition system using Python and </a:t>
            </a:r>
            <a:r>
              <a:rPr lang="en-US" dirty="0" err="1">
                <a:solidFill>
                  <a:schemeClr val="tx1"/>
                </a:solidFill>
              </a:rPr>
              <a:t>OpenCV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i="1" dirty="0">
                <a:solidFill>
                  <a:schemeClr val="tx1"/>
                </a:solidFill>
              </a:rPr>
              <a:t>Specific Tasks: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Detect and identify faces in images and/or real-time video streams.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 an efficient algorithm for accurate face recognition.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Showcase the potential applications and benefits of the developed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1" y="3185432"/>
            <a:ext cx="4508723" cy="681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1" y="4484642"/>
            <a:ext cx="1898413" cy="6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4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936" y="84179"/>
            <a:ext cx="4269430" cy="4731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936" y="618309"/>
            <a:ext cx="8301498" cy="1297577"/>
          </a:xfrm>
        </p:spPr>
        <p:txBody>
          <a:bodyPr/>
          <a:lstStyle/>
          <a:p>
            <a:r>
              <a:rPr lang="en-US" i="1" dirty="0"/>
              <a:t>Challenge:</a:t>
            </a:r>
            <a:r>
              <a:rPr lang="en-US" dirty="0"/>
              <a:t> Overcome limitations in traditional identification methods.</a:t>
            </a:r>
          </a:p>
          <a:p>
            <a:r>
              <a:rPr lang="en-US" i="1" dirty="0"/>
              <a:t>Solution:</a:t>
            </a:r>
            <a:r>
              <a:rPr lang="en-US" dirty="0"/>
              <a:t> Provide a reliable, non-intrusive, and efficient face recognition solution applicable in diverse scenarios.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6936" y="1915886"/>
            <a:ext cx="456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Key Accomplishment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251" y="2673531"/>
            <a:ext cx="9562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Accurate Detection:</a:t>
            </a:r>
            <a:r>
              <a:rPr lang="en-US" dirty="0"/>
              <a:t> Achieve high accuracy in detecting faces within images or video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Effective Recognition:</a:t>
            </a:r>
            <a:r>
              <a:rPr lang="en-US" dirty="0"/>
              <a:t> Develop a recognition algorithm capable of distinguishing individuals with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Applicability:</a:t>
            </a:r>
            <a:r>
              <a:rPr lang="en-US" dirty="0"/>
              <a:t> Demonstrate the practical application of face recognition in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95794"/>
            <a:ext cx="10015446" cy="11669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Methodology for Face </a:t>
            </a:r>
            <a:r>
              <a:rPr lang="en-US" b="1" dirty="0" smtClean="0"/>
              <a:t>Recognition\</a:t>
            </a:r>
            <a:r>
              <a:rPr lang="en-US" b="1" dirty="0" err="1"/>
              <a:t>Haar</a:t>
            </a:r>
            <a:r>
              <a:rPr lang="en-US" b="1" dirty="0"/>
              <a:t> Cascade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775062"/>
            <a:ext cx="10824754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i="1" dirty="0">
                <a:solidFill>
                  <a:schemeClr val="tx1"/>
                </a:solidFill>
              </a:rPr>
              <a:t>Image Acquisition:</a:t>
            </a:r>
            <a:r>
              <a:rPr lang="en-US" dirty="0">
                <a:solidFill>
                  <a:schemeClr val="tx1"/>
                </a:solidFill>
              </a:rPr>
              <a:t> Obtain images or video frames containing faces for analysis.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Preprocessing:</a:t>
            </a:r>
            <a:r>
              <a:rPr lang="en-US" dirty="0">
                <a:solidFill>
                  <a:schemeClr val="tx1"/>
                </a:solidFill>
              </a:rPr>
              <a:t> Enhance image quality, adjust lighting, and normalize facial features.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Feature Extraction:</a:t>
            </a:r>
            <a:r>
              <a:rPr lang="en-US" dirty="0">
                <a:solidFill>
                  <a:schemeClr val="tx1"/>
                </a:solidFill>
              </a:rPr>
              <a:t> Extract relevant facial features, such as key landmarks.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Algorithm Selection:</a:t>
            </a:r>
            <a:r>
              <a:rPr lang="en-US" dirty="0">
                <a:solidFill>
                  <a:schemeClr val="tx1"/>
                </a:solidFill>
              </a:rPr>
              <a:t> Utilize the </a:t>
            </a:r>
            <a:r>
              <a:rPr lang="en-US" dirty="0" err="1">
                <a:solidFill>
                  <a:schemeClr val="tx1"/>
                </a:solidFill>
              </a:rPr>
              <a:t>Haar</a:t>
            </a:r>
            <a:r>
              <a:rPr lang="en-US" dirty="0">
                <a:solidFill>
                  <a:schemeClr val="tx1"/>
                </a:solidFill>
              </a:rPr>
              <a:t> Cascade classifier for initial face detection.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Deep Learning (Optional):</a:t>
            </a:r>
            <a:r>
              <a:rPr lang="en-US" dirty="0">
                <a:solidFill>
                  <a:schemeClr val="tx1"/>
                </a:solidFill>
              </a:rPr>
              <a:t> Explore deep learning techniques for advanced recognition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Description</a:t>
            </a:r>
            <a:r>
              <a:rPr lang="en-US" i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Haar</a:t>
            </a:r>
            <a:r>
              <a:rPr lang="en-US" dirty="0">
                <a:solidFill>
                  <a:schemeClr val="tx1"/>
                </a:solidFill>
              </a:rPr>
              <a:t> Cascades are effective object detection algorithms used for face detection.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Training:</a:t>
            </a:r>
            <a:r>
              <a:rPr lang="en-US" dirty="0">
                <a:solidFill>
                  <a:schemeClr val="tx1"/>
                </a:solidFill>
              </a:rPr>
              <a:t> Trained on positive and negative samples to recognize patterns indicative of faces.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Cascade Structure:</a:t>
            </a:r>
            <a:r>
              <a:rPr lang="en-US" dirty="0">
                <a:solidFill>
                  <a:schemeClr val="tx1"/>
                </a:solidFill>
              </a:rPr>
              <a:t> Hierarchical structure for efficient detection at multiple scales.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9167" y="4336867"/>
            <a:ext cx="10162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with Python and </a:t>
            </a:r>
            <a:r>
              <a:rPr lang="en-US" b="1" dirty="0" err="1"/>
              <a:t>OpenCV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Implementation:</a:t>
            </a:r>
            <a:r>
              <a:rPr lang="en-US" dirty="0"/>
              <a:t> Use Python programming language and </a:t>
            </a:r>
            <a:r>
              <a:rPr lang="en-US" dirty="0" err="1"/>
              <a:t>OpenCV</a:t>
            </a:r>
            <a:r>
              <a:rPr lang="en-US" dirty="0"/>
              <a:t> library for seamless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Flexibility:</a:t>
            </a:r>
            <a:r>
              <a:rPr lang="en-US" dirty="0"/>
              <a:t> Leverage </a:t>
            </a:r>
            <a:r>
              <a:rPr lang="en-US" dirty="0" err="1"/>
              <a:t>OpenCV's</a:t>
            </a:r>
            <a:r>
              <a:rPr lang="en-US" dirty="0"/>
              <a:t> rich set of tools and functionalities for image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1" y="162556"/>
            <a:ext cx="1463040" cy="690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37" y="2325188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1" y="1069385"/>
            <a:ext cx="9534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48" y="145139"/>
            <a:ext cx="8911687" cy="128089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710" y="1159373"/>
            <a:ext cx="6429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79" y="4258492"/>
            <a:ext cx="2685368" cy="2036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12" y="1203007"/>
            <a:ext cx="7454538" cy="3019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85" y="4258492"/>
            <a:ext cx="2451871" cy="20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314" y="179972"/>
            <a:ext cx="8911687" cy="1280890"/>
          </a:xfrm>
        </p:spPr>
        <p:txBody>
          <a:bodyPr/>
          <a:lstStyle/>
          <a:p>
            <a:r>
              <a:rPr lang="en-US" b="1" dirty="0"/>
              <a:t>Challenges Faced During the Project: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87" y="1053737"/>
            <a:ext cx="8915400" cy="3777622"/>
          </a:xfrm>
        </p:spPr>
        <p:txBody>
          <a:bodyPr/>
          <a:lstStyle/>
          <a:p>
            <a:r>
              <a:rPr lang="en-US" i="1" dirty="0" smtClean="0"/>
              <a:t>Variability </a:t>
            </a:r>
            <a:r>
              <a:rPr lang="en-US" i="1" dirty="0"/>
              <a:t>in Lighting Conditions:</a:t>
            </a:r>
            <a:r>
              <a:rPr lang="en-US" dirty="0"/>
              <a:t> Faces captured under diverse lighting scenarios.</a:t>
            </a:r>
          </a:p>
          <a:p>
            <a:r>
              <a:rPr lang="en-US" i="1" dirty="0"/>
              <a:t>Pose and Orientation:</a:t>
            </a:r>
            <a:r>
              <a:rPr lang="en-US" dirty="0"/>
              <a:t> Recognition difficulties with non-frontal poses.</a:t>
            </a:r>
          </a:p>
          <a:p>
            <a:r>
              <a:rPr lang="en-US" i="1" dirty="0"/>
              <a:t>Complex Backgrounds:</a:t>
            </a:r>
            <a:r>
              <a:rPr lang="en-US" dirty="0"/>
              <a:t> Interference from complex or cluttered backgrounds.</a:t>
            </a:r>
          </a:p>
          <a:p>
            <a:r>
              <a:rPr lang="en-US" i="1" dirty="0"/>
              <a:t>Limited Dataset:</a:t>
            </a:r>
            <a:r>
              <a:rPr lang="en-US" dirty="0"/>
              <a:t> Challenges in achieving robustness with a limited training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856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639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Face Recognition Python Project</vt:lpstr>
      <vt:lpstr>Introduction to Face Recognition:</vt:lpstr>
      <vt:lpstr>Objective of the Face Recognition Project:</vt:lpstr>
      <vt:lpstr>Problem Statement:</vt:lpstr>
      <vt:lpstr>Methodology for Face Recognition\Haar Cascade Classifier</vt:lpstr>
      <vt:lpstr>Code:</vt:lpstr>
      <vt:lpstr>Code:</vt:lpstr>
      <vt:lpstr>Result:</vt:lpstr>
      <vt:lpstr>Challenges Faced During the Project: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Python Project</dc:title>
  <dc:creator>admin</dc:creator>
  <cp:lastModifiedBy>admin</cp:lastModifiedBy>
  <cp:revision>4</cp:revision>
  <dcterms:created xsi:type="dcterms:W3CDTF">2024-01-22T16:53:23Z</dcterms:created>
  <dcterms:modified xsi:type="dcterms:W3CDTF">2024-01-22T17:21:51Z</dcterms:modified>
</cp:coreProperties>
</file>