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Maven Pro" charset="0"/>
      <p:regular r:id="rId16"/>
      <p:bold r:id="rId17"/>
    </p:embeddedFont>
    <p:embeddedFont>
      <p:font typeface="Calibri" pitchFamily="34" charset="0"/>
      <p:regular r:id="rId18"/>
      <p:bold r:id="rId19"/>
      <p:italic r:id="rId20"/>
      <p:boldItalic r:id="rId21"/>
    </p:embeddedFont>
    <p:embeddedFont>
      <p:font typeface="Robo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aGSudcXjZUuYd2AwJWZESCUGaX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D46611-B6D0-4C2E-9F64-5B7DEA2860E1}">
  <a:tblStyle styleId="{5CD46611-B6D0-4C2E-9F64-5B7DEA2860E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2364" y="160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19"/>
        <p:cNvGrpSpPr/>
        <p:nvPr/>
      </p:nvGrpSpPr>
      <p:grpSpPr>
        <a:xfrm>
          <a:off x="0" y="0"/>
          <a:ext cx="0" cy="0"/>
          <a:chOff x="0" y="0"/>
          <a:chExt cx="0" cy="0"/>
        </a:xfrm>
      </p:grpSpPr>
      <p:sp>
        <p:nvSpPr>
          <p:cNvPr id="20" name="Google Shape;20;p19"/>
          <p:cNvSpPr/>
          <p:nvPr/>
        </p:nvSpPr>
        <p:spPr>
          <a:xfrm>
            <a:off x="3177"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9"/>
          <p:cNvSpPr/>
          <p:nvPr/>
        </p:nvSpPr>
        <p:spPr>
          <a:xfrm>
            <a:off x="17"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24" name="Google Shape;24;p19"/>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7" name="Google Shape;27;p19"/>
          <p:cNvCxnSpPr/>
          <p:nvPr/>
        </p:nvCxnSpPr>
        <p:spPr>
          <a:xfrm>
            <a:off x="1207659"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8" name="Google Shape;28;p19"/>
          <p:cNvPicPr preferRelativeResize="0"/>
          <p:nvPr/>
        </p:nvPicPr>
        <p:blipFill rotWithShape="1">
          <a:blip r:embed="rId2">
            <a:alphaModFix/>
          </a:blip>
          <a:srcRect/>
          <a:stretch/>
        </p:blipFill>
        <p:spPr>
          <a:xfrm>
            <a:off x="10936956" y="1"/>
            <a:ext cx="1255044" cy="12550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8"/>
          <p:cNvSpPr txBox="1">
            <a:spLocks noGrp="1"/>
          </p:cNvSpPr>
          <p:nvPr>
            <p:ph type="title"/>
          </p:nvPr>
        </p:nvSpPr>
        <p:spPr>
          <a:xfrm>
            <a:off x="1097280" y="286604"/>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8"/>
          <p:cNvSpPr txBox="1">
            <a:spLocks noGrp="1"/>
          </p:cNvSpPr>
          <p:nvPr>
            <p:ph type="body" idx="1"/>
          </p:nvPr>
        </p:nvSpPr>
        <p:spPr>
          <a:xfrm rot="5400000">
            <a:off x="4114800" y="-1171785"/>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 name="Google Shape;99;p28"/>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29"/>
          <p:cNvSpPr/>
          <p:nvPr/>
        </p:nvSpPr>
        <p:spPr>
          <a:xfrm>
            <a:off x="3177"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9"/>
          <p:cNvSpPr/>
          <p:nvPr/>
        </p:nvSpPr>
        <p:spPr>
          <a:xfrm>
            <a:off x="17"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9"/>
          <p:cNvSpPr txBox="1">
            <a:spLocks noGrp="1"/>
          </p:cNvSpPr>
          <p:nvPr>
            <p:ph type="title"/>
          </p:nvPr>
        </p:nvSpPr>
        <p:spPr>
          <a:xfrm rot="5400000">
            <a:off x="7159402" y="1977800"/>
            <a:ext cx="5759899"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9"/>
          <p:cNvSpPr txBox="1">
            <a:spLocks noGrp="1"/>
          </p:cNvSpPr>
          <p:nvPr>
            <p:ph type="body" idx="1"/>
          </p:nvPr>
        </p:nvSpPr>
        <p:spPr>
          <a:xfrm rot="5400000">
            <a:off x="1825401" y="-574900"/>
            <a:ext cx="5759899"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7" name="Google Shape;107;p29"/>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9"/>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1097280" y="1541649"/>
            <a:ext cx="10058400" cy="4728522"/>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 name="Google Shape;32;p20"/>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1" b="0" i="0" u="none" strike="noStrike" cap="none">
                <a:solidFill>
                  <a:schemeClr val="dk1"/>
                </a:solidFill>
                <a:latin typeface="Calibri"/>
                <a:ea typeface="Calibri"/>
                <a:cs typeface="Calibri"/>
                <a:sym typeface="Calibri"/>
              </a:defRPr>
            </a:lvl1pPr>
            <a:lvl2pPr marL="0" lvl="1" indent="0" algn="r">
              <a:spcBef>
                <a:spcPts val="0"/>
              </a:spcBef>
              <a:buNone/>
              <a:defRPr sz="1051" b="0" i="0" u="none" strike="noStrike" cap="none">
                <a:solidFill>
                  <a:schemeClr val="dk1"/>
                </a:solidFill>
                <a:latin typeface="Calibri"/>
                <a:ea typeface="Calibri"/>
                <a:cs typeface="Calibri"/>
                <a:sym typeface="Calibri"/>
              </a:defRPr>
            </a:lvl2pPr>
            <a:lvl3pPr marL="0" lvl="2" indent="0" algn="r">
              <a:spcBef>
                <a:spcPts val="0"/>
              </a:spcBef>
              <a:buNone/>
              <a:defRPr sz="1051" b="0" i="0" u="none" strike="noStrike" cap="none">
                <a:solidFill>
                  <a:schemeClr val="dk1"/>
                </a:solidFill>
                <a:latin typeface="Calibri"/>
                <a:ea typeface="Calibri"/>
                <a:cs typeface="Calibri"/>
                <a:sym typeface="Calibri"/>
              </a:defRPr>
            </a:lvl3pPr>
            <a:lvl4pPr marL="0" lvl="3" indent="0" algn="r">
              <a:spcBef>
                <a:spcPts val="0"/>
              </a:spcBef>
              <a:buNone/>
              <a:defRPr sz="1051" b="0" i="0" u="none" strike="noStrike" cap="none">
                <a:solidFill>
                  <a:schemeClr val="dk1"/>
                </a:solidFill>
                <a:latin typeface="Calibri"/>
                <a:ea typeface="Calibri"/>
                <a:cs typeface="Calibri"/>
                <a:sym typeface="Calibri"/>
              </a:defRPr>
            </a:lvl4pPr>
            <a:lvl5pPr marL="0" lvl="4" indent="0" algn="r">
              <a:spcBef>
                <a:spcPts val="0"/>
              </a:spcBef>
              <a:buNone/>
              <a:defRPr sz="1051" b="0" i="0" u="none" strike="noStrike" cap="none">
                <a:solidFill>
                  <a:schemeClr val="dk1"/>
                </a:solidFill>
                <a:latin typeface="Calibri"/>
                <a:ea typeface="Calibri"/>
                <a:cs typeface="Calibri"/>
                <a:sym typeface="Calibri"/>
              </a:defRPr>
            </a:lvl5pPr>
            <a:lvl6pPr marL="0" lvl="5" indent="0" algn="r">
              <a:spcBef>
                <a:spcPts val="0"/>
              </a:spcBef>
              <a:buNone/>
              <a:defRPr sz="1051" b="0" i="0" u="none" strike="noStrike" cap="none">
                <a:solidFill>
                  <a:schemeClr val="dk1"/>
                </a:solidFill>
                <a:latin typeface="Calibri"/>
                <a:ea typeface="Calibri"/>
                <a:cs typeface="Calibri"/>
                <a:sym typeface="Calibri"/>
              </a:defRPr>
            </a:lvl6pPr>
            <a:lvl7pPr marL="0" lvl="6" indent="0" algn="r">
              <a:spcBef>
                <a:spcPts val="0"/>
              </a:spcBef>
              <a:buNone/>
              <a:defRPr sz="1051" b="0" i="0" u="none" strike="noStrike" cap="none">
                <a:solidFill>
                  <a:schemeClr val="dk1"/>
                </a:solidFill>
                <a:latin typeface="Calibri"/>
                <a:ea typeface="Calibri"/>
                <a:cs typeface="Calibri"/>
                <a:sym typeface="Calibri"/>
              </a:defRPr>
            </a:lvl7pPr>
            <a:lvl8pPr marL="0" lvl="7" indent="0" algn="r">
              <a:spcBef>
                <a:spcPts val="0"/>
              </a:spcBef>
              <a:buNone/>
              <a:defRPr sz="1051" b="0" i="0" u="none" strike="noStrike" cap="none">
                <a:solidFill>
                  <a:schemeClr val="dk1"/>
                </a:solidFill>
                <a:latin typeface="Calibri"/>
                <a:ea typeface="Calibri"/>
                <a:cs typeface="Calibri"/>
                <a:sym typeface="Calibri"/>
              </a:defRPr>
            </a:lvl8pPr>
            <a:lvl9pPr marL="0" lvl="8" indent="0" algn="r">
              <a:spcBef>
                <a:spcPts val="0"/>
              </a:spcBef>
              <a:buNone/>
              <a:defRPr sz="1051"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5" name="Google Shape;35;p20"/>
          <p:cNvPicPr preferRelativeResize="0"/>
          <p:nvPr/>
        </p:nvPicPr>
        <p:blipFill rotWithShape="1">
          <a:blip r:embed="rId2">
            <a:alphaModFix/>
          </a:blip>
          <a:srcRect/>
          <a:stretch/>
        </p:blipFill>
        <p:spPr>
          <a:xfrm>
            <a:off x="10936956" y="1"/>
            <a:ext cx="1255044" cy="125504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6"/>
        <p:cNvGrpSpPr/>
        <p:nvPr/>
      </p:nvGrpSpPr>
      <p:grpSpPr>
        <a:xfrm>
          <a:off x="0" y="0"/>
          <a:ext cx="0" cy="0"/>
          <a:chOff x="0" y="0"/>
          <a:chExt cx="0" cy="0"/>
        </a:xfrm>
      </p:grpSpPr>
      <p:sp>
        <p:nvSpPr>
          <p:cNvPr id="37" name="Google Shape;37;p21"/>
          <p:cNvSpPr/>
          <p:nvPr/>
        </p:nvSpPr>
        <p:spPr>
          <a:xfrm>
            <a:off x="3177"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1"/>
          <p:cNvSpPr/>
          <p:nvPr/>
        </p:nvSpPr>
        <p:spPr>
          <a:xfrm>
            <a:off x="17"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1"/>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1"/>
          <p:cNvPicPr preferRelativeResize="0"/>
          <p:nvPr/>
        </p:nvPicPr>
        <p:blipFill rotWithShape="1">
          <a:blip r:embed="rId2">
            <a:alphaModFix/>
          </a:blip>
          <a:srcRect/>
          <a:stretch/>
        </p:blipFill>
        <p:spPr>
          <a:xfrm>
            <a:off x="0" y="0"/>
            <a:ext cx="1148316" cy="11483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3"/>
        <p:cNvGrpSpPr/>
        <p:nvPr/>
      </p:nvGrpSpPr>
      <p:grpSpPr>
        <a:xfrm>
          <a:off x="0" y="0"/>
          <a:ext cx="0" cy="0"/>
          <a:chOff x="0" y="0"/>
          <a:chExt cx="0" cy="0"/>
        </a:xfrm>
      </p:grpSpPr>
      <p:sp>
        <p:nvSpPr>
          <p:cNvPr id="44" name="Google Shape;44;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2"/>
          <p:cNvSpPr/>
          <p:nvPr/>
        </p:nvSpPr>
        <p:spPr>
          <a:xfrm>
            <a:off x="1" y="6334317"/>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48" name="Google Shape;48;p22"/>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51" name="Google Shape;51;p22"/>
          <p:cNvCxnSpPr/>
          <p:nvPr/>
        </p:nvCxnSpPr>
        <p:spPr>
          <a:xfrm>
            <a:off x="1207659" y="4343400"/>
            <a:ext cx="9875520" cy="0"/>
          </a:xfrm>
          <a:prstGeom prst="straightConnector1">
            <a:avLst/>
          </a:prstGeom>
          <a:noFill/>
          <a:ln w="9525" cap="flat" cmpd="sng">
            <a:solidFill>
              <a:srgbClr val="7F7F7F"/>
            </a:solidFill>
            <a:prstDash val="solid"/>
            <a:round/>
            <a:headEnd type="none" w="sm" len="sm"/>
            <a:tailEnd type="none" w="sm" len="sm"/>
          </a:ln>
        </p:spPr>
      </p:cxnSp>
      <p:sp>
        <p:nvSpPr>
          <p:cNvPr id="52" name="Google Shape;52;p22"/>
          <p:cNvSpPr/>
          <p:nvPr/>
        </p:nvSpPr>
        <p:spPr>
          <a:xfrm flipH="1">
            <a:off x="1524000" y="-762000"/>
            <a:ext cx="10668000" cy="2590800"/>
          </a:xfrm>
          <a:custGeom>
            <a:avLst/>
            <a:gdLst/>
            <a:ahLst/>
            <a:cxnLst/>
            <a:rect l="l" t="t" r="r" b="b"/>
            <a:pathLst>
              <a:path w="6913" h="3360" extrusionOk="0">
                <a:moveTo>
                  <a:pt x="0" y="2527"/>
                </a:moveTo>
                <a:cubicBezTo>
                  <a:pt x="5458" y="360"/>
                  <a:pt x="6913" y="3360"/>
                  <a:pt x="6913" y="3360"/>
                </a:cubicBezTo>
                <a:cubicBezTo>
                  <a:pt x="6913" y="3360"/>
                  <a:pt x="5593" y="0"/>
                  <a:pt x="0" y="2144"/>
                </a:cubicBezTo>
                <a:cubicBezTo>
                  <a:pt x="0" y="2144"/>
                  <a:pt x="0" y="2197"/>
                  <a:pt x="0" y="2527"/>
                </a:cubicBezTo>
                <a:close/>
              </a:path>
            </a:pathLst>
          </a:custGeom>
          <a:solidFill>
            <a:srgbClr val="8BD6C0"/>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22"/>
          <p:cNvSpPr/>
          <p:nvPr/>
        </p:nvSpPr>
        <p:spPr>
          <a:xfrm flipH="1">
            <a:off x="2133600" y="-762000"/>
            <a:ext cx="10058400" cy="2438400"/>
          </a:xfrm>
          <a:custGeom>
            <a:avLst/>
            <a:gdLst/>
            <a:ahLst/>
            <a:cxnLst/>
            <a:rect l="l" t="t" r="r" b="b"/>
            <a:pathLst>
              <a:path w="6913" h="3360" extrusionOk="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22"/>
          <p:cNvSpPr/>
          <p:nvPr/>
        </p:nvSpPr>
        <p:spPr>
          <a:xfrm>
            <a:off x="0" y="5943600"/>
            <a:ext cx="12205699" cy="1066800"/>
          </a:xfrm>
          <a:custGeom>
            <a:avLst/>
            <a:gdLst/>
            <a:ahLst/>
            <a:cxnLst/>
            <a:rect l="l" t="t" r="r" b="b"/>
            <a:pathLst>
              <a:path w="9154274" h="3392193" extrusionOk="0">
                <a:moveTo>
                  <a:pt x="0" y="1711324"/>
                </a:moveTo>
                <a:cubicBezTo>
                  <a:pt x="513708" y="3392193"/>
                  <a:pt x="5445303" y="0"/>
                  <a:pt x="9144000" y="1094402"/>
                </a:cubicBezTo>
                <a:cubicBezTo>
                  <a:pt x="9147425" y="1716791"/>
                  <a:pt x="9150849" y="2388182"/>
                  <a:pt x="9154274" y="3010571"/>
                </a:cubicBezTo>
                <a:lnTo>
                  <a:pt x="0" y="2945039"/>
                </a:lnTo>
                <a:lnTo>
                  <a:pt x="0" y="1711324"/>
                </a:lnTo>
                <a:close/>
              </a:path>
            </a:pathLst>
          </a:custGeom>
          <a:solidFill>
            <a:srgbClr val="136266"/>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22"/>
          <p:cNvSpPr/>
          <p:nvPr/>
        </p:nvSpPr>
        <p:spPr>
          <a:xfrm rot="10800000" flipH="1">
            <a:off x="0" y="3048000"/>
            <a:ext cx="11785600" cy="3429000"/>
          </a:xfrm>
          <a:custGeom>
            <a:avLst/>
            <a:gdLst/>
            <a:ahLst/>
            <a:cxnLst/>
            <a:rect l="l" t="t" r="r" b="b"/>
            <a:pathLst>
              <a:path w="6913" h="3360" extrusionOk="0">
                <a:moveTo>
                  <a:pt x="0" y="2527"/>
                </a:moveTo>
                <a:cubicBezTo>
                  <a:pt x="5458" y="360"/>
                  <a:pt x="6913" y="3360"/>
                  <a:pt x="6913" y="3360"/>
                </a:cubicBezTo>
                <a:cubicBezTo>
                  <a:pt x="6913" y="3360"/>
                  <a:pt x="5593" y="0"/>
                  <a:pt x="0" y="2144"/>
                </a:cubicBezTo>
                <a:cubicBezTo>
                  <a:pt x="0" y="2144"/>
                  <a:pt x="0" y="2197"/>
                  <a:pt x="0" y="2527"/>
                </a:cubicBezTo>
                <a:close/>
              </a:path>
            </a:pathLst>
          </a:custGeom>
          <a:solidFill>
            <a:srgbClr val="D8F1EA"/>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22"/>
          <p:cNvSpPr/>
          <p:nvPr/>
        </p:nvSpPr>
        <p:spPr>
          <a:xfrm rot="10800000" flipH="1">
            <a:off x="-1" y="3021106"/>
            <a:ext cx="11112137" cy="3227295"/>
          </a:xfrm>
          <a:custGeom>
            <a:avLst/>
            <a:gdLst/>
            <a:ahLst/>
            <a:cxnLst/>
            <a:rect l="l" t="t" r="r" b="b"/>
            <a:pathLst>
              <a:path w="6913" h="3360" extrusionOk="0">
                <a:moveTo>
                  <a:pt x="0" y="2527"/>
                </a:moveTo>
                <a:cubicBezTo>
                  <a:pt x="5458" y="360"/>
                  <a:pt x="6913" y="3360"/>
                  <a:pt x="6913" y="3360"/>
                </a:cubicBezTo>
                <a:cubicBezTo>
                  <a:pt x="6913" y="3360"/>
                  <a:pt x="5593" y="0"/>
                  <a:pt x="0" y="2144"/>
                </a:cubicBezTo>
                <a:cubicBezTo>
                  <a:pt x="0" y="2144"/>
                  <a:pt x="0" y="2197"/>
                  <a:pt x="0" y="2527"/>
                </a:cubicBezTo>
                <a:close/>
              </a:path>
            </a:pathLst>
          </a:custGeom>
          <a:solidFill>
            <a:schemeClr val="accent4">
              <a:alpha val="53725"/>
            </a:schemeClr>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1097280" y="286604"/>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1097280" y="1845735"/>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23"/>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23"/>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1">
                <a:solidFill>
                  <a:schemeClr val="dk1"/>
                </a:solidFill>
                <a:latin typeface="Calibri"/>
                <a:ea typeface="Calibri"/>
                <a:cs typeface="Calibri"/>
                <a:sym typeface="Calibri"/>
              </a:defRPr>
            </a:lvl1pPr>
            <a:lvl2pPr marL="0" lvl="1" indent="0" algn="r">
              <a:spcBef>
                <a:spcPts val="0"/>
              </a:spcBef>
              <a:buNone/>
              <a:defRPr sz="1051">
                <a:solidFill>
                  <a:schemeClr val="dk1"/>
                </a:solidFill>
                <a:latin typeface="Calibri"/>
                <a:ea typeface="Calibri"/>
                <a:cs typeface="Calibri"/>
                <a:sym typeface="Calibri"/>
              </a:defRPr>
            </a:lvl2pPr>
            <a:lvl3pPr marL="0" lvl="2" indent="0" algn="r">
              <a:spcBef>
                <a:spcPts val="0"/>
              </a:spcBef>
              <a:buNone/>
              <a:defRPr sz="1051">
                <a:solidFill>
                  <a:schemeClr val="dk1"/>
                </a:solidFill>
                <a:latin typeface="Calibri"/>
                <a:ea typeface="Calibri"/>
                <a:cs typeface="Calibri"/>
                <a:sym typeface="Calibri"/>
              </a:defRPr>
            </a:lvl3pPr>
            <a:lvl4pPr marL="0" lvl="3" indent="0" algn="r">
              <a:spcBef>
                <a:spcPts val="0"/>
              </a:spcBef>
              <a:buNone/>
              <a:defRPr sz="1051">
                <a:solidFill>
                  <a:schemeClr val="dk1"/>
                </a:solidFill>
                <a:latin typeface="Calibri"/>
                <a:ea typeface="Calibri"/>
                <a:cs typeface="Calibri"/>
                <a:sym typeface="Calibri"/>
              </a:defRPr>
            </a:lvl4pPr>
            <a:lvl5pPr marL="0" lvl="4" indent="0" algn="r">
              <a:spcBef>
                <a:spcPts val="0"/>
              </a:spcBef>
              <a:buNone/>
              <a:defRPr sz="1051">
                <a:solidFill>
                  <a:schemeClr val="dk1"/>
                </a:solidFill>
                <a:latin typeface="Calibri"/>
                <a:ea typeface="Calibri"/>
                <a:cs typeface="Calibri"/>
                <a:sym typeface="Calibri"/>
              </a:defRPr>
            </a:lvl5pPr>
            <a:lvl6pPr marL="0" lvl="5" indent="0" algn="r">
              <a:spcBef>
                <a:spcPts val="0"/>
              </a:spcBef>
              <a:buNone/>
              <a:defRPr sz="1051">
                <a:solidFill>
                  <a:schemeClr val="dk1"/>
                </a:solidFill>
                <a:latin typeface="Calibri"/>
                <a:ea typeface="Calibri"/>
                <a:cs typeface="Calibri"/>
                <a:sym typeface="Calibri"/>
              </a:defRPr>
            </a:lvl6pPr>
            <a:lvl7pPr marL="0" lvl="6" indent="0" algn="r">
              <a:spcBef>
                <a:spcPts val="0"/>
              </a:spcBef>
              <a:buNone/>
              <a:defRPr sz="1051">
                <a:solidFill>
                  <a:schemeClr val="dk1"/>
                </a:solidFill>
                <a:latin typeface="Calibri"/>
                <a:ea typeface="Calibri"/>
                <a:cs typeface="Calibri"/>
                <a:sym typeface="Calibri"/>
              </a:defRPr>
            </a:lvl7pPr>
            <a:lvl8pPr marL="0" lvl="7" indent="0" algn="r">
              <a:spcBef>
                <a:spcPts val="0"/>
              </a:spcBef>
              <a:buNone/>
              <a:defRPr sz="1051">
                <a:solidFill>
                  <a:schemeClr val="dk1"/>
                </a:solidFill>
                <a:latin typeface="Calibri"/>
                <a:ea typeface="Calibri"/>
                <a:cs typeface="Calibri"/>
                <a:sym typeface="Calibri"/>
              </a:defRPr>
            </a:lvl8pPr>
            <a:lvl9pPr marL="0" lvl="8" indent="0" algn="r">
              <a:spcBef>
                <a:spcPts val="0"/>
              </a:spcBef>
              <a:buNone/>
              <a:defRPr sz="1051">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1097280" y="286604"/>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a:off x="1097280" y="1846052"/>
            <a:ext cx="4937760" cy="73628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7" name="Google Shape;67;p24"/>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24"/>
          <p:cNvSpPr txBox="1">
            <a:spLocks noGrp="1"/>
          </p:cNvSpPr>
          <p:nvPr>
            <p:ph type="body" idx="3"/>
          </p:nvPr>
        </p:nvSpPr>
        <p:spPr>
          <a:xfrm>
            <a:off x="6217920" y="1846052"/>
            <a:ext cx="4937760" cy="73628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9" name="Google Shape;69;p24"/>
          <p:cNvSpPr txBox="1">
            <a:spLocks noGrp="1"/>
          </p:cNvSpPr>
          <p:nvPr>
            <p:ph type="body" idx="4"/>
          </p:nvPr>
        </p:nvSpPr>
        <p:spPr>
          <a:xfrm>
            <a:off x="621792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4"/>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25"/>
          <p:cNvSpPr txBox="1">
            <a:spLocks noGrp="1"/>
          </p:cNvSpPr>
          <p:nvPr>
            <p:ph type="title"/>
          </p:nvPr>
        </p:nvSpPr>
        <p:spPr>
          <a:xfrm>
            <a:off x="1097280" y="286604"/>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5"/>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8"/>
        <p:cNvGrpSpPr/>
        <p:nvPr/>
      </p:nvGrpSpPr>
      <p:grpSpPr>
        <a:xfrm>
          <a:off x="0" y="0"/>
          <a:ext cx="0" cy="0"/>
          <a:chOff x="0" y="0"/>
          <a:chExt cx="0" cy="0"/>
        </a:xfrm>
      </p:grpSpPr>
      <p:sp>
        <p:nvSpPr>
          <p:cNvPr id="79" name="Google Shape;79;p26"/>
          <p:cNvSpPr/>
          <p:nvPr/>
        </p:nvSpPr>
        <p:spPr>
          <a:xfrm>
            <a:off x="18"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26"/>
          <p:cNvSpPr txBox="1">
            <a:spLocks noGrp="1"/>
          </p:cNvSpPr>
          <p:nvPr>
            <p:ph type="body" idx="2"/>
          </p:nvPr>
        </p:nvSpPr>
        <p:spPr>
          <a:xfrm>
            <a:off x="457200" y="2926081"/>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6"/>
          <p:cNvSpPr txBox="1">
            <a:spLocks noGrp="1"/>
          </p:cNvSpPr>
          <p:nvPr>
            <p:ph type="dt" idx="10"/>
          </p:nvPr>
        </p:nvSpPr>
        <p:spPr>
          <a:xfrm>
            <a:off x="465513" y="6459786"/>
            <a:ext cx="26185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4800600" y="6459786"/>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1">
                <a:solidFill>
                  <a:srgbClr val="344068"/>
                </a:solidFill>
                <a:latin typeface="Calibri"/>
                <a:ea typeface="Calibri"/>
                <a:cs typeface="Calibri"/>
                <a:sym typeface="Calibri"/>
              </a:defRPr>
            </a:lvl1pPr>
            <a:lvl2pPr marL="0" lvl="1" indent="0" algn="r">
              <a:spcBef>
                <a:spcPts val="0"/>
              </a:spcBef>
              <a:buNone/>
              <a:defRPr sz="1051">
                <a:solidFill>
                  <a:srgbClr val="344068"/>
                </a:solidFill>
                <a:latin typeface="Calibri"/>
                <a:ea typeface="Calibri"/>
                <a:cs typeface="Calibri"/>
                <a:sym typeface="Calibri"/>
              </a:defRPr>
            </a:lvl2pPr>
            <a:lvl3pPr marL="0" lvl="2" indent="0" algn="r">
              <a:spcBef>
                <a:spcPts val="0"/>
              </a:spcBef>
              <a:buNone/>
              <a:defRPr sz="1051">
                <a:solidFill>
                  <a:srgbClr val="344068"/>
                </a:solidFill>
                <a:latin typeface="Calibri"/>
                <a:ea typeface="Calibri"/>
                <a:cs typeface="Calibri"/>
                <a:sym typeface="Calibri"/>
              </a:defRPr>
            </a:lvl3pPr>
            <a:lvl4pPr marL="0" lvl="3" indent="0" algn="r">
              <a:spcBef>
                <a:spcPts val="0"/>
              </a:spcBef>
              <a:buNone/>
              <a:defRPr sz="1051">
                <a:solidFill>
                  <a:srgbClr val="344068"/>
                </a:solidFill>
                <a:latin typeface="Calibri"/>
                <a:ea typeface="Calibri"/>
                <a:cs typeface="Calibri"/>
                <a:sym typeface="Calibri"/>
              </a:defRPr>
            </a:lvl4pPr>
            <a:lvl5pPr marL="0" lvl="4" indent="0" algn="r">
              <a:spcBef>
                <a:spcPts val="0"/>
              </a:spcBef>
              <a:buNone/>
              <a:defRPr sz="1051">
                <a:solidFill>
                  <a:srgbClr val="344068"/>
                </a:solidFill>
                <a:latin typeface="Calibri"/>
                <a:ea typeface="Calibri"/>
                <a:cs typeface="Calibri"/>
                <a:sym typeface="Calibri"/>
              </a:defRPr>
            </a:lvl5pPr>
            <a:lvl6pPr marL="0" lvl="5" indent="0" algn="r">
              <a:spcBef>
                <a:spcPts val="0"/>
              </a:spcBef>
              <a:buNone/>
              <a:defRPr sz="1051">
                <a:solidFill>
                  <a:srgbClr val="344068"/>
                </a:solidFill>
                <a:latin typeface="Calibri"/>
                <a:ea typeface="Calibri"/>
                <a:cs typeface="Calibri"/>
                <a:sym typeface="Calibri"/>
              </a:defRPr>
            </a:lvl6pPr>
            <a:lvl7pPr marL="0" lvl="6" indent="0" algn="r">
              <a:spcBef>
                <a:spcPts val="0"/>
              </a:spcBef>
              <a:buNone/>
              <a:defRPr sz="1051">
                <a:solidFill>
                  <a:srgbClr val="344068"/>
                </a:solidFill>
                <a:latin typeface="Calibri"/>
                <a:ea typeface="Calibri"/>
                <a:cs typeface="Calibri"/>
                <a:sym typeface="Calibri"/>
              </a:defRPr>
            </a:lvl7pPr>
            <a:lvl8pPr marL="0" lvl="7" indent="0" algn="r">
              <a:spcBef>
                <a:spcPts val="0"/>
              </a:spcBef>
              <a:buNone/>
              <a:defRPr sz="1051">
                <a:solidFill>
                  <a:srgbClr val="344068"/>
                </a:solidFill>
                <a:latin typeface="Calibri"/>
                <a:ea typeface="Calibri"/>
                <a:cs typeface="Calibri"/>
                <a:sym typeface="Calibri"/>
              </a:defRPr>
            </a:lvl8pPr>
            <a:lvl9pPr marL="0" lvl="8" indent="0" algn="r">
              <a:spcBef>
                <a:spcPts val="0"/>
              </a:spcBef>
              <a:buNone/>
              <a:defRPr sz="1051">
                <a:solidFill>
                  <a:srgbClr val="34406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7"/>
        <p:cNvGrpSpPr/>
        <p:nvPr/>
      </p:nvGrpSpPr>
      <p:grpSpPr>
        <a:xfrm>
          <a:off x="0" y="0"/>
          <a:ext cx="0" cy="0"/>
          <a:chOff x="0" y="0"/>
          <a:chExt cx="0" cy="0"/>
        </a:xfrm>
      </p:grpSpPr>
      <p:sp>
        <p:nvSpPr>
          <p:cNvPr id="88" name="Google Shape;88;p27"/>
          <p:cNvSpPr/>
          <p:nvPr/>
        </p:nvSpPr>
        <p:spPr>
          <a:xfrm>
            <a:off x="1"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7"/>
          <p:cNvSpPr/>
          <p:nvPr/>
        </p:nvSpPr>
        <p:spPr>
          <a:xfrm>
            <a:off x="17"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7"/>
          <p:cNvSpPr>
            <a:spLocks noGrp="1"/>
          </p:cNvSpPr>
          <p:nvPr>
            <p:ph type="pic" idx="2"/>
          </p:nvPr>
        </p:nvSpPr>
        <p:spPr>
          <a:xfrm>
            <a:off x="17" y="1"/>
            <a:ext cx="12191985" cy="4915076"/>
          </a:xfrm>
          <a:prstGeom prst="rect">
            <a:avLst/>
          </a:prstGeom>
          <a:solidFill>
            <a:srgbClr val="BECAD4"/>
          </a:solidFill>
          <a:ln>
            <a:noFill/>
          </a:ln>
        </p:spPr>
      </p:sp>
      <p:sp>
        <p:nvSpPr>
          <p:cNvPr id="92" name="Google Shape;92;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3" name="Google Shape;93;p27"/>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3177"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8"/>
          <p:cNvSpPr/>
          <p:nvPr/>
        </p:nvSpPr>
        <p:spPr>
          <a:xfrm>
            <a:off x="17"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txBox="1">
            <a:spLocks noGrp="1"/>
          </p:cNvSpPr>
          <p:nvPr>
            <p:ph type="title"/>
          </p:nvPr>
        </p:nvSpPr>
        <p:spPr>
          <a:xfrm>
            <a:off x="1097280" y="286604"/>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8"/>
          <p:cNvSpPr txBox="1">
            <a:spLocks noGrp="1"/>
          </p:cNvSpPr>
          <p:nvPr>
            <p:ph type="body" idx="1"/>
          </p:nvPr>
        </p:nvSpPr>
        <p:spPr>
          <a:xfrm>
            <a:off x="1097280" y="1845735"/>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8"/>
          <p:cNvSpPr txBox="1">
            <a:spLocks noGrp="1"/>
          </p:cNvSpPr>
          <p:nvPr>
            <p:ph type="dt" idx="10"/>
          </p:nvPr>
        </p:nvSpPr>
        <p:spPr>
          <a:xfrm>
            <a:off x="1097282" y="6459786"/>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8"/>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8"/>
          <p:cNvSpPr txBox="1">
            <a:spLocks noGrp="1"/>
          </p:cNvSpPr>
          <p:nvPr>
            <p:ph type="sldNum" idx="12"/>
          </p:nvPr>
        </p:nvSpPr>
        <p:spPr>
          <a:xfrm>
            <a:off x="9900460" y="6459786"/>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1" b="0" i="0" u="none" strike="noStrike" cap="none">
                <a:solidFill>
                  <a:srgbClr val="FFFFFF"/>
                </a:solidFill>
                <a:latin typeface="Calibri"/>
                <a:ea typeface="Calibri"/>
                <a:cs typeface="Calibri"/>
                <a:sym typeface="Calibri"/>
              </a:defRPr>
            </a:lvl1pPr>
            <a:lvl2pPr marL="0" marR="0" lvl="1" indent="0" algn="r" rtl="0">
              <a:spcBef>
                <a:spcPts val="0"/>
              </a:spcBef>
              <a:buNone/>
              <a:defRPr sz="1051" b="0" i="0" u="none" strike="noStrike" cap="none">
                <a:solidFill>
                  <a:srgbClr val="FFFFFF"/>
                </a:solidFill>
                <a:latin typeface="Calibri"/>
                <a:ea typeface="Calibri"/>
                <a:cs typeface="Calibri"/>
                <a:sym typeface="Calibri"/>
              </a:defRPr>
            </a:lvl2pPr>
            <a:lvl3pPr marL="0" marR="0" lvl="2" indent="0" algn="r" rtl="0">
              <a:spcBef>
                <a:spcPts val="0"/>
              </a:spcBef>
              <a:buNone/>
              <a:defRPr sz="1051" b="0" i="0" u="none" strike="noStrike" cap="none">
                <a:solidFill>
                  <a:srgbClr val="FFFFFF"/>
                </a:solidFill>
                <a:latin typeface="Calibri"/>
                <a:ea typeface="Calibri"/>
                <a:cs typeface="Calibri"/>
                <a:sym typeface="Calibri"/>
              </a:defRPr>
            </a:lvl3pPr>
            <a:lvl4pPr marL="0" marR="0" lvl="3" indent="0" algn="r" rtl="0">
              <a:spcBef>
                <a:spcPts val="0"/>
              </a:spcBef>
              <a:buNone/>
              <a:defRPr sz="1051" b="0" i="0" u="none" strike="noStrike" cap="none">
                <a:solidFill>
                  <a:srgbClr val="FFFFFF"/>
                </a:solidFill>
                <a:latin typeface="Calibri"/>
                <a:ea typeface="Calibri"/>
                <a:cs typeface="Calibri"/>
                <a:sym typeface="Calibri"/>
              </a:defRPr>
            </a:lvl4pPr>
            <a:lvl5pPr marL="0" marR="0" lvl="4" indent="0" algn="r" rtl="0">
              <a:spcBef>
                <a:spcPts val="0"/>
              </a:spcBef>
              <a:buNone/>
              <a:defRPr sz="1051" b="0" i="0" u="none" strike="noStrike" cap="none">
                <a:solidFill>
                  <a:srgbClr val="FFFFFF"/>
                </a:solidFill>
                <a:latin typeface="Calibri"/>
                <a:ea typeface="Calibri"/>
                <a:cs typeface="Calibri"/>
                <a:sym typeface="Calibri"/>
              </a:defRPr>
            </a:lvl5pPr>
            <a:lvl6pPr marL="0" marR="0" lvl="5" indent="0" algn="r" rtl="0">
              <a:spcBef>
                <a:spcPts val="0"/>
              </a:spcBef>
              <a:buNone/>
              <a:defRPr sz="1051" b="0" i="0" u="none" strike="noStrike" cap="none">
                <a:solidFill>
                  <a:srgbClr val="FFFFFF"/>
                </a:solidFill>
                <a:latin typeface="Calibri"/>
                <a:ea typeface="Calibri"/>
                <a:cs typeface="Calibri"/>
                <a:sym typeface="Calibri"/>
              </a:defRPr>
            </a:lvl6pPr>
            <a:lvl7pPr marL="0" marR="0" lvl="6" indent="0" algn="r" rtl="0">
              <a:spcBef>
                <a:spcPts val="0"/>
              </a:spcBef>
              <a:buNone/>
              <a:defRPr sz="1051" b="0" i="0" u="none" strike="noStrike" cap="none">
                <a:solidFill>
                  <a:srgbClr val="FFFFFF"/>
                </a:solidFill>
                <a:latin typeface="Calibri"/>
                <a:ea typeface="Calibri"/>
                <a:cs typeface="Calibri"/>
                <a:sym typeface="Calibri"/>
              </a:defRPr>
            </a:lvl7pPr>
            <a:lvl8pPr marL="0" marR="0" lvl="7" indent="0" algn="r" rtl="0">
              <a:spcBef>
                <a:spcPts val="0"/>
              </a:spcBef>
              <a:buNone/>
              <a:defRPr sz="1051" b="0" i="0" u="none" strike="noStrike" cap="none">
                <a:solidFill>
                  <a:srgbClr val="FFFFFF"/>
                </a:solidFill>
                <a:latin typeface="Calibri"/>
                <a:ea typeface="Calibri"/>
                <a:cs typeface="Calibri"/>
                <a:sym typeface="Calibri"/>
              </a:defRPr>
            </a:lvl8pPr>
            <a:lvl9pPr marL="0" marR="0" lvl="8" indent="0" algn="r" rtl="0">
              <a:spcBef>
                <a:spcPts val="0"/>
              </a:spcBef>
              <a:buNone/>
              <a:defRPr sz="1051"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7" name="Google Shape;17;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pic>
        <p:nvPicPr>
          <p:cNvPr id="18" name="Google Shape;18;p18"/>
          <p:cNvPicPr preferRelativeResize="0"/>
          <p:nvPr/>
        </p:nvPicPr>
        <p:blipFill rotWithShape="1">
          <a:blip r:embed="rId13">
            <a:alphaModFix/>
          </a:blip>
          <a:srcRect/>
          <a:stretch/>
        </p:blipFill>
        <p:spPr>
          <a:xfrm>
            <a:off x="10558886" y="95337"/>
            <a:ext cx="1629956" cy="1629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
          <p:cNvSpPr txBox="1">
            <a:spLocks noGrp="1"/>
          </p:cNvSpPr>
          <p:nvPr>
            <p:ph type="title"/>
          </p:nvPr>
        </p:nvSpPr>
        <p:spPr>
          <a:xfrm>
            <a:off x="1068400" y="718150"/>
            <a:ext cx="7162500" cy="2451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1100"/>
              <a:buFont typeface="Arial"/>
              <a:buNone/>
            </a:pPr>
            <a:r>
              <a:rPr lang="en-US" sz="4000" b="1">
                <a:solidFill>
                  <a:schemeClr val="dk1"/>
                </a:solidFill>
                <a:latin typeface="Maven Pro"/>
                <a:ea typeface="Maven Pro"/>
                <a:cs typeface="Maven Pro"/>
                <a:sym typeface="Maven Pro"/>
              </a:rPr>
              <a:t>JalVaahini: </a:t>
            </a:r>
            <a:endParaRPr sz="4000" b="1">
              <a:solidFill>
                <a:schemeClr val="dk1"/>
              </a:solidFill>
              <a:latin typeface="Maven Pro"/>
              <a:ea typeface="Maven Pro"/>
              <a:cs typeface="Maven Pro"/>
              <a:sym typeface="Maven Pro"/>
            </a:endParaRPr>
          </a:p>
          <a:p>
            <a:pPr marL="0" lvl="0" indent="0" algn="l" rtl="0">
              <a:lnSpc>
                <a:spcPct val="100000"/>
              </a:lnSpc>
              <a:spcBef>
                <a:spcPts val="0"/>
              </a:spcBef>
              <a:spcAft>
                <a:spcPts val="0"/>
              </a:spcAft>
              <a:buClr>
                <a:schemeClr val="dk1"/>
              </a:buClr>
              <a:buSzPts val="1100"/>
              <a:buFont typeface="Arial"/>
              <a:buNone/>
            </a:pPr>
            <a:r>
              <a:rPr lang="en-US" sz="3600">
                <a:solidFill>
                  <a:schemeClr val="dk1"/>
                </a:solidFill>
                <a:latin typeface="Maven Pro"/>
                <a:ea typeface="Maven Pro"/>
                <a:cs typeface="Maven Pro"/>
                <a:sym typeface="Maven Pro"/>
              </a:rPr>
              <a:t>A product of </a:t>
            </a:r>
            <a:r>
              <a:rPr lang="en-US" sz="3600" b="1">
                <a:solidFill>
                  <a:schemeClr val="dk1"/>
                </a:solidFill>
                <a:latin typeface="Maven Pro"/>
                <a:ea typeface="Maven Pro"/>
                <a:cs typeface="Maven Pro"/>
                <a:sym typeface="Maven Pro"/>
              </a:rPr>
              <a:t>AMAR Auto-Agricultural Solutions</a:t>
            </a:r>
            <a:endParaRPr sz="3600" b="1">
              <a:solidFill>
                <a:schemeClr val="dk1"/>
              </a:solidFill>
              <a:latin typeface="Maven Pro"/>
              <a:ea typeface="Maven Pro"/>
              <a:cs typeface="Maven Pro"/>
              <a:sym typeface="Maven Pro"/>
            </a:endParaRPr>
          </a:p>
          <a:p>
            <a:pPr marL="0" lvl="0" indent="0" algn="l" rtl="0">
              <a:lnSpc>
                <a:spcPct val="100000"/>
              </a:lnSpc>
              <a:spcBef>
                <a:spcPts val="0"/>
              </a:spcBef>
              <a:spcAft>
                <a:spcPts val="0"/>
              </a:spcAft>
              <a:buClr>
                <a:schemeClr val="dk1"/>
              </a:buClr>
              <a:buSzPts val="1100"/>
              <a:buFont typeface="Arial"/>
              <a:buNone/>
            </a:pPr>
            <a:endParaRPr sz="3600" b="1">
              <a:highlight>
                <a:schemeClr val="lt1"/>
              </a:highlight>
              <a:latin typeface="Maven Pro"/>
              <a:ea typeface="Maven Pro"/>
              <a:cs typeface="Maven Pro"/>
              <a:sym typeface="Maven Pro"/>
            </a:endParaRPr>
          </a:p>
        </p:txBody>
      </p:sp>
      <p:sp>
        <p:nvSpPr>
          <p:cNvPr id="115" name="Google Shape;115;p1"/>
          <p:cNvSpPr txBox="1">
            <a:spLocks noGrp="1"/>
          </p:cNvSpPr>
          <p:nvPr>
            <p:ph type="body" idx="1"/>
          </p:nvPr>
        </p:nvSpPr>
        <p:spPr>
          <a:xfrm>
            <a:off x="1068393" y="3992757"/>
            <a:ext cx="10058400" cy="21576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2400"/>
              <a:buNone/>
            </a:pPr>
            <a:r>
              <a:rPr lang="en-US"/>
              <a:t>DATE: 08/02/2022		NAME:  TEAM AMAR</a:t>
            </a:r>
            <a:endParaRPr/>
          </a:p>
          <a:p>
            <a:pPr marL="0" lvl="0" indent="0" algn="l" rtl="0">
              <a:lnSpc>
                <a:spcPct val="90000"/>
              </a:lnSpc>
              <a:spcBef>
                <a:spcPts val="1400"/>
              </a:spcBef>
              <a:spcAft>
                <a:spcPts val="0"/>
              </a:spcAft>
              <a:buSzPts val="2400"/>
              <a:buNone/>
            </a:pPr>
            <a:r>
              <a:rPr lang="en-US"/>
              <a:t>						EMAIL: info@amaraas.com</a:t>
            </a:r>
            <a:endParaRPr/>
          </a:p>
          <a:p>
            <a:pPr marL="0" lvl="0" indent="0" algn="l" rtl="0">
              <a:lnSpc>
                <a:spcPct val="90000"/>
              </a:lnSpc>
              <a:spcBef>
                <a:spcPts val="1400"/>
              </a:spcBef>
              <a:spcAft>
                <a:spcPts val="0"/>
              </a:spcAft>
              <a:buSzPts val="2400"/>
              <a:buNone/>
            </a:pPr>
            <a:r>
              <a:rPr lang="en-US"/>
              <a:t> 						PHONE: +91 99999 99999</a:t>
            </a:r>
            <a:endParaRPr/>
          </a:p>
          <a:p>
            <a:pPr marL="0" lvl="0" indent="0" algn="l" rtl="0">
              <a:lnSpc>
                <a:spcPct val="90000"/>
              </a:lnSpc>
              <a:spcBef>
                <a:spcPts val="1400"/>
              </a:spcBef>
              <a:spcAft>
                <a:spcPts val="0"/>
              </a:spcAft>
              <a:buSzPts val="2400"/>
              <a:buNone/>
            </a:pPr>
            <a:r>
              <a:rPr lang="en-US"/>
              <a:t>						ORGANISATION: AMAR AUTO-AGRICULTURAL SOLUTIONS</a:t>
            </a:r>
            <a:endParaRPr/>
          </a:p>
          <a:p>
            <a:pPr marL="0" lvl="0" indent="0" algn="l" rtl="0">
              <a:lnSpc>
                <a:spcPct val="90000"/>
              </a:lnSpc>
              <a:spcBef>
                <a:spcPts val="1400"/>
              </a:spcBef>
              <a:spcAft>
                <a:spcPts val="0"/>
              </a:spcAft>
              <a:buSzPts val="2400"/>
              <a:buNone/>
            </a:pPr>
            <a:r>
              <a:rPr lang="en-US"/>
              <a:t>						LOCATION: Nagpur</a:t>
            </a:r>
            <a:endParaRPr/>
          </a:p>
        </p:txBody>
      </p:sp>
      <p:sp>
        <p:nvSpPr>
          <p:cNvPr id="116" name="Google Shape;116;p1"/>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Customer Segments &amp; Market Size</a:t>
            </a:r>
            <a:endParaRPr/>
          </a:p>
        </p:txBody>
      </p:sp>
      <p:sp>
        <p:nvSpPr>
          <p:cNvPr id="181" name="Google Shape;181;p11"/>
          <p:cNvSpPr txBox="1">
            <a:spLocks noGrp="1"/>
          </p:cNvSpPr>
          <p:nvPr>
            <p:ph type="body" idx="1"/>
          </p:nvPr>
        </p:nvSpPr>
        <p:spPr>
          <a:xfrm>
            <a:off x="922455" y="1797949"/>
            <a:ext cx="10058400" cy="4728600"/>
          </a:xfrm>
          <a:prstGeom prst="rect">
            <a:avLst/>
          </a:prstGeom>
          <a:noFill/>
          <a:ln>
            <a:noFill/>
          </a:ln>
        </p:spPr>
        <p:txBody>
          <a:bodyPr spcFirstLastPara="1" wrap="square" lIns="0" tIns="45700" rIns="0" bIns="45700" anchor="t" anchorCtr="0">
            <a:normAutofit/>
          </a:bodyPr>
          <a:lstStyle/>
          <a:p>
            <a:pPr marL="457200" lvl="0" indent="-381000" algn="l" rtl="0">
              <a:lnSpc>
                <a:spcPct val="90000"/>
              </a:lnSpc>
              <a:spcBef>
                <a:spcPts val="1400"/>
              </a:spcBef>
              <a:spcAft>
                <a:spcPts val="0"/>
              </a:spcAft>
              <a:buClr>
                <a:srgbClr val="262626"/>
              </a:buClr>
              <a:buSzPts val="2400"/>
              <a:buChar char="❏"/>
            </a:pPr>
            <a:r>
              <a:rPr lang="en-US" sz="2400">
                <a:solidFill>
                  <a:srgbClr val="262626"/>
                </a:solidFill>
              </a:rPr>
              <a:t>Farmers from horticulture who use online drip irrigation system to irrigate their land are basically our customers.</a:t>
            </a:r>
            <a:endParaRPr sz="2400">
              <a:solidFill>
                <a:srgbClr val="262626"/>
              </a:solidFill>
            </a:endParaRPr>
          </a:p>
          <a:p>
            <a:pPr marL="914400" lvl="0" indent="0" algn="l" rtl="0">
              <a:lnSpc>
                <a:spcPct val="90000"/>
              </a:lnSpc>
              <a:spcBef>
                <a:spcPts val="1400"/>
              </a:spcBef>
              <a:spcAft>
                <a:spcPts val="0"/>
              </a:spcAft>
              <a:buNone/>
            </a:pPr>
            <a:endParaRPr sz="2400">
              <a:solidFill>
                <a:srgbClr val="262626"/>
              </a:solidFill>
            </a:endParaRPr>
          </a:p>
          <a:p>
            <a:pPr marL="457200" lvl="0" indent="-381000" algn="l" rtl="0">
              <a:lnSpc>
                <a:spcPct val="90000"/>
              </a:lnSpc>
              <a:spcBef>
                <a:spcPts val="1400"/>
              </a:spcBef>
              <a:spcAft>
                <a:spcPts val="0"/>
              </a:spcAft>
              <a:buClr>
                <a:srgbClr val="262626"/>
              </a:buClr>
              <a:buSzPts val="2400"/>
              <a:buChar char="❏"/>
            </a:pPr>
            <a:r>
              <a:rPr lang="en-US" sz="2400">
                <a:solidFill>
                  <a:srgbClr val="262626"/>
                </a:solidFill>
              </a:rPr>
              <a:t>10 lakhs of farmers directly involved in horticulture in India with fruits giving production of nearly 100.45 Million Tonne in area of 6.70 Million Hectare, for vegetables the production is average 18.4  Million Tonnes in area of 10.32 Million Hectares, with India being second largest in production of fruits like mango, papaya, lemon.</a:t>
            </a:r>
            <a:endParaRPr sz="2400">
              <a:solidFill>
                <a:srgbClr val="262626"/>
              </a:solidFill>
            </a:endParaRPr>
          </a:p>
          <a:p>
            <a:pPr marL="457200" lvl="0" indent="0" algn="l" rtl="0">
              <a:lnSpc>
                <a:spcPct val="90000"/>
              </a:lnSpc>
              <a:spcBef>
                <a:spcPts val="1400"/>
              </a:spcBef>
              <a:spcAft>
                <a:spcPts val="0"/>
              </a:spcAft>
              <a:buNone/>
            </a:pPr>
            <a:endParaRPr>
              <a:solidFill>
                <a:schemeClr val="dk1"/>
              </a:solidFill>
            </a:endParaRPr>
          </a:p>
        </p:txBody>
      </p:sp>
      <p:sp>
        <p:nvSpPr>
          <p:cNvPr id="182" name="Google Shape;182;p11"/>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CONIDENTIAL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Channels</a:t>
            </a:r>
            <a:endParaRPr/>
          </a:p>
        </p:txBody>
      </p:sp>
      <p:sp>
        <p:nvSpPr>
          <p:cNvPr id="188" name="Google Shape;188;p12"/>
          <p:cNvSpPr txBox="1">
            <a:spLocks noGrp="1"/>
          </p:cNvSpPr>
          <p:nvPr>
            <p:ph type="body" idx="1"/>
          </p:nvPr>
        </p:nvSpPr>
        <p:spPr>
          <a:xfrm>
            <a:off x="830725" y="1569725"/>
            <a:ext cx="10912200" cy="4728600"/>
          </a:xfrm>
          <a:prstGeom prst="rect">
            <a:avLst/>
          </a:prstGeom>
          <a:noFill/>
          <a:ln>
            <a:noFill/>
          </a:ln>
        </p:spPr>
        <p:txBody>
          <a:bodyPr spcFirstLastPara="1" wrap="square" lIns="0" tIns="45700" rIns="0" bIns="45700" anchor="t" anchorCtr="0">
            <a:noAutofit/>
          </a:bodyPr>
          <a:lstStyle/>
          <a:p>
            <a:pPr marL="91437" lvl="0" indent="-152400" algn="l" rtl="0">
              <a:lnSpc>
                <a:spcPct val="115000"/>
              </a:lnSpc>
              <a:spcBef>
                <a:spcPts val="0"/>
              </a:spcBef>
              <a:spcAft>
                <a:spcPts val="0"/>
              </a:spcAft>
              <a:buClr>
                <a:schemeClr val="dk1"/>
              </a:buClr>
              <a:buSzPts val="2400"/>
              <a:buChar char="❏"/>
            </a:pPr>
            <a:r>
              <a:rPr lang="en-US" sz="2400">
                <a:solidFill>
                  <a:schemeClr val="dk1"/>
                </a:solidFill>
              </a:rPr>
              <a:t> Initially to Farmers in the reach (Service based offer)</a:t>
            </a:r>
            <a:endParaRPr sz="2400">
              <a:solidFill>
                <a:schemeClr val="dk1"/>
              </a:solidFill>
            </a:endParaRPr>
          </a:p>
          <a:p>
            <a:pPr marL="91437" lvl="0" indent="0" algn="l" rtl="0">
              <a:lnSpc>
                <a:spcPct val="115000"/>
              </a:lnSpc>
              <a:spcBef>
                <a:spcPts val="1200"/>
              </a:spcBef>
              <a:spcAft>
                <a:spcPts val="0"/>
              </a:spcAft>
              <a:buNone/>
            </a:pPr>
            <a:endParaRPr sz="2400">
              <a:solidFill>
                <a:schemeClr val="dk1"/>
              </a:solidFill>
            </a:endParaRPr>
          </a:p>
          <a:p>
            <a:pPr marL="91437" lvl="0" indent="-152400" algn="l" rtl="0">
              <a:lnSpc>
                <a:spcPct val="115000"/>
              </a:lnSpc>
              <a:spcBef>
                <a:spcPts val="1200"/>
              </a:spcBef>
              <a:spcAft>
                <a:spcPts val="0"/>
              </a:spcAft>
              <a:buClr>
                <a:schemeClr val="dk1"/>
              </a:buClr>
              <a:buSzPts val="2400"/>
              <a:buChar char="❏"/>
            </a:pPr>
            <a:r>
              <a:rPr lang="en-US" sz="2400">
                <a:solidFill>
                  <a:schemeClr val="dk1"/>
                </a:solidFill>
              </a:rPr>
              <a:t> We shall pay some small commission to local suppliers for our reference and some discounts to  farmers for reference</a:t>
            </a:r>
            <a:endParaRPr sz="2400">
              <a:solidFill>
                <a:schemeClr val="dk1"/>
              </a:solidFill>
            </a:endParaRPr>
          </a:p>
          <a:p>
            <a:pPr marL="91437" lvl="0" indent="0" algn="l" rtl="0">
              <a:lnSpc>
                <a:spcPct val="115000"/>
              </a:lnSpc>
              <a:spcBef>
                <a:spcPts val="1200"/>
              </a:spcBef>
              <a:spcAft>
                <a:spcPts val="0"/>
              </a:spcAft>
              <a:buNone/>
            </a:pPr>
            <a:endParaRPr sz="2400">
              <a:solidFill>
                <a:schemeClr val="dk1"/>
              </a:solidFill>
            </a:endParaRPr>
          </a:p>
          <a:p>
            <a:pPr marL="91437" lvl="0" indent="-152400" algn="l" rtl="0">
              <a:lnSpc>
                <a:spcPct val="115000"/>
              </a:lnSpc>
              <a:spcBef>
                <a:spcPts val="1200"/>
              </a:spcBef>
              <a:spcAft>
                <a:spcPts val="0"/>
              </a:spcAft>
              <a:buClr>
                <a:schemeClr val="dk1"/>
              </a:buClr>
              <a:buSzPts val="2400"/>
              <a:buChar char="❏"/>
            </a:pPr>
            <a:r>
              <a:rPr lang="en-US" sz="2400">
                <a:solidFill>
                  <a:schemeClr val="dk1"/>
                </a:solidFill>
              </a:rPr>
              <a:t> Suppliers of irrigation systems (Product offered for sale - After our startup is scaled up enough)</a:t>
            </a:r>
            <a:endParaRPr sz="2400">
              <a:solidFill>
                <a:schemeClr val="dk1"/>
              </a:solidFill>
            </a:endParaRPr>
          </a:p>
          <a:p>
            <a:pPr marL="91437" lvl="0" indent="0" algn="l" rtl="0">
              <a:lnSpc>
                <a:spcPct val="115000"/>
              </a:lnSpc>
              <a:spcBef>
                <a:spcPts val="1200"/>
              </a:spcBef>
              <a:spcAft>
                <a:spcPts val="0"/>
              </a:spcAft>
              <a:buNone/>
            </a:pPr>
            <a:endParaRPr sz="2400">
              <a:solidFill>
                <a:schemeClr val="dk1"/>
              </a:solidFill>
            </a:endParaRPr>
          </a:p>
          <a:p>
            <a:pPr marL="91437" lvl="0" indent="-152400" algn="l" rtl="0">
              <a:lnSpc>
                <a:spcPct val="115000"/>
              </a:lnSpc>
              <a:spcBef>
                <a:spcPts val="1200"/>
              </a:spcBef>
              <a:spcAft>
                <a:spcPts val="0"/>
              </a:spcAft>
              <a:buClr>
                <a:schemeClr val="dk1"/>
              </a:buClr>
              <a:buSzPts val="2400"/>
              <a:buChar char="❏"/>
            </a:pPr>
            <a:r>
              <a:rPr lang="en-US" sz="2400">
                <a:solidFill>
                  <a:schemeClr val="dk1"/>
                </a:solidFill>
              </a:rPr>
              <a:t> Farmers’ Community (Product offered for sale - After our startup is scaled up enough)</a:t>
            </a:r>
            <a:endParaRPr sz="2400">
              <a:solidFill>
                <a:schemeClr val="dk1"/>
              </a:solidFill>
            </a:endParaRPr>
          </a:p>
        </p:txBody>
      </p:sp>
      <p:sp>
        <p:nvSpPr>
          <p:cNvPr id="189" name="Google Shape;189;p12"/>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Costs</a:t>
            </a:r>
            <a:endParaRPr/>
          </a:p>
        </p:txBody>
      </p:sp>
      <p:sp>
        <p:nvSpPr>
          <p:cNvPr id="195" name="Google Shape;195;p14"/>
          <p:cNvSpPr txBox="1">
            <a:spLocks noGrp="1"/>
          </p:cNvSpPr>
          <p:nvPr>
            <p:ph type="body" idx="1"/>
          </p:nvPr>
        </p:nvSpPr>
        <p:spPr>
          <a:xfrm>
            <a:off x="1097280" y="1541649"/>
            <a:ext cx="10058400" cy="4728522"/>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endParaRPr>
              <a:solidFill>
                <a:srgbClr val="FF0000"/>
              </a:solidFill>
            </a:endParaRPr>
          </a:p>
          <a:p>
            <a:pPr marL="457200" lvl="0" indent="0" algn="l" rtl="0">
              <a:lnSpc>
                <a:spcPct val="90000"/>
              </a:lnSpc>
              <a:spcBef>
                <a:spcPts val="0"/>
              </a:spcBef>
              <a:spcAft>
                <a:spcPts val="0"/>
              </a:spcAft>
              <a:buNone/>
            </a:pPr>
            <a:endParaRPr sz="2300">
              <a:solidFill>
                <a:srgbClr val="FF0000"/>
              </a:solidFill>
            </a:endParaRPr>
          </a:p>
          <a:p>
            <a:pPr marL="457200" lvl="0" indent="-374650" algn="l" rtl="0">
              <a:lnSpc>
                <a:spcPct val="100000"/>
              </a:lnSpc>
              <a:spcBef>
                <a:spcPts val="0"/>
              </a:spcBef>
              <a:spcAft>
                <a:spcPts val="0"/>
              </a:spcAft>
              <a:buClr>
                <a:schemeClr val="dk1"/>
              </a:buClr>
              <a:buSzPts val="2300"/>
              <a:buChar char="❏"/>
            </a:pPr>
            <a:r>
              <a:rPr lang="en-US" sz="2300">
                <a:solidFill>
                  <a:schemeClr val="dk1"/>
                </a:solidFill>
              </a:rPr>
              <a:t>Cost for manually installing drippers by workers is around INR 2000 - 2500 per acre</a:t>
            </a:r>
            <a:endParaRPr sz="2300">
              <a:solidFill>
                <a:schemeClr val="dk1"/>
              </a:solidFill>
            </a:endParaRPr>
          </a:p>
          <a:p>
            <a:pPr marL="457200" lvl="0" indent="0" algn="l" rtl="0">
              <a:lnSpc>
                <a:spcPct val="100000"/>
              </a:lnSpc>
              <a:spcBef>
                <a:spcPts val="0"/>
              </a:spcBef>
              <a:spcAft>
                <a:spcPts val="0"/>
              </a:spcAft>
              <a:buNone/>
            </a:pPr>
            <a:r>
              <a:rPr lang="en-US" sz="2300">
                <a:solidFill>
                  <a:schemeClr val="dk1"/>
                </a:solidFill>
              </a:rPr>
              <a:t> </a:t>
            </a:r>
            <a:endParaRPr sz="2300">
              <a:solidFill>
                <a:schemeClr val="dk1"/>
              </a:solidFill>
            </a:endParaRPr>
          </a:p>
          <a:p>
            <a:pPr marL="457200" lvl="0" indent="-374650" algn="l" rtl="0">
              <a:lnSpc>
                <a:spcPct val="100000"/>
              </a:lnSpc>
              <a:spcBef>
                <a:spcPts val="0"/>
              </a:spcBef>
              <a:spcAft>
                <a:spcPts val="0"/>
              </a:spcAft>
              <a:buClr>
                <a:schemeClr val="dk1"/>
              </a:buClr>
              <a:buSzPts val="2300"/>
              <a:buChar char="❏"/>
            </a:pPr>
            <a:r>
              <a:rPr lang="en-US" sz="2300">
                <a:solidFill>
                  <a:schemeClr val="dk1"/>
                </a:solidFill>
              </a:rPr>
              <a:t>We will charge only for service (automatic installation) which will be lesser than Manual Cost</a:t>
            </a:r>
            <a:endParaRPr sz="2300">
              <a:solidFill>
                <a:schemeClr val="dk1"/>
              </a:solidFill>
            </a:endParaRPr>
          </a:p>
          <a:p>
            <a:pPr marL="0" lvl="0" indent="0" algn="l" rtl="0">
              <a:lnSpc>
                <a:spcPct val="100000"/>
              </a:lnSpc>
              <a:spcBef>
                <a:spcPts val="0"/>
              </a:spcBef>
              <a:spcAft>
                <a:spcPts val="0"/>
              </a:spcAft>
              <a:buNone/>
            </a:pPr>
            <a:endParaRPr sz="2300">
              <a:solidFill>
                <a:schemeClr val="dk1"/>
              </a:solidFill>
            </a:endParaRPr>
          </a:p>
          <a:p>
            <a:pPr marL="457200" lvl="0" indent="-374650" algn="l" rtl="0">
              <a:lnSpc>
                <a:spcPct val="100000"/>
              </a:lnSpc>
              <a:spcBef>
                <a:spcPts val="0"/>
              </a:spcBef>
              <a:spcAft>
                <a:spcPts val="0"/>
              </a:spcAft>
              <a:buClr>
                <a:schemeClr val="dk1"/>
              </a:buClr>
              <a:buSzPts val="2300"/>
              <a:buChar char="❏"/>
            </a:pPr>
            <a:r>
              <a:rPr lang="en-US" sz="2300">
                <a:solidFill>
                  <a:schemeClr val="dk1"/>
                </a:solidFill>
              </a:rPr>
              <a:t>The operation cost, the wages to be paid to the agent, transport chargers will also be included in the cost of the product.</a:t>
            </a:r>
            <a:endParaRPr sz="2300">
              <a:solidFill>
                <a:schemeClr val="dk1"/>
              </a:solidFill>
            </a:endParaRPr>
          </a:p>
          <a:p>
            <a:pPr marL="91437" lvl="0" indent="0" algn="l" rtl="0">
              <a:lnSpc>
                <a:spcPct val="100000"/>
              </a:lnSpc>
              <a:spcBef>
                <a:spcPts val="0"/>
              </a:spcBef>
              <a:spcAft>
                <a:spcPts val="0"/>
              </a:spcAft>
              <a:buSzPts val="2000"/>
              <a:buNone/>
            </a:pPr>
            <a:endParaRPr>
              <a:solidFill>
                <a:schemeClr val="dk1"/>
              </a:solidFill>
            </a:endParaRPr>
          </a:p>
          <a:p>
            <a:pPr marL="91437" lvl="0" indent="0" algn="l" rtl="0">
              <a:lnSpc>
                <a:spcPct val="100000"/>
              </a:lnSpc>
              <a:spcBef>
                <a:spcPts val="0"/>
              </a:spcBef>
              <a:spcAft>
                <a:spcPts val="0"/>
              </a:spcAft>
              <a:buSzPts val="2000"/>
              <a:buNone/>
            </a:pPr>
            <a:endParaRPr>
              <a:solidFill>
                <a:schemeClr val="dk1"/>
              </a:solidFill>
            </a:endParaRPr>
          </a:p>
          <a:p>
            <a:pPr marL="91438" lvl="0" indent="0" algn="l" rtl="0">
              <a:lnSpc>
                <a:spcPct val="90000"/>
              </a:lnSpc>
              <a:spcBef>
                <a:spcPts val="1400"/>
              </a:spcBef>
              <a:spcAft>
                <a:spcPts val="0"/>
              </a:spcAft>
              <a:buSzPts val="2000"/>
              <a:buNone/>
            </a:pPr>
            <a:endParaRPr>
              <a:solidFill>
                <a:srgbClr val="FF0000"/>
              </a:solidFill>
            </a:endParaRPr>
          </a:p>
        </p:txBody>
      </p:sp>
      <p:sp>
        <p:nvSpPr>
          <p:cNvPr id="196" name="Google Shape;196;p14"/>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1097280" y="286605"/>
            <a:ext cx="100584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Revenue Model</a:t>
            </a:r>
            <a:endParaRPr/>
          </a:p>
        </p:txBody>
      </p:sp>
      <p:sp>
        <p:nvSpPr>
          <p:cNvPr id="202" name="Google Shape;202;p13"/>
          <p:cNvSpPr txBox="1">
            <a:spLocks noGrp="1"/>
          </p:cNvSpPr>
          <p:nvPr>
            <p:ph type="body" idx="1"/>
          </p:nvPr>
        </p:nvSpPr>
        <p:spPr>
          <a:xfrm>
            <a:off x="1097275" y="1541650"/>
            <a:ext cx="10058400" cy="4254900"/>
          </a:xfrm>
          <a:prstGeom prst="rect">
            <a:avLst/>
          </a:prstGeom>
          <a:noFill/>
          <a:ln>
            <a:noFill/>
          </a:ln>
        </p:spPr>
        <p:txBody>
          <a:bodyPr spcFirstLastPara="1" wrap="square" lIns="0" tIns="45700" rIns="0" bIns="45700" anchor="t" anchorCtr="0">
            <a:normAutofit/>
          </a:bodyPr>
          <a:lstStyle/>
          <a:p>
            <a:pPr marL="91437" lvl="0" indent="-127000" algn="l" rtl="0">
              <a:lnSpc>
                <a:spcPct val="90000"/>
              </a:lnSpc>
              <a:spcBef>
                <a:spcPts val="0"/>
              </a:spcBef>
              <a:spcAft>
                <a:spcPts val="0"/>
              </a:spcAft>
              <a:buSzPts val="2000"/>
              <a:buChar char=" "/>
            </a:pPr>
            <a:endParaRPr>
              <a:solidFill>
                <a:srgbClr val="FF0000"/>
              </a:solidFill>
            </a:endParaRPr>
          </a:p>
          <a:p>
            <a:pPr marL="91437" lvl="0" indent="-139700" algn="l" rtl="0">
              <a:lnSpc>
                <a:spcPct val="90000"/>
              </a:lnSpc>
              <a:spcBef>
                <a:spcPts val="0"/>
              </a:spcBef>
              <a:spcAft>
                <a:spcPts val="0"/>
              </a:spcAft>
              <a:buSzPts val="2200"/>
              <a:buChar char=" "/>
            </a:pPr>
            <a:r>
              <a:rPr lang="en-US" sz="2200">
                <a:solidFill>
                  <a:srgbClr val="FF0000"/>
                </a:solidFill>
              </a:rPr>
              <a:t> </a:t>
            </a:r>
            <a:endParaRPr sz="2200">
              <a:solidFill>
                <a:srgbClr val="FF0000"/>
              </a:solidFill>
            </a:endParaRPr>
          </a:p>
          <a:p>
            <a:pPr marL="457200" lvl="0" indent="-368300" algn="l" rtl="0">
              <a:lnSpc>
                <a:spcPct val="90000"/>
              </a:lnSpc>
              <a:spcBef>
                <a:spcPts val="0"/>
              </a:spcBef>
              <a:spcAft>
                <a:spcPts val="0"/>
              </a:spcAft>
              <a:buClr>
                <a:schemeClr val="dk1"/>
              </a:buClr>
              <a:buSzPts val="2200"/>
              <a:buChar char="❏"/>
            </a:pPr>
            <a:r>
              <a:rPr lang="en-US" sz="2400">
                <a:solidFill>
                  <a:schemeClr val="dk1"/>
                </a:solidFill>
              </a:rPr>
              <a:t>Initially we will provide our rover to currently established suppliers and generate revenue through commission basis</a:t>
            </a:r>
            <a:endParaRPr sz="2400">
              <a:solidFill>
                <a:schemeClr val="dk1"/>
              </a:solidFill>
            </a:endParaRPr>
          </a:p>
          <a:p>
            <a:pPr marL="457200" lvl="0" indent="0" algn="l" rtl="0">
              <a:lnSpc>
                <a:spcPct val="90000"/>
              </a:lnSpc>
              <a:spcBef>
                <a:spcPts val="0"/>
              </a:spcBef>
              <a:spcAft>
                <a:spcPts val="0"/>
              </a:spcAft>
              <a:buNone/>
            </a:pPr>
            <a:endParaRPr sz="2400">
              <a:solidFill>
                <a:schemeClr val="dk1"/>
              </a:solidFill>
            </a:endParaRPr>
          </a:p>
          <a:p>
            <a:pPr marL="457200" lvl="0" indent="-368300" algn="l" rtl="0">
              <a:lnSpc>
                <a:spcPct val="90000"/>
              </a:lnSpc>
              <a:spcBef>
                <a:spcPts val="0"/>
              </a:spcBef>
              <a:spcAft>
                <a:spcPts val="0"/>
              </a:spcAft>
              <a:buClr>
                <a:schemeClr val="dk1"/>
              </a:buClr>
              <a:buSzPts val="2200"/>
              <a:buChar char="❏"/>
            </a:pPr>
            <a:r>
              <a:rPr lang="en-US" sz="2400">
                <a:solidFill>
                  <a:schemeClr val="dk1"/>
                </a:solidFill>
              </a:rPr>
              <a:t>After Scaling up enough we will provide direct services to farmers by that time we will also have enough customer database</a:t>
            </a:r>
            <a:endParaRPr sz="2400">
              <a:solidFill>
                <a:schemeClr val="dk1"/>
              </a:solidFill>
            </a:endParaRPr>
          </a:p>
          <a:p>
            <a:pPr marL="457200" lvl="0" indent="0" algn="l" rtl="0">
              <a:lnSpc>
                <a:spcPct val="90000"/>
              </a:lnSpc>
              <a:spcBef>
                <a:spcPts val="0"/>
              </a:spcBef>
              <a:spcAft>
                <a:spcPts val="0"/>
              </a:spcAft>
              <a:buNone/>
            </a:pPr>
            <a:endParaRPr sz="2400">
              <a:solidFill>
                <a:schemeClr val="dk1"/>
              </a:solidFill>
            </a:endParaRPr>
          </a:p>
        </p:txBody>
      </p:sp>
      <p:sp>
        <p:nvSpPr>
          <p:cNvPr id="203" name="Google Shape;203;p13"/>
          <p:cNvSpPr txBox="1">
            <a:spLocks noGrp="1"/>
          </p:cNvSpPr>
          <p:nvPr>
            <p:ph type="ftr" idx="11"/>
          </p:nvPr>
        </p:nvSpPr>
        <p:spPr>
          <a:xfrm>
            <a:off x="3686186" y="6459786"/>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xfrm>
            <a:off x="1546330" y="383730"/>
            <a:ext cx="100584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About our Company</a:t>
            </a:r>
            <a:endParaRPr/>
          </a:p>
        </p:txBody>
      </p:sp>
      <p:sp>
        <p:nvSpPr>
          <p:cNvPr id="122" name="Google Shape;122;p2"/>
          <p:cNvSpPr txBox="1">
            <a:spLocks noGrp="1"/>
          </p:cNvSpPr>
          <p:nvPr>
            <p:ph type="body" idx="1"/>
          </p:nvPr>
        </p:nvSpPr>
        <p:spPr>
          <a:xfrm>
            <a:off x="1097225" y="1731175"/>
            <a:ext cx="10507500" cy="4728600"/>
          </a:xfrm>
          <a:prstGeom prst="rect">
            <a:avLst/>
          </a:prstGeom>
          <a:noFill/>
          <a:ln>
            <a:noFill/>
          </a:ln>
        </p:spPr>
        <p:txBody>
          <a:bodyPr spcFirstLastPara="1" wrap="square" lIns="0" tIns="45700" rIns="0" bIns="45700" anchor="t" anchorCtr="0">
            <a:noAutofit/>
          </a:bodyPr>
          <a:lstStyle/>
          <a:p>
            <a:pPr marL="457200" lvl="0" indent="-381000" algn="l" rtl="0">
              <a:lnSpc>
                <a:spcPct val="115000"/>
              </a:lnSpc>
              <a:spcBef>
                <a:spcPts val="0"/>
              </a:spcBef>
              <a:spcAft>
                <a:spcPts val="0"/>
              </a:spcAft>
              <a:buClr>
                <a:schemeClr val="dk1"/>
              </a:buClr>
              <a:buSzPts val="2400"/>
              <a:buChar char="❏"/>
            </a:pPr>
            <a:r>
              <a:rPr lang="en-US" sz="2400">
                <a:solidFill>
                  <a:schemeClr val="dk1"/>
                </a:solidFill>
              </a:rPr>
              <a:t>India is a global agricultural powerhouse but agriculture accounted for only 20.2% of total GDP of around 2.6 trillion USD. Some of the reasons can be attributed to mass production being resource intensive, increase in drought due to climate change, soil degradation,etc. By applying technology, we can address many agricultural problems  </a:t>
            </a:r>
            <a:endParaRPr sz="2400">
              <a:solidFill>
                <a:schemeClr val="dk1"/>
              </a:solidFill>
            </a:endParaRPr>
          </a:p>
          <a:p>
            <a:pPr marL="457200" lvl="0" indent="0" algn="l" rtl="0">
              <a:lnSpc>
                <a:spcPct val="115000"/>
              </a:lnSpc>
              <a:spcBef>
                <a:spcPts val="1200"/>
              </a:spcBef>
              <a:spcAft>
                <a:spcPts val="0"/>
              </a:spcAft>
              <a:buNone/>
            </a:pPr>
            <a:endParaRPr sz="2400">
              <a:solidFill>
                <a:schemeClr val="dk1"/>
              </a:solidFill>
            </a:endParaRPr>
          </a:p>
          <a:p>
            <a:pPr marL="457200" lvl="0" indent="-381000" algn="l" rtl="0">
              <a:lnSpc>
                <a:spcPct val="115000"/>
              </a:lnSpc>
              <a:spcBef>
                <a:spcPts val="1200"/>
              </a:spcBef>
              <a:spcAft>
                <a:spcPts val="0"/>
              </a:spcAft>
              <a:buClr>
                <a:schemeClr val="dk1"/>
              </a:buClr>
              <a:buSzPts val="2400"/>
              <a:buChar char="❏"/>
            </a:pPr>
            <a:r>
              <a:rPr lang="en-US" sz="2400">
                <a:solidFill>
                  <a:schemeClr val="dk1"/>
                </a:solidFill>
              </a:rPr>
              <a:t>Our company will make products to bring automation in agriculture in order to ease agricultural practices and technology based products to make judicial use of resources in order to make agriculture profitable, sustainable and scalable.</a:t>
            </a:r>
            <a:endParaRPr sz="4500">
              <a:solidFill>
                <a:schemeClr val="dk1"/>
              </a:solidFill>
            </a:endParaRPr>
          </a:p>
        </p:txBody>
      </p:sp>
      <p:sp>
        <p:nvSpPr>
          <p:cNvPr id="123" name="Google Shape;123;p2"/>
          <p:cNvSpPr txBox="1">
            <a:spLocks noGrp="1"/>
          </p:cNvSpPr>
          <p:nvPr>
            <p:ph type="ftr" idx="11"/>
          </p:nvPr>
        </p:nvSpPr>
        <p:spPr>
          <a:xfrm>
            <a:off x="3686186" y="6459786"/>
            <a:ext cx="4822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1627930" y="273005"/>
            <a:ext cx="100584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Elevator pitch</a:t>
            </a:r>
            <a:endParaRPr/>
          </a:p>
        </p:txBody>
      </p:sp>
      <p:sp>
        <p:nvSpPr>
          <p:cNvPr id="129" name="Google Shape;129;p3"/>
          <p:cNvSpPr txBox="1">
            <a:spLocks noGrp="1"/>
          </p:cNvSpPr>
          <p:nvPr>
            <p:ph type="body" idx="1"/>
          </p:nvPr>
        </p:nvSpPr>
        <p:spPr>
          <a:xfrm>
            <a:off x="1097280" y="1541649"/>
            <a:ext cx="10058400" cy="4728522"/>
          </a:xfrm>
          <a:prstGeom prst="rect">
            <a:avLst/>
          </a:prstGeom>
          <a:noFill/>
          <a:ln>
            <a:noFill/>
          </a:ln>
        </p:spPr>
        <p:txBody>
          <a:bodyPr spcFirstLastPara="1" wrap="square" lIns="0" tIns="45700" rIns="0" bIns="45700" anchor="t" anchorCtr="0">
            <a:normAutofit/>
          </a:bodyPr>
          <a:lstStyle/>
          <a:p>
            <a:pPr marL="457200" lvl="0" indent="0" algn="l" rtl="0">
              <a:lnSpc>
                <a:spcPct val="90000"/>
              </a:lnSpc>
              <a:spcBef>
                <a:spcPts val="0"/>
              </a:spcBef>
              <a:spcAft>
                <a:spcPts val="0"/>
              </a:spcAft>
              <a:buNone/>
            </a:pPr>
            <a:endParaRPr sz="2400">
              <a:solidFill>
                <a:schemeClr val="dk1"/>
              </a:solidFill>
            </a:endParaRPr>
          </a:p>
          <a:p>
            <a:pPr marL="457200" lvl="0" indent="-381000" algn="l" rtl="0">
              <a:lnSpc>
                <a:spcPct val="90000"/>
              </a:lnSpc>
              <a:spcBef>
                <a:spcPts val="0"/>
              </a:spcBef>
              <a:spcAft>
                <a:spcPts val="0"/>
              </a:spcAft>
              <a:buClr>
                <a:schemeClr val="dk1"/>
              </a:buClr>
              <a:buSzPts val="2400"/>
              <a:buChar char="❏"/>
            </a:pPr>
            <a:r>
              <a:rPr lang="en-US" sz="2400">
                <a:solidFill>
                  <a:schemeClr val="dk1"/>
                </a:solidFill>
              </a:rPr>
              <a:t>We are developing a rover which will be used to install online irrigation system specifically to punch the holes in the tubes and to install the drippers. Traditionally this process requires manual work by farmers to punch holes and install the drippers which lead to pains to farmers.</a:t>
            </a:r>
            <a:endParaRPr sz="2400">
              <a:solidFill>
                <a:schemeClr val="dk1"/>
              </a:solidFill>
            </a:endParaRPr>
          </a:p>
          <a:p>
            <a:pPr marL="457200" lvl="0" indent="0" algn="l" rtl="0">
              <a:lnSpc>
                <a:spcPct val="90000"/>
              </a:lnSpc>
              <a:spcBef>
                <a:spcPts val="0"/>
              </a:spcBef>
              <a:spcAft>
                <a:spcPts val="0"/>
              </a:spcAft>
              <a:buNone/>
            </a:pPr>
            <a:endParaRPr sz="2400">
              <a:solidFill>
                <a:schemeClr val="dk1"/>
              </a:solidFill>
            </a:endParaRPr>
          </a:p>
          <a:p>
            <a:pPr marL="457200" lvl="0" indent="0" algn="l" rtl="0">
              <a:lnSpc>
                <a:spcPct val="90000"/>
              </a:lnSpc>
              <a:spcBef>
                <a:spcPts val="0"/>
              </a:spcBef>
              <a:spcAft>
                <a:spcPts val="0"/>
              </a:spcAft>
              <a:buNone/>
            </a:pPr>
            <a:endParaRPr sz="2400">
              <a:solidFill>
                <a:schemeClr val="dk1"/>
              </a:solidFill>
            </a:endParaRPr>
          </a:p>
          <a:p>
            <a:pPr marL="457200" lvl="0" indent="-381000" algn="l" rtl="0">
              <a:lnSpc>
                <a:spcPct val="90000"/>
              </a:lnSpc>
              <a:spcBef>
                <a:spcPts val="0"/>
              </a:spcBef>
              <a:spcAft>
                <a:spcPts val="0"/>
              </a:spcAft>
              <a:buClr>
                <a:schemeClr val="dk1"/>
              </a:buClr>
              <a:buSzPts val="2400"/>
              <a:buChar char="❏"/>
            </a:pPr>
            <a:r>
              <a:rPr lang="en-US" sz="2400">
                <a:solidFill>
                  <a:schemeClr val="dk1"/>
                </a:solidFill>
              </a:rPr>
              <a:t>The rover will be using camera to detect the target sites followed by punching holes and installing drippers. it is first such automated solution which will be maintaining the uniform rate all over with the farmers involved in horticulture as our primary customers.</a:t>
            </a:r>
            <a:endParaRPr sz="2400">
              <a:solidFill>
                <a:schemeClr val="dk1"/>
              </a:solidFill>
            </a:endParaRPr>
          </a:p>
          <a:p>
            <a:pPr marL="457200" lvl="0" indent="0" algn="l" rtl="0">
              <a:lnSpc>
                <a:spcPct val="90000"/>
              </a:lnSpc>
              <a:spcBef>
                <a:spcPts val="0"/>
              </a:spcBef>
              <a:spcAft>
                <a:spcPts val="0"/>
              </a:spcAft>
              <a:buNone/>
            </a:pPr>
            <a:endParaRPr>
              <a:solidFill>
                <a:schemeClr val="dk1"/>
              </a:solidFill>
            </a:endParaRPr>
          </a:p>
        </p:txBody>
      </p:sp>
      <p:sp>
        <p:nvSpPr>
          <p:cNvPr id="130" name="Google Shape;130;p3"/>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aphicFrame>
        <p:nvGraphicFramePr>
          <p:cNvPr id="135" name="Google Shape;135;p4"/>
          <p:cNvGraphicFramePr/>
          <p:nvPr/>
        </p:nvGraphicFramePr>
        <p:xfrm>
          <a:off x="756761" y="1667599"/>
          <a:ext cx="10739450" cy="5114480"/>
        </p:xfrm>
        <a:graphic>
          <a:graphicData uri="http://schemas.openxmlformats.org/drawingml/2006/table">
            <a:tbl>
              <a:tblPr firstRow="1" bandRow="1">
                <a:noFill/>
                <a:tableStyleId>{5CD46611-B6D0-4C2E-9F64-5B7DEA2860E1}</a:tableStyleId>
              </a:tblPr>
              <a:tblGrid>
                <a:gridCol w="1937950"/>
                <a:gridCol w="1937950"/>
                <a:gridCol w="1937950"/>
                <a:gridCol w="3269525"/>
                <a:gridCol w="1656075"/>
              </a:tblGrid>
              <a:tr h="1448650">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u="none" strike="noStrike" cap="none"/>
                        <a:t>Name</a:t>
                      </a:r>
                      <a:endParaRPr b="1"/>
                    </a:p>
                  </a:txBody>
                  <a:tcPr marL="91450" marR="91450" marT="45725" marB="45725" anchor="ctr"/>
                </a:tc>
                <a:tc>
                  <a:txBody>
                    <a:bodyPr/>
                    <a:lstStyle/>
                    <a:p>
                      <a:pPr marL="0" marR="0" lvl="0" indent="0" algn="ctr" rtl="0">
                        <a:spcBef>
                          <a:spcPts val="0"/>
                        </a:spcBef>
                        <a:spcAft>
                          <a:spcPts val="0"/>
                        </a:spcAft>
                        <a:buNone/>
                      </a:pPr>
                      <a:r>
                        <a:rPr lang="en-US" sz="1800" b="1" u="none" strike="noStrike" cap="none"/>
                        <a:t>Qualifications</a:t>
                      </a:r>
                      <a:endParaRPr b="1"/>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u="none" strike="noStrike" cap="none"/>
                        <a:t>Experience Summary</a:t>
                      </a:r>
                      <a:endParaRPr sz="1800" b="1" u="none" strike="noStrike" cap="none">
                        <a:solidFill>
                          <a:srgbClr val="FF0000"/>
                        </a:solidFill>
                      </a:endParaRPr>
                    </a:p>
                  </a:txBody>
                  <a:tcPr marL="91450" marR="91450" marT="45725" marB="45725" anchor="ctr"/>
                </a:tc>
                <a:tc>
                  <a:txBody>
                    <a:bodyPr/>
                    <a:lstStyle/>
                    <a:p>
                      <a:pPr marL="0" marR="0" lvl="0" indent="0" algn="ctr" rtl="0">
                        <a:spcBef>
                          <a:spcPts val="0"/>
                        </a:spcBef>
                        <a:spcAft>
                          <a:spcPts val="0"/>
                        </a:spcAft>
                        <a:buNone/>
                      </a:pPr>
                      <a:r>
                        <a:rPr lang="en-US" sz="1800" b="1" u="none" strike="noStrike" cap="none"/>
                        <a:t>Key Skills</a:t>
                      </a:r>
                      <a:endParaRPr b="1"/>
                    </a:p>
                  </a:txBody>
                  <a:tcPr marL="91450" marR="91450" marT="45725" marB="45725" anchor="ctr"/>
                </a:tc>
                <a:tc>
                  <a:txBody>
                    <a:bodyPr/>
                    <a:lstStyle/>
                    <a:p>
                      <a:pPr marL="0" marR="0" lvl="0" indent="0" algn="ctr" rtl="0">
                        <a:spcBef>
                          <a:spcPts val="0"/>
                        </a:spcBef>
                        <a:spcAft>
                          <a:spcPts val="0"/>
                        </a:spcAft>
                        <a:buNone/>
                      </a:pPr>
                      <a:r>
                        <a:rPr lang="en-US" sz="1800" b="1" u="none" strike="noStrike" cap="none"/>
                        <a:t>Commitment</a:t>
                      </a:r>
                      <a:endParaRPr b="1"/>
                    </a:p>
                    <a:p>
                      <a:pPr marL="0" marR="0" lvl="0" indent="0" algn="ctr" rtl="0">
                        <a:spcBef>
                          <a:spcPts val="0"/>
                        </a:spcBef>
                        <a:spcAft>
                          <a:spcPts val="0"/>
                        </a:spcAft>
                        <a:buNone/>
                      </a:pPr>
                      <a:r>
                        <a:rPr lang="en-US" sz="1800" b="1" u="none" strike="noStrike" cap="none"/>
                        <a:t>(Part-time/full time)</a:t>
                      </a:r>
                      <a:endParaRPr b="1"/>
                    </a:p>
                  </a:txBody>
                  <a:tcPr marL="91450" marR="91450" marT="45725" marB="45725" anchor="ctr"/>
                </a:tc>
              </a:tr>
              <a:tr h="1014050">
                <a:tc>
                  <a:txBody>
                    <a:bodyPr/>
                    <a:lstStyle/>
                    <a:p>
                      <a:pPr marL="0" marR="0" lvl="0" indent="0" algn="l" rtl="0">
                        <a:spcBef>
                          <a:spcPts val="0"/>
                        </a:spcBef>
                        <a:spcAft>
                          <a:spcPts val="0"/>
                        </a:spcAft>
                        <a:buNone/>
                      </a:pPr>
                      <a:r>
                        <a:rPr lang="en-US" sz="1800">
                          <a:solidFill>
                            <a:srgbClr val="1D4232"/>
                          </a:solidFill>
                          <a:highlight>
                            <a:srgbClr val="FFFFFF"/>
                          </a:highlight>
                          <a:latin typeface="Roboto"/>
                          <a:ea typeface="Roboto"/>
                          <a:cs typeface="Roboto"/>
                          <a:sym typeface="Roboto"/>
                        </a:rPr>
                        <a:t>Anurag Maldhure</a:t>
                      </a:r>
                      <a:endParaRPr sz="1800"/>
                    </a:p>
                  </a:txBody>
                  <a:tcPr marL="91450" marR="91450" marT="45725" marB="45725"/>
                </a:tc>
                <a:tc>
                  <a:txBody>
                    <a:bodyPr/>
                    <a:lstStyle/>
                    <a:p>
                      <a:pPr marL="0" marR="0" lvl="0" indent="0" algn="l" rtl="0">
                        <a:spcBef>
                          <a:spcPts val="0"/>
                        </a:spcBef>
                        <a:spcAft>
                          <a:spcPts val="0"/>
                        </a:spcAft>
                        <a:buNone/>
                      </a:pPr>
                      <a:r>
                        <a:rPr lang="en-US" sz="1800"/>
                        <a:t>Engineering Undergraduate</a:t>
                      </a:r>
                      <a:endParaRPr sz="1800"/>
                    </a:p>
                  </a:txBody>
                  <a:tcPr marL="91450" marR="91450" marT="45725" marB="45725"/>
                </a:tc>
                <a:tc>
                  <a:txBody>
                    <a:bodyPr/>
                    <a:lstStyle/>
                    <a:p>
                      <a:pPr marL="228600" marR="0" lvl="0" indent="0" algn="l" rtl="0">
                        <a:spcBef>
                          <a:spcPts val="0"/>
                        </a:spcBef>
                        <a:spcAft>
                          <a:spcPts val="0"/>
                        </a:spcAft>
                        <a:buNone/>
                      </a:pPr>
                      <a:r>
                        <a:rPr lang="en-US" sz="1800"/>
                        <a:t>Worked on Projects</a:t>
                      </a:r>
                      <a:endParaRPr sz="1800"/>
                    </a:p>
                  </a:txBody>
                  <a:tcPr marL="91450" marR="91450" marT="45725" marB="45725"/>
                </a:tc>
                <a:tc>
                  <a:txBody>
                    <a:bodyPr/>
                    <a:lstStyle/>
                    <a:p>
                      <a:pPr marL="0" marR="0" lvl="0" indent="0" algn="l" rtl="0">
                        <a:spcBef>
                          <a:spcPts val="0"/>
                        </a:spcBef>
                        <a:spcAft>
                          <a:spcPts val="0"/>
                        </a:spcAft>
                        <a:buNone/>
                      </a:pPr>
                      <a:r>
                        <a:rPr lang="en-US" sz="1800"/>
                        <a:t>Robotics, Electronics,</a:t>
                      </a:r>
                      <a:endParaRPr sz="1800"/>
                    </a:p>
                    <a:p>
                      <a:pPr marL="0" marR="0" lvl="0" indent="0" algn="l" rtl="0">
                        <a:spcBef>
                          <a:spcPts val="0"/>
                        </a:spcBef>
                        <a:spcAft>
                          <a:spcPts val="0"/>
                        </a:spcAft>
                        <a:buNone/>
                      </a:pPr>
                      <a:r>
                        <a:rPr lang="en-US" sz="1800"/>
                        <a:t>Mechanics, Critical thinking</a:t>
                      </a:r>
                      <a:endParaRPr sz="1800"/>
                    </a:p>
                  </a:txBody>
                  <a:tcPr marL="91450" marR="91450" marT="45725" marB="45725"/>
                </a:tc>
                <a:tc>
                  <a:txBody>
                    <a:bodyPr/>
                    <a:lstStyle/>
                    <a:p>
                      <a:pPr marL="0" marR="0" lvl="0" indent="0" algn="l" rtl="0">
                        <a:spcBef>
                          <a:spcPts val="0"/>
                        </a:spcBef>
                        <a:spcAft>
                          <a:spcPts val="0"/>
                        </a:spcAft>
                        <a:buNone/>
                      </a:pPr>
                      <a:r>
                        <a:rPr lang="en-US" sz="1800"/>
                        <a:t>Part time</a:t>
                      </a:r>
                      <a:endParaRPr sz="1800"/>
                    </a:p>
                    <a:p>
                      <a:pPr marL="0" marR="0" lvl="0" indent="0" algn="l" rtl="0">
                        <a:spcBef>
                          <a:spcPts val="0"/>
                        </a:spcBef>
                        <a:spcAft>
                          <a:spcPts val="0"/>
                        </a:spcAft>
                        <a:buNone/>
                      </a:pPr>
                      <a:endParaRPr sz="1800"/>
                    </a:p>
                  </a:txBody>
                  <a:tcPr marL="91450" marR="91450" marT="45725" marB="45725"/>
                </a:tc>
              </a:tr>
              <a:tr h="587525">
                <a:tc>
                  <a:txBody>
                    <a:bodyPr/>
                    <a:lstStyle/>
                    <a:p>
                      <a:pPr marL="0" marR="0" lvl="0" indent="0" algn="l" rtl="0">
                        <a:spcBef>
                          <a:spcPts val="0"/>
                        </a:spcBef>
                        <a:spcAft>
                          <a:spcPts val="0"/>
                        </a:spcAft>
                        <a:buNone/>
                      </a:pPr>
                      <a:r>
                        <a:rPr lang="en-US" sz="1800">
                          <a:solidFill>
                            <a:srgbClr val="1D4232"/>
                          </a:solidFill>
                          <a:highlight>
                            <a:srgbClr val="FFFFFF"/>
                          </a:highlight>
                          <a:latin typeface="Roboto"/>
                          <a:ea typeface="Roboto"/>
                          <a:cs typeface="Roboto"/>
                          <a:sym typeface="Roboto"/>
                        </a:rPr>
                        <a:t>Mahima  Dhurve</a:t>
                      </a: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rPr>
                        <a:t>Engineering Undergraduate</a:t>
                      </a:r>
                      <a:endParaRPr sz="1800">
                        <a:solidFill>
                          <a:schemeClr val="dk1"/>
                        </a:solidFill>
                      </a:endParaRPr>
                    </a:p>
                    <a:p>
                      <a:pPr marL="0" lvl="0" indent="0" algn="l" rtl="0">
                        <a:spcBef>
                          <a:spcPts val="0"/>
                        </a:spcBef>
                        <a:spcAft>
                          <a:spcPts val="0"/>
                        </a:spcAft>
                        <a:buClr>
                          <a:schemeClr val="dk1"/>
                        </a:buClr>
                        <a:buFont typeface="Arial"/>
                        <a:buNone/>
                      </a:pPr>
                      <a:endParaRPr sz="1800">
                        <a:solidFill>
                          <a:schemeClr val="dk1"/>
                        </a:solidFill>
                      </a:endParaRPr>
                    </a:p>
                  </a:txBody>
                  <a:tcPr marL="91450" marR="91450" marT="45725" marB="45725"/>
                </a:tc>
                <a:tc>
                  <a:txBody>
                    <a:bodyPr/>
                    <a:lstStyle/>
                    <a:p>
                      <a:pPr marL="228600" lvl="0" indent="0" algn="l" rtl="0">
                        <a:spcBef>
                          <a:spcPts val="0"/>
                        </a:spcBef>
                        <a:spcAft>
                          <a:spcPts val="0"/>
                        </a:spcAft>
                        <a:buClr>
                          <a:schemeClr val="dk1"/>
                        </a:buClr>
                        <a:buFont typeface="Arial"/>
                        <a:buNone/>
                      </a:pPr>
                      <a:r>
                        <a:rPr lang="en-US" sz="1800">
                          <a:solidFill>
                            <a:schemeClr val="dk1"/>
                          </a:solidFill>
                        </a:rPr>
                        <a:t>Worked on Projects</a:t>
                      </a:r>
                      <a:endParaRPr sz="1800"/>
                    </a:p>
                  </a:txBody>
                  <a:tcPr marL="91450" marR="91450" marT="45725" marB="45725"/>
                </a:tc>
                <a:tc>
                  <a:txBody>
                    <a:bodyPr/>
                    <a:lstStyle/>
                    <a:p>
                      <a:pPr marL="0" marR="0" lvl="0" indent="0" algn="l" rtl="0">
                        <a:spcBef>
                          <a:spcPts val="0"/>
                        </a:spcBef>
                        <a:spcAft>
                          <a:spcPts val="0"/>
                        </a:spcAft>
                        <a:buNone/>
                      </a:pPr>
                      <a:r>
                        <a:rPr lang="en-US" sz="1800"/>
                        <a:t>CAD Designing, Robotics,</a:t>
                      </a:r>
                      <a:endParaRPr sz="1800"/>
                    </a:p>
                    <a:p>
                      <a:pPr marL="0" marR="0" lvl="0" indent="0" algn="l" rtl="0">
                        <a:spcBef>
                          <a:spcPts val="0"/>
                        </a:spcBef>
                        <a:spcAft>
                          <a:spcPts val="0"/>
                        </a:spcAft>
                        <a:buNone/>
                      </a:pPr>
                      <a:r>
                        <a:rPr lang="en-US" sz="1800"/>
                        <a:t>Farming, Automation</a:t>
                      </a:r>
                      <a:endParaRPr sz="1800"/>
                    </a:p>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solidFill>
                            <a:schemeClr val="dk1"/>
                          </a:solidFill>
                        </a:rPr>
                        <a:t>Part time</a:t>
                      </a:r>
                      <a:endParaRPr sz="1800"/>
                    </a:p>
                  </a:txBody>
                  <a:tcPr marL="91450" marR="91450" marT="45725" marB="45725"/>
                </a:tc>
              </a:tr>
              <a:tr h="1014050">
                <a:tc>
                  <a:txBody>
                    <a:bodyPr/>
                    <a:lstStyle/>
                    <a:p>
                      <a:pPr marL="0" marR="0" lvl="0" indent="0" algn="l" rtl="0">
                        <a:spcBef>
                          <a:spcPts val="0"/>
                        </a:spcBef>
                        <a:spcAft>
                          <a:spcPts val="0"/>
                        </a:spcAft>
                        <a:buNone/>
                      </a:pPr>
                      <a:r>
                        <a:rPr lang="en-US" sz="1800">
                          <a:solidFill>
                            <a:srgbClr val="1D4232"/>
                          </a:solidFill>
                          <a:highlight>
                            <a:srgbClr val="FFFFFF"/>
                          </a:highlight>
                          <a:latin typeface="Roboto"/>
                          <a:ea typeface="Roboto"/>
                          <a:cs typeface="Roboto"/>
                          <a:sym typeface="Roboto"/>
                        </a:rPr>
                        <a:t>Akash  Zalke</a:t>
                      </a:r>
                      <a:endParaRPr sz="1800">
                        <a:solidFill>
                          <a:srgbClr val="1D4232"/>
                        </a:solidFill>
                        <a:highlight>
                          <a:srgbClr val="FFFFFF"/>
                        </a:highlight>
                        <a:latin typeface="Roboto"/>
                        <a:ea typeface="Roboto"/>
                        <a:cs typeface="Roboto"/>
                        <a:sym typeface="Roboto"/>
                      </a:endParaRPr>
                    </a:p>
                    <a:p>
                      <a:pPr marL="0" marR="0" lvl="0" indent="0" algn="l" rtl="0">
                        <a:spcBef>
                          <a:spcPts val="0"/>
                        </a:spcBef>
                        <a:spcAft>
                          <a:spcPts val="0"/>
                        </a:spcAft>
                        <a:buNone/>
                      </a:pPr>
                      <a:endParaRPr sz="1800">
                        <a:solidFill>
                          <a:srgbClr val="1D4232"/>
                        </a:solidFill>
                        <a:highlight>
                          <a:srgbClr val="FFFFFF"/>
                        </a:highlight>
                        <a:latin typeface="Roboto"/>
                        <a:ea typeface="Roboto"/>
                        <a:cs typeface="Roboto"/>
                        <a:sym typeface="Roboto"/>
                      </a:endParaRPr>
                    </a:p>
                    <a:p>
                      <a:pPr marL="0" marR="0" lvl="0" indent="0" algn="l" rtl="0">
                        <a:spcBef>
                          <a:spcPts val="0"/>
                        </a:spcBef>
                        <a:spcAft>
                          <a:spcPts val="0"/>
                        </a:spcAft>
                        <a:buNone/>
                      </a:pPr>
                      <a:endParaRPr sz="1800">
                        <a:solidFill>
                          <a:srgbClr val="1D4232"/>
                        </a:solidFill>
                        <a:highlight>
                          <a:srgbClr val="FFFFFF"/>
                        </a:highlight>
                        <a:latin typeface="Roboto"/>
                        <a:ea typeface="Roboto"/>
                        <a:cs typeface="Roboto"/>
                        <a:sym typeface="Roboto"/>
                      </a:endParaRPr>
                    </a:p>
                    <a:p>
                      <a:pPr marL="0" marR="0" lvl="0" indent="0" algn="l" rtl="0">
                        <a:spcBef>
                          <a:spcPts val="0"/>
                        </a:spcBef>
                        <a:spcAft>
                          <a:spcPts val="0"/>
                        </a:spcAft>
                        <a:buNone/>
                      </a:pPr>
                      <a:r>
                        <a:rPr lang="en-US" sz="1800">
                          <a:solidFill>
                            <a:srgbClr val="1D4232"/>
                          </a:solidFill>
                          <a:highlight>
                            <a:srgbClr val="FFFFFF"/>
                          </a:highlight>
                          <a:latin typeface="Roboto"/>
                          <a:ea typeface="Roboto"/>
                          <a:cs typeface="Roboto"/>
                          <a:sym typeface="Roboto"/>
                        </a:rPr>
                        <a:t>Rutika Warade</a:t>
                      </a:r>
                      <a:endParaRPr sz="1800">
                        <a:solidFill>
                          <a:srgbClr val="1D4232"/>
                        </a:solidFill>
                        <a:highlight>
                          <a:srgbClr val="FFFFFF"/>
                        </a:highlight>
                        <a:latin typeface="Roboto"/>
                        <a:ea typeface="Roboto"/>
                        <a:cs typeface="Roboto"/>
                        <a:sym typeface="Roboto"/>
                      </a:endParaRPr>
                    </a:p>
                  </a:txBody>
                  <a:tcPr marL="91450" marR="91450" marT="45725" marB="45725"/>
                </a:tc>
                <a:tc>
                  <a:txBody>
                    <a:bodyPr/>
                    <a:lstStyle/>
                    <a:p>
                      <a:pPr marL="0" lvl="0" indent="0" algn="l" rtl="0">
                        <a:spcBef>
                          <a:spcPts val="0"/>
                        </a:spcBef>
                        <a:spcAft>
                          <a:spcPts val="0"/>
                        </a:spcAft>
                        <a:buNone/>
                      </a:pPr>
                      <a:r>
                        <a:rPr lang="en-US" sz="1800">
                          <a:solidFill>
                            <a:schemeClr val="dk1"/>
                          </a:solidFill>
                        </a:rPr>
                        <a:t>Engineering Undergraduate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Clr>
                          <a:schemeClr val="dk1"/>
                        </a:buClr>
                        <a:buFont typeface="Arial"/>
                        <a:buNone/>
                      </a:pPr>
                      <a:r>
                        <a:rPr lang="en-US" sz="1800">
                          <a:solidFill>
                            <a:schemeClr val="dk1"/>
                          </a:solidFill>
                        </a:rPr>
                        <a:t>Engineering Undergraduate</a:t>
                      </a:r>
                      <a:endParaRPr sz="1800"/>
                    </a:p>
                  </a:txBody>
                  <a:tcPr marL="91450" marR="91450" marT="45725" marB="45725"/>
                </a:tc>
                <a:tc>
                  <a:txBody>
                    <a:bodyPr/>
                    <a:lstStyle/>
                    <a:p>
                      <a:pPr marL="228600" lvl="0" indent="0" algn="l" rtl="0">
                        <a:spcBef>
                          <a:spcPts val="0"/>
                        </a:spcBef>
                        <a:spcAft>
                          <a:spcPts val="0"/>
                        </a:spcAft>
                        <a:buNone/>
                      </a:pPr>
                      <a:r>
                        <a:rPr lang="en-US" sz="1800">
                          <a:solidFill>
                            <a:schemeClr val="dk1"/>
                          </a:solidFill>
                        </a:rPr>
                        <a:t>Worked on Projects</a:t>
                      </a:r>
                      <a:endParaRPr sz="1800">
                        <a:solidFill>
                          <a:schemeClr val="dk1"/>
                        </a:solidFill>
                      </a:endParaRPr>
                    </a:p>
                    <a:p>
                      <a:pPr marL="0" lvl="0" indent="0" algn="l" rtl="0">
                        <a:spcBef>
                          <a:spcPts val="0"/>
                        </a:spcBef>
                        <a:spcAft>
                          <a:spcPts val="0"/>
                        </a:spcAft>
                        <a:buNone/>
                      </a:pPr>
                      <a:endParaRPr sz="1800">
                        <a:solidFill>
                          <a:schemeClr val="dk1"/>
                        </a:solidFill>
                      </a:endParaRPr>
                    </a:p>
                    <a:p>
                      <a:pPr marL="228600" lvl="0" indent="0" algn="l" rtl="0">
                        <a:spcBef>
                          <a:spcPts val="0"/>
                        </a:spcBef>
                        <a:spcAft>
                          <a:spcPts val="0"/>
                        </a:spcAft>
                        <a:buClr>
                          <a:schemeClr val="dk1"/>
                        </a:buClr>
                        <a:buFont typeface="Arial"/>
                        <a:buNone/>
                      </a:pPr>
                      <a:r>
                        <a:rPr lang="en-US" sz="1800">
                          <a:solidFill>
                            <a:schemeClr val="dk1"/>
                          </a:solidFill>
                        </a:rPr>
                        <a:t>Worked on Projects</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US" sz="1800"/>
                        <a:t>Programming, Logic </a:t>
                      </a:r>
                      <a:endParaRPr sz="1800"/>
                    </a:p>
                    <a:p>
                      <a:pPr marL="0" marR="0" lvl="0" indent="0" algn="l" rtl="0">
                        <a:spcBef>
                          <a:spcPts val="0"/>
                        </a:spcBef>
                        <a:spcAft>
                          <a:spcPts val="0"/>
                        </a:spcAft>
                        <a:buNone/>
                      </a:pPr>
                      <a:r>
                        <a:rPr lang="en-US" sz="1800"/>
                        <a:t>building, Software Developer</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Programming, Electronics,</a:t>
                      </a:r>
                      <a:endParaRPr sz="1800"/>
                    </a:p>
                    <a:p>
                      <a:pPr marL="0" marR="0" lvl="0" indent="0" algn="l" rtl="0">
                        <a:spcBef>
                          <a:spcPts val="0"/>
                        </a:spcBef>
                        <a:spcAft>
                          <a:spcPts val="0"/>
                        </a:spcAft>
                        <a:buNone/>
                      </a:pPr>
                      <a:r>
                        <a:rPr lang="en-US" sz="1800"/>
                        <a:t>Strategic Planning</a:t>
                      </a:r>
                      <a:endParaRPr sz="1800"/>
                    </a:p>
                    <a:p>
                      <a:pPr marL="0" marR="0" lvl="0" indent="0" algn="l" rtl="0">
                        <a:spcBef>
                          <a:spcPts val="0"/>
                        </a:spcBef>
                        <a:spcAft>
                          <a:spcPts val="0"/>
                        </a:spcAft>
                        <a:buNone/>
                      </a:pPr>
                      <a:endParaRPr sz="1800"/>
                    </a:p>
                  </a:txBody>
                  <a:tcPr marL="91450" marR="91450" marT="45725" marB="45725"/>
                </a:tc>
                <a:tc>
                  <a:txBody>
                    <a:bodyPr/>
                    <a:lstStyle/>
                    <a:p>
                      <a:pPr marL="0" lvl="0" indent="0" algn="l" rtl="0">
                        <a:spcBef>
                          <a:spcPts val="0"/>
                        </a:spcBef>
                        <a:spcAft>
                          <a:spcPts val="0"/>
                        </a:spcAft>
                        <a:buNone/>
                      </a:pPr>
                      <a:r>
                        <a:rPr lang="en-US" sz="1800">
                          <a:solidFill>
                            <a:schemeClr val="dk1"/>
                          </a:solidFill>
                        </a:rPr>
                        <a:t>Part time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Clr>
                          <a:schemeClr val="dk1"/>
                        </a:buClr>
                        <a:buFont typeface="Arial"/>
                        <a:buNone/>
                      </a:pPr>
                      <a:r>
                        <a:rPr lang="en-US" sz="1800">
                          <a:solidFill>
                            <a:schemeClr val="dk1"/>
                          </a:solidFill>
                        </a:rPr>
                        <a:t>Part time</a:t>
                      </a:r>
                      <a:endParaRPr sz="1800">
                        <a:solidFill>
                          <a:schemeClr val="dk1"/>
                        </a:solidFill>
                      </a:endParaRPr>
                    </a:p>
                  </a:txBody>
                  <a:tcPr marL="91450" marR="91450" marT="45725" marB="45725"/>
                </a:tc>
              </a:tr>
            </a:tbl>
          </a:graphicData>
        </a:graphic>
      </p:graphicFrame>
      <p:sp>
        <p:nvSpPr>
          <p:cNvPr id="136" name="Google Shape;136;p4"/>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Team</a:t>
            </a:r>
            <a:endParaRPr/>
          </a:p>
        </p:txBody>
      </p:sp>
      <p:sp>
        <p:nvSpPr>
          <p:cNvPr id="137" name="Google Shape;137;p4"/>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
        <p:nvSpPr>
          <p:cNvPr id="138" name="Google Shape;138;p4"/>
          <p:cNvSpPr/>
          <p:nvPr/>
        </p:nvSpPr>
        <p:spPr>
          <a:xfrm>
            <a:off x="929186" y="1276667"/>
            <a:ext cx="15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Founding team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066805" y="204955"/>
            <a:ext cx="100584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Solution/ Technology</a:t>
            </a:r>
            <a:endParaRPr/>
          </a:p>
        </p:txBody>
      </p:sp>
      <p:sp>
        <p:nvSpPr>
          <p:cNvPr id="144" name="Google Shape;144;p6"/>
          <p:cNvSpPr txBox="1">
            <a:spLocks noGrp="1"/>
          </p:cNvSpPr>
          <p:nvPr>
            <p:ph type="body" idx="1"/>
          </p:nvPr>
        </p:nvSpPr>
        <p:spPr>
          <a:xfrm>
            <a:off x="661855" y="1731174"/>
            <a:ext cx="10058400" cy="4728600"/>
          </a:xfrm>
          <a:prstGeom prst="rect">
            <a:avLst/>
          </a:prstGeom>
          <a:noFill/>
          <a:ln>
            <a:noFill/>
          </a:ln>
        </p:spPr>
        <p:txBody>
          <a:bodyPr spcFirstLastPara="1" wrap="square" lIns="0" tIns="45700" rIns="0" bIns="45700" anchor="t" anchorCtr="0">
            <a:normAutofit/>
          </a:bodyPr>
          <a:lstStyle/>
          <a:p>
            <a:pPr marL="457200" lvl="0" indent="-381000" algn="l" rtl="0">
              <a:lnSpc>
                <a:spcPct val="115000"/>
              </a:lnSpc>
              <a:spcBef>
                <a:spcPts val="0"/>
              </a:spcBef>
              <a:spcAft>
                <a:spcPts val="0"/>
              </a:spcAft>
              <a:buClr>
                <a:schemeClr val="dk1"/>
              </a:buClr>
              <a:buSzPts val="2400"/>
              <a:buChar char="❏"/>
            </a:pPr>
            <a:r>
              <a:rPr lang="en-US" sz="2400">
                <a:solidFill>
                  <a:schemeClr val="dk1"/>
                </a:solidFill>
              </a:rPr>
              <a:t>The rover that we will develop would automate the process of laying down lateral pipelines connected to the sub main pipeline and the process of punching a hole  and inserting the drippers at distant points near the roots of trees on the lateral pipeline</a:t>
            </a:r>
            <a:endParaRPr sz="2400">
              <a:solidFill>
                <a:schemeClr val="dk1"/>
              </a:solidFill>
            </a:endParaRPr>
          </a:p>
          <a:p>
            <a:pPr marL="914400" lvl="0" indent="0" algn="l" rtl="0">
              <a:lnSpc>
                <a:spcPct val="115000"/>
              </a:lnSpc>
              <a:spcBef>
                <a:spcPts val="1200"/>
              </a:spcBef>
              <a:spcAft>
                <a:spcPts val="0"/>
              </a:spcAft>
              <a:buNone/>
            </a:pPr>
            <a:endParaRPr sz="2400">
              <a:solidFill>
                <a:schemeClr val="dk1"/>
              </a:solidFill>
            </a:endParaRPr>
          </a:p>
          <a:p>
            <a:pPr marL="457200" lvl="0" indent="-381000" algn="l" rtl="0">
              <a:lnSpc>
                <a:spcPct val="115000"/>
              </a:lnSpc>
              <a:spcBef>
                <a:spcPts val="1200"/>
              </a:spcBef>
              <a:spcAft>
                <a:spcPts val="0"/>
              </a:spcAft>
              <a:buClr>
                <a:schemeClr val="dk1"/>
              </a:buClr>
              <a:buSzPts val="2400"/>
              <a:buChar char="❏"/>
            </a:pPr>
            <a:r>
              <a:rPr lang="en-US" sz="2400">
                <a:solidFill>
                  <a:schemeClr val="dk1"/>
                </a:solidFill>
              </a:rPr>
              <a:t>The camera onboard on rover will help detect monochromatic colour bands placed at the target dripper sites using computer vision and the navigation will be partially controlled by programmed rover &amp; partially by Farmer’s input using a easy to use smartphone application</a:t>
            </a:r>
            <a:endParaRPr sz="2200">
              <a:solidFill>
                <a:schemeClr val="dk1"/>
              </a:solidFill>
            </a:endParaRPr>
          </a:p>
          <a:p>
            <a:pPr marL="91437" lvl="0" indent="0" algn="l" rtl="0">
              <a:lnSpc>
                <a:spcPct val="90000"/>
              </a:lnSpc>
              <a:spcBef>
                <a:spcPts val="1200"/>
              </a:spcBef>
              <a:spcAft>
                <a:spcPts val="0"/>
              </a:spcAft>
              <a:buNone/>
            </a:pPr>
            <a:endParaRPr>
              <a:solidFill>
                <a:srgbClr val="FF0000"/>
              </a:solidFill>
            </a:endParaRPr>
          </a:p>
        </p:txBody>
      </p:sp>
      <p:sp>
        <p:nvSpPr>
          <p:cNvPr id="145" name="Google Shape;145;p6"/>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1559930" y="204980"/>
            <a:ext cx="100584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Problem/ Opportunity </a:t>
            </a:r>
            <a:endParaRPr/>
          </a:p>
        </p:txBody>
      </p:sp>
      <p:sp>
        <p:nvSpPr>
          <p:cNvPr id="151" name="Google Shape;151;p5"/>
          <p:cNvSpPr txBox="1">
            <a:spLocks noGrp="1"/>
          </p:cNvSpPr>
          <p:nvPr>
            <p:ph type="body" idx="1"/>
          </p:nvPr>
        </p:nvSpPr>
        <p:spPr>
          <a:xfrm>
            <a:off x="1066805" y="1581499"/>
            <a:ext cx="10058400" cy="4728600"/>
          </a:xfrm>
          <a:prstGeom prst="rect">
            <a:avLst/>
          </a:prstGeom>
          <a:noFill/>
          <a:ln>
            <a:noFill/>
          </a:ln>
        </p:spPr>
        <p:txBody>
          <a:bodyPr spcFirstLastPara="1" wrap="square" lIns="0" tIns="45700" rIns="0" bIns="45700" anchor="t" anchorCtr="0">
            <a:normAutofit/>
          </a:bodyPr>
          <a:lstStyle/>
          <a:p>
            <a:pPr marL="91437" lvl="0" indent="0" algn="l" rtl="0">
              <a:spcBef>
                <a:spcPts val="1400"/>
              </a:spcBef>
              <a:spcAft>
                <a:spcPts val="0"/>
              </a:spcAft>
              <a:buNone/>
            </a:pPr>
            <a:endParaRPr>
              <a:solidFill>
                <a:srgbClr val="FF0000"/>
              </a:solidFill>
            </a:endParaRPr>
          </a:p>
          <a:p>
            <a:pPr marL="457200" lvl="0" indent="-381000" algn="l" rtl="0">
              <a:spcBef>
                <a:spcPts val="1400"/>
              </a:spcBef>
              <a:spcAft>
                <a:spcPts val="0"/>
              </a:spcAft>
              <a:buClr>
                <a:schemeClr val="dk1"/>
              </a:buClr>
              <a:buSzPts val="2400"/>
              <a:buChar char="❏"/>
            </a:pPr>
            <a:r>
              <a:rPr lang="en-US" sz="2400">
                <a:solidFill>
                  <a:schemeClr val="dk1"/>
                </a:solidFill>
              </a:rPr>
              <a:t>For installation of Online drip irrigation farmer have to punch hole and install drippers manually . This work is quite tedious and it lead to back-pain and knee pain due to frequent sitting and standing. Also, while punching the holes the farmers may hurt their fingers.</a:t>
            </a:r>
            <a:endParaRPr sz="2400">
              <a:solidFill>
                <a:schemeClr val="dk1"/>
              </a:solidFill>
            </a:endParaRPr>
          </a:p>
          <a:p>
            <a:pPr marL="457200" lvl="0" indent="0" algn="l" rtl="0">
              <a:spcBef>
                <a:spcPts val="1400"/>
              </a:spcBef>
              <a:spcAft>
                <a:spcPts val="0"/>
              </a:spcAft>
              <a:buNone/>
            </a:pPr>
            <a:endParaRPr sz="2400">
              <a:solidFill>
                <a:schemeClr val="dk1"/>
              </a:solidFill>
            </a:endParaRPr>
          </a:p>
          <a:p>
            <a:pPr marL="457200" lvl="0" indent="-381000" algn="l" rtl="0">
              <a:spcBef>
                <a:spcPts val="1400"/>
              </a:spcBef>
              <a:spcAft>
                <a:spcPts val="0"/>
              </a:spcAft>
              <a:buClr>
                <a:schemeClr val="dk1"/>
              </a:buClr>
              <a:buSzPts val="2400"/>
              <a:buChar char="❏"/>
            </a:pPr>
            <a:r>
              <a:rPr lang="en-US" sz="2400">
                <a:solidFill>
                  <a:schemeClr val="dk1"/>
                </a:solidFill>
              </a:rPr>
              <a:t>Installation of Drip Irrigation is complex task so many farmers depend on suppliers for installation which charge them heavily .</a:t>
            </a:r>
            <a:endParaRPr sz="2400">
              <a:solidFill>
                <a:schemeClr val="dk1"/>
              </a:solidFill>
            </a:endParaRPr>
          </a:p>
          <a:p>
            <a:pPr marL="457200" lvl="0" indent="0" algn="l" rtl="0">
              <a:spcBef>
                <a:spcPts val="1400"/>
              </a:spcBef>
              <a:spcAft>
                <a:spcPts val="0"/>
              </a:spcAft>
              <a:buNone/>
            </a:pPr>
            <a:endParaRPr sz="2400">
              <a:solidFill>
                <a:schemeClr val="dk1"/>
              </a:solidFill>
            </a:endParaRPr>
          </a:p>
          <a:p>
            <a:pPr marL="457200" lvl="0" indent="-381000" algn="l" rtl="0">
              <a:spcBef>
                <a:spcPts val="1400"/>
              </a:spcBef>
              <a:spcAft>
                <a:spcPts val="0"/>
              </a:spcAft>
              <a:buClr>
                <a:schemeClr val="dk1"/>
              </a:buClr>
              <a:buSzPts val="2400"/>
              <a:buChar char="❏"/>
            </a:pPr>
            <a:r>
              <a:rPr lang="en-US" sz="2400">
                <a:solidFill>
                  <a:schemeClr val="dk1"/>
                </a:solidFill>
              </a:rPr>
              <a:t>Rates of installation of drip irrigation vary region wise so we can act as a centralized authority and provide service at minimal rates </a:t>
            </a:r>
            <a:endParaRPr>
              <a:solidFill>
                <a:srgbClr val="FF0000"/>
              </a:solidFill>
            </a:endParaRPr>
          </a:p>
        </p:txBody>
      </p:sp>
      <p:sp>
        <p:nvSpPr>
          <p:cNvPr id="152" name="Google Shape;152;p5"/>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Current Status/ Stage</a:t>
            </a:r>
            <a:endParaRPr/>
          </a:p>
        </p:txBody>
      </p:sp>
      <p:sp>
        <p:nvSpPr>
          <p:cNvPr id="158" name="Google Shape;158;p7"/>
          <p:cNvSpPr txBox="1">
            <a:spLocks noGrp="1"/>
          </p:cNvSpPr>
          <p:nvPr>
            <p:ph type="body" idx="1"/>
          </p:nvPr>
        </p:nvSpPr>
        <p:spPr>
          <a:xfrm>
            <a:off x="1097280" y="1541649"/>
            <a:ext cx="10058400" cy="4728522"/>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solidFill>
                <a:srgbClr val="FF0000"/>
              </a:solidFill>
            </a:endParaRPr>
          </a:p>
          <a:p>
            <a:pPr marL="457200" lvl="0" indent="-368300" algn="l" rtl="0">
              <a:lnSpc>
                <a:spcPct val="90000"/>
              </a:lnSpc>
              <a:spcBef>
                <a:spcPts val="1400"/>
              </a:spcBef>
              <a:spcAft>
                <a:spcPts val="0"/>
              </a:spcAft>
              <a:buClr>
                <a:schemeClr val="dk1"/>
              </a:buClr>
              <a:buSzPts val="2200"/>
              <a:buChar char="❏"/>
            </a:pPr>
            <a:r>
              <a:rPr lang="en-US" sz="2400">
                <a:solidFill>
                  <a:schemeClr val="dk1"/>
                </a:solidFill>
              </a:rPr>
              <a:t>Prototype is under development and the rover is the first automated project in its type. </a:t>
            </a:r>
            <a:endParaRPr sz="2400">
              <a:solidFill>
                <a:schemeClr val="dk1"/>
              </a:solidFill>
            </a:endParaRPr>
          </a:p>
          <a:p>
            <a:pPr marL="457200" lvl="0" indent="0" algn="l" rtl="0">
              <a:lnSpc>
                <a:spcPct val="90000"/>
              </a:lnSpc>
              <a:spcBef>
                <a:spcPts val="1400"/>
              </a:spcBef>
              <a:spcAft>
                <a:spcPts val="0"/>
              </a:spcAft>
              <a:buNone/>
            </a:pPr>
            <a:endParaRPr sz="2400">
              <a:solidFill>
                <a:schemeClr val="dk1"/>
              </a:solidFill>
            </a:endParaRPr>
          </a:p>
          <a:p>
            <a:pPr marL="457200" lvl="0" indent="-368300" algn="l" rtl="0">
              <a:lnSpc>
                <a:spcPct val="90000"/>
              </a:lnSpc>
              <a:spcBef>
                <a:spcPts val="1400"/>
              </a:spcBef>
              <a:spcAft>
                <a:spcPts val="0"/>
              </a:spcAft>
              <a:buClr>
                <a:schemeClr val="dk1"/>
              </a:buClr>
              <a:buSzPts val="2200"/>
              <a:buChar char="❏"/>
            </a:pPr>
            <a:r>
              <a:rPr lang="en-US" sz="2400">
                <a:solidFill>
                  <a:schemeClr val="dk1"/>
                </a:solidFill>
              </a:rPr>
              <a:t>So the product is not yet in to the market with the status being in the prototyping stage(idea, design ready).</a:t>
            </a:r>
            <a:endParaRPr sz="2400">
              <a:solidFill>
                <a:schemeClr val="dk1"/>
              </a:solidFill>
            </a:endParaRPr>
          </a:p>
          <a:p>
            <a:pPr marL="91437" lvl="0" indent="0" algn="l" rtl="0">
              <a:lnSpc>
                <a:spcPct val="90000"/>
              </a:lnSpc>
              <a:spcBef>
                <a:spcPts val="1400"/>
              </a:spcBef>
              <a:spcAft>
                <a:spcPts val="0"/>
              </a:spcAft>
              <a:buNone/>
            </a:pPr>
            <a:endParaRPr>
              <a:solidFill>
                <a:srgbClr val="FF0000"/>
              </a:solidFill>
            </a:endParaRPr>
          </a:p>
          <a:p>
            <a:pPr marL="91437" lvl="0" indent="-114300" algn="l" rtl="0">
              <a:lnSpc>
                <a:spcPct val="90000"/>
              </a:lnSpc>
              <a:spcBef>
                <a:spcPts val="1400"/>
              </a:spcBef>
              <a:spcAft>
                <a:spcPts val="0"/>
              </a:spcAft>
              <a:buClr>
                <a:srgbClr val="FF0000"/>
              </a:buClr>
              <a:buSzPts val="1800"/>
              <a:buChar char=" "/>
            </a:pPr>
            <a:endParaRPr>
              <a:solidFill>
                <a:srgbClr val="FF0000"/>
              </a:solidFill>
            </a:endParaRPr>
          </a:p>
          <a:p>
            <a:pPr marL="91438" lvl="0" indent="-114300" algn="l" rtl="0">
              <a:lnSpc>
                <a:spcPct val="90000"/>
              </a:lnSpc>
              <a:spcBef>
                <a:spcPts val="1400"/>
              </a:spcBef>
              <a:spcAft>
                <a:spcPts val="0"/>
              </a:spcAft>
              <a:buClr>
                <a:srgbClr val="FF0000"/>
              </a:buClr>
              <a:buSzPts val="1800"/>
              <a:buChar char=" "/>
            </a:pPr>
            <a:endParaRPr>
              <a:solidFill>
                <a:srgbClr val="FF0000"/>
              </a:solidFill>
            </a:endParaRPr>
          </a:p>
        </p:txBody>
      </p:sp>
      <p:sp>
        <p:nvSpPr>
          <p:cNvPr id="159" name="Google Shape;159;p7"/>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1097280" y="286605"/>
            <a:ext cx="10058400" cy="96844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Product demo</a:t>
            </a:r>
            <a:endParaRPr/>
          </a:p>
        </p:txBody>
      </p:sp>
      <p:sp>
        <p:nvSpPr>
          <p:cNvPr id="165" name="Google Shape;165;p8"/>
          <p:cNvSpPr txBox="1">
            <a:spLocks noGrp="1"/>
          </p:cNvSpPr>
          <p:nvPr>
            <p:ph type="body" idx="1"/>
          </p:nvPr>
        </p:nvSpPr>
        <p:spPr>
          <a:xfrm>
            <a:off x="1097280" y="1541649"/>
            <a:ext cx="10058400" cy="4728522"/>
          </a:xfrm>
          <a:prstGeom prst="rect">
            <a:avLst/>
          </a:prstGeom>
          <a:noFill/>
          <a:ln>
            <a:noFill/>
          </a:ln>
        </p:spPr>
        <p:txBody>
          <a:bodyPr spcFirstLastPara="1" wrap="square" lIns="0" tIns="45700" rIns="0" bIns="45700" anchor="t" anchorCtr="0">
            <a:normAutofit/>
          </a:bodyPr>
          <a:lstStyle/>
          <a:p>
            <a:pPr marL="91437" lvl="0" indent="-127000" algn="l" rtl="0">
              <a:lnSpc>
                <a:spcPct val="90000"/>
              </a:lnSpc>
              <a:spcBef>
                <a:spcPts val="0"/>
              </a:spcBef>
              <a:spcAft>
                <a:spcPts val="0"/>
              </a:spcAft>
              <a:buSzPts val="2000"/>
              <a:buChar char=" "/>
            </a:pPr>
            <a:endParaRPr>
              <a:solidFill>
                <a:srgbClr val="FF0000"/>
              </a:solidFill>
            </a:endParaRPr>
          </a:p>
          <a:p>
            <a:pPr marL="91438" lvl="0" indent="-114300" algn="l" rtl="0">
              <a:lnSpc>
                <a:spcPct val="90000"/>
              </a:lnSpc>
              <a:spcBef>
                <a:spcPts val="0"/>
              </a:spcBef>
              <a:spcAft>
                <a:spcPts val="0"/>
              </a:spcAft>
              <a:buClr>
                <a:srgbClr val="FF0000"/>
              </a:buClr>
              <a:buSzPts val="1800"/>
              <a:buChar char=" "/>
            </a:pPr>
            <a:endParaRPr>
              <a:solidFill>
                <a:srgbClr val="FF0000"/>
              </a:solidFill>
            </a:endParaRPr>
          </a:p>
        </p:txBody>
      </p:sp>
      <p:sp>
        <p:nvSpPr>
          <p:cNvPr id="166" name="Google Shape;166;p8"/>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pic>
        <p:nvPicPr>
          <p:cNvPr id="167" name="Google Shape;167;p8"/>
          <p:cNvPicPr preferRelativeResize="0"/>
          <p:nvPr/>
        </p:nvPicPr>
        <p:blipFill>
          <a:blip r:embed="rId3">
            <a:alphaModFix/>
          </a:blip>
          <a:stretch>
            <a:fillRect/>
          </a:stretch>
        </p:blipFill>
        <p:spPr>
          <a:xfrm>
            <a:off x="3566139" y="1554713"/>
            <a:ext cx="5190350" cy="501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944330" y="286605"/>
            <a:ext cx="100584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Unique Value proposition</a:t>
            </a:r>
            <a:endParaRPr/>
          </a:p>
        </p:txBody>
      </p:sp>
      <p:sp>
        <p:nvSpPr>
          <p:cNvPr id="174" name="Google Shape;174;p9"/>
          <p:cNvSpPr txBox="1">
            <a:spLocks noGrp="1"/>
          </p:cNvSpPr>
          <p:nvPr>
            <p:ph type="body" idx="1"/>
          </p:nvPr>
        </p:nvSpPr>
        <p:spPr>
          <a:xfrm>
            <a:off x="944325" y="1962525"/>
            <a:ext cx="10058400" cy="2405400"/>
          </a:xfrm>
          <a:prstGeom prst="rect">
            <a:avLst/>
          </a:prstGeom>
          <a:noFill/>
          <a:ln>
            <a:noFill/>
          </a:ln>
        </p:spPr>
        <p:txBody>
          <a:bodyPr spcFirstLastPara="1" wrap="square" lIns="0" tIns="45700" rIns="0" bIns="45700" anchor="t" anchorCtr="0">
            <a:normAutofit/>
          </a:bodyPr>
          <a:lstStyle/>
          <a:p>
            <a:pPr marL="91437" lvl="0" indent="-152400" algn="l" rtl="0">
              <a:lnSpc>
                <a:spcPct val="200000"/>
              </a:lnSpc>
              <a:spcBef>
                <a:spcPts val="0"/>
              </a:spcBef>
              <a:spcAft>
                <a:spcPts val="0"/>
              </a:spcAft>
              <a:buClr>
                <a:schemeClr val="dk1"/>
              </a:buClr>
              <a:buSzPts val="2400"/>
              <a:buChar char="❏"/>
            </a:pPr>
            <a:r>
              <a:rPr lang="en-US" sz="2400">
                <a:solidFill>
                  <a:schemeClr val="dk1"/>
                </a:solidFill>
              </a:rPr>
              <a:t> First of its kind automated solution offered for Online Drip Irrigation Installation </a:t>
            </a:r>
            <a:endParaRPr sz="2400">
              <a:solidFill>
                <a:schemeClr val="dk1"/>
              </a:solidFill>
            </a:endParaRPr>
          </a:p>
          <a:p>
            <a:pPr marL="91437" lvl="0" indent="-152400" algn="l" rtl="0">
              <a:lnSpc>
                <a:spcPct val="115000"/>
              </a:lnSpc>
              <a:spcBef>
                <a:spcPts val="1000"/>
              </a:spcBef>
              <a:spcAft>
                <a:spcPts val="1000"/>
              </a:spcAft>
              <a:buClr>
                <a:schemeClr val="dk1"/>
              </a:buClr>
              <a:buSzPts val="2400"/>
              <a:buChar char="❏"/>
            </a:pPr>
            <a:r>
              <a:rPr lang="en-US" sz="2400">
                <a:solidFill>
                  <a:schemeClr val="dk1"/>
                </a:solidFill>
              </a:rPr>
              <a:t> Uniformity in providing service at a bare minimal rates</a:t>
            </a:r>
            <a:endParaRPr sz="2500">
              <a:solidFill>
                <a:schemeClr val="dk1"/>
              </a:solidFill>
            </a:endParaRPr>
          </a:p>
        </p:txBody>
      </p:sp>
      <p:sp>
        <p:nvSpPr>
          <p:cNvPr id="175" name="Google Shape;175;p9"/>
          <p:cNvSpPr txBox="1">
            <a:spLocks noGrp="1"/>
          </p:cNvSpPr>
          <p:nvPr>
            <p:ph type="ftr" idx="11"/>
          </p:nvPr>
        </p:nvSpPr>
        <p:spPr>
          <a:xfrm>
            <a:off x="3686186" y="6459786"/>
            <a:ext cx="482280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CONFIDENTIAL</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Custom</PresentationFormat>
  <Paragraphs>118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Maven Pro</vt:lpstr>
      <vt:lpstr>Calibri</vt:lpstr>
      <vt:lpstr>Roboto</vt:lpstr>
      <vt:lpstr>Retrospect</vt:lpstr>
      <vt:lpstr>JalVaahini:  A product of AMAR Auto-Agricultural Solutions </vt:lpstr>
      <vt:lpstr>About our Company</vt:lpstr>
      <vt:lpstr>Elevator pitch</vt:lpstr>
      <vt:lpstr>Team</vt:lpstr>
      <vt:lpstr>Solution/ Technology</vt:lpstr>
      <vt:lpstr>Problem/ Opportunity </vt:lpstr>
      <vt:lpstr>Current Status/ Stage</vt:lpstr>
      <vt:lpstr>Product demo</vt:lpstr>
      <vt:lpstr>Unique Value proposition</vt:lpstr>
      <vt:lpstr>Customer Segments &amp; Market Size</vt:lpstr>
      <vt:lpstr>Channels</vt:lpstr>
      <vt:lpstr>Costs</vt:lpstr>
      <vt:lpstr>Revenue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JalVaahini:  A product of AMAR Auto-Agricultural Solutions </dc:title>
  <cp:lastModifiedBy>mahima dhurve</cp:lastModifiedBy>
  <cp:revision>1</cp:revision>
  <dcterms:modified xsi:type="dcterms:W3CDTF">2022-03-12T10:14:38Z</dcterms:modified>
</cp:coreProperties>
</file>