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82" r:id="rId4"/>
    <p:sldId id="283" r:id="rId5"/>
    <p:sldId id="284" r:id="rId6"/>
    <p:sldId id="258" r:id="rId7"/>
    <p:sldId id="28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and Statistics : Final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9360815" y="852955"/>
            <a:ext cx="2831185" cy="52084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Presented by:</a:t>
            </a:r>
          </a:p>
          <a:p>
            <a:endParaRPr lang="en-US" b="1" u="sng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Kanishta</a:t>
            </a:r>
            <a:r>
              <a:rPr lang="en-US" dirty="0">
                <a:solidFill>
                  <a:schemeClr val="tx1"/>
                </a:solidFill>
              </a:rPr>
              <a:t> Agarwal </a:t>
            </a:r>
          </a:p>
          <a:p>
            <a:r>
              <a:rPr lang="en-US" dirty="0" err="1">
                <a:solidFill>
                  <a:schemeClr val="tx1"/>
                </a:solidFill>
              </a:rPr>
              <a:t>Sudeshna</a:t>
            </a:r>
            <a:r>
              <a:rPr lang="en-US" dirty="0">
                <a:solidFill>
                  <a:schemeClr val="tx1"/>
                </a:solidFill>
              </a:rPr>
              <a:t> Pal</a:t>
            </a:r>
          </a:p>
          <a:p>
            <a:r>
              <a:rPr lang="en-US" dirty="0">
                <a:solidFill>
                  <a:schemeClr val="tx1"/>
                </a:solidFill>
              </a:rPr>
              <a:t>Prasad Marla </a:t>
            </a:r>
          </a:p>
          <a:p>
            <a:r>
              <a:rPr lang="en-US" dirty="0">
                <a:solidFill>
                  <a:schemeClr val="tx1"/>
                </a:solidFill>
              </a:rPr>
              <a:t>Amos Paul </a:t>
            </a:r>
          </a:p>
          <a:p>
            <a:r>
              <a:rPr lang="en-US" dirty="0">
                <a:solidFill>
                  <a:schemeClr val="tx1"/>
                </a:solidFill>
              </a:rPr>
              <a:t>Ankit </a:t>
            </a:r>
            <a:r>
              <a:rPr lang="en-US" dirty="0" err="1">
                <a:solidFill>
                  <a:schemeClr val="tx1"/>
                </a:solidFill>
              </a:rPr>
              <a:t>Agrahari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Tarun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Lohani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Sai Gokul </a:t>
            </a:r>
            <a:r>
              <a:rPr lang="en-US" dirty="0" err="1">
                <a:solidFill>
                  <a:schemeClr val="tx1"/>
                </a:solidFill>
              </a:rPr>
              <a:t>Kanakala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Akasha</a:t>
            </a:r>
            <a:r>
              <a:rPr lang="en-US" dirty="0">
                <a:solidFill>
                  <a:schemeClr val="tx1"/>
                </a:solidFill>
              </a:rPr>
              <a:t> Roy</a:t>
            </a:r>
          </a:p>
        </p:txBody>
      </p:sp>
    </p:spTree>
    <p:extLst>
      <p:ext uri="{BB962C8B-B14F-4D97-AF65-F5344CB8AC3E}">
        <p14:creationId xmlns:p14="http://schemas.microsoft.com/office/powerpoint/2010/main" val="1941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2: </a:t>
            </a:r>
            <a:br>
              <a:rPr lang="en-US" dirty="0"/>
            </a:br>
            <a:r>
              <a:rPr lang="en-US" dirty="0"/>
              <a:t>(Hypothesis and Methods)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2.1. The number of jobs submitted during </a:t>
            </a:r>
            <a:r>
              <a:rPr lang="en-US" b="1" dirty="0">
                <a:solidFill>
                  <a:schemeClr val="tx1"/>
                </a:solidFill>
              </a:rPr>
              <a:t>weekdays</a:t>
            </a:r>
            <a:r>
              <a:rPr lang="en-US" dirty="0"/>
              <a:t> is greater than the number of jobs submitted during </a:t>
            </a:r>
            <a:r>
              <a:rPr lang="en-US" b="1" dirty="0">
                <a:solidFill>
                  <a:schemeClr val="tx1"/>
                </a:solidFill>
              </a:rPr>
              <a:t>weekends</a:t>
            </a:r>
          </a:p>
          <a:p>
            <a:r>
              <a:rPr lang="en-US" dirty="0"/>
              <a:t>2.2. The number of jobs submitted during </a:t>
            </a:r>
            <a:r>
              <a:rPr lang="en-US" b="1" dirty="0">
                <a:solidFill>
                  <a:schemeClr val="tx1"/>
                </a:solidFill>
              </a:rPr>
              <a:t>daytime</a:t>
            </a:r>
            <a:r>
              <a:rPr lang="en-US" dirty="0"/>
              <a:t> is the same as the number of jobs submitted during </a:t>
            </a:r>
            <a:r>
              <a:rPr lang="en-US" b="1" dirty="0">
                <a:solidFill>
                  <a:schemeClr val="tx1"/>
                </a:solidFill>
              </a:rPr>
              <a:t>nighttime</a:t>
            </a:r>
          </a:p>
          <a:p>
            <a:r>
              <a:rPr lang="en-US" dirty="0"/>
              <a:t>Used T-test for analyzing the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2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2: (Analysis)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Hypothesis2: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3: </a:t>
            </a:r>
            <a:br>
              <a:rPr lang="en-US" dirty="0"/>
            </a:br>
            <a:r>
              <a:rPr lang="en-US" dirty="0"/>
              <a:t>(Hypothesis and Methods)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 : (Analysis)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 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7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4: </a:t>
            </a:r>
            <a:br>
              <a:rPr lang="en-US" dirty="0"/>
            </a:br>
            <a:r>
              <a:rPr lang="en-US" dirty="0"/>
              <a:t>(Hypothesis and Methods)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Kanistha</a:t>
            </a:r>
            <a:r>
              <a:rPr lang="en-US" dirty="0"/>
              <a:t>) 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for #jobs killed, add </a:t>
            </a:r>
            <a:r>
              <a:rPr lang="en-US" dirty="0" err="1"/>
              <a:t>hyp</a:t>
            </a:r>
            <a:r>
              <a:rPr lang="en-US" dirty="0"/>
              <a:t> thesis against uniform model (</a:t>
            </a:r>
            <a:r>
              <a:rPr lang="en-US" dirty="0" err="1"/>
              <a:t>Kanistha</a:t>
            </a:r>
            <a:r>
              <a:rPr lang="en-US" dirty="0"/>
              <a:t>) - Time series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3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4 : (Analysis)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4 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logs from a Hadoop cluster called </a:t>
            </a:r>
            <a:r>
              <a:rPr lang="en-US" b="1" dirty="0" err="1">
                <a:solidFill>
                  <a:schemeClr val="tx1"/>
                </a:solidFill>
              </a:rPr>
              <a:t>OpenCloud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OpenCloud</a:t>
            </a:r>
            <a:r>
              <a:rPr lang="en-US" dirty="0"/>
              <a:t> is a research cluster at Carnegie Mellon University (CMU) managed by the CMU Parallel Data Lab. </a:t>
            </a:r>
          </a:p>
          <a:p>
            <a:r>
              <a:rPr lang="en-US" b="1" dirty="0">
                <a:solidFill>
                  <a:schemeClr val="tx1"/>
                </a:solidFill>
              </a:rPr>
              <a:t>31-month logs </a:t>
            </a:r>
            <a:r>
              <a:rPr lang="en-US" dirty="0"/>
              <a:t>(April 2010 to Oct 2012). </a:t>
            </a:r>
          </a:p>
          <a:p>
            <a:r>
              <a:rPr lang="en-US" dirty="0"/>
              <a:t>The logs are </a:t>
            </a:r>
            <a:r>
              <a:rPr lang="en-US" b="1" dirty="0">
                <a:solidFill>
                  <a:schemeClr val="tx1"/>
                </a:solidFill>
              </a:rPr>
              <a:t>partitioned by month</a:t>
            </a:r>
            <a:r>
              <a:rPr lang="en-US" dirty="0"/>
              <a:t>. So there are 31 folders (April 2010 to Oct 2012), and each containing information of all jobs submitted in one month. Each folder contains </a:t>
            </a:r>
            <a:r>
              <a:rPr lang="en-US" b="1" dirty="0">
                <a:solidFill>
                  <a:schemeClr val="tx1"/>
                </a:solidFill>
              </a:rPr>
              <a:t>6 CSV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9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5: </a:t>
            </a:r>
            <a:br>
              <a:rPr lang="en-US" dirty="0"/>
            </a:br>
            <a:r>
              <a:rPr lang="en-US" dirty="0"/>
              <a:t>(Hypothesis and Methods)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5 : (Analysis)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5 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6: </a:t>
            </a:r>
            <a:br>
              <a:rPr lang="en-US" dirty="0"/>
            </a:br>
            <a:r>
              <a:rPr lang="en-US" dirty="0"/>
              <a:t>(Hypothesis and Methods)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6 : (Analysis)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6 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Inference)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7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7" y="1364907"/>
            <a:ext cx="7772401" cy="4111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/>
              <a:t>task.csv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871" y="748145"/>
            <a:ext cx="6598452" cy="5344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/>
              <a:t>job.csv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7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7" y="1866038"/>
            <a:ext cx="7772401" cy="3108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/>
              <a:t>split.csv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1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suggested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regression between cleanup = f(launch time) (Ankit)(</a:t>
            </a:r>
            <a:r>
              <a:rPr lang="en-US" dirty="0" err="1"/>
              <a:t>Sudeshna</a:t>
            </a:r>
            <a:r>
              <a:rPr lang="en-US" dirty="0"/>
              <a:t>) - Linear regression</a:t>
            </a:r>
          </a:p>
          <a:p>
            <a:r>
              <a:rPr lang="en-US" dirty="0"/>
              <a:t>2.1. The number of jobs submitted during </a:t>
            </a:r>
            <a:r>
              <a:rPr lang="en-US" b="1" dirty="0">
                <a:solidFill>
                  <a:schemeClr val="tx1"/>
                </a:solidFill>
              </a:rPr>
              <a:t>weekdays</a:t>
            </a:r>
            <a:r>
              <a:rPr lang="en-US" dirty="0"/>
              <a:t> is greater than the number of jobs submitted during </a:t>
            </a:r>
            <a:r>
              <a:rPr lang="en-US" b="1" dirty="0">
                <a:solidFill>
                  <a:schemeClr val="tx1"/>
                </a:solidFill>
              </a:rPr>
              <a:t>weekends</a:t>
            </a:r>
          </a:p>
          <a:p>
            <a:r>
              <a:rPr lang="en-US" dirty="0"/>
              <a:t>2.2. The number of jobs submitted during </a:t>
            </a:r>
            <a:r>
              <a:rPr lang="en-US" b="1" dirty="0">
                <a:solidFill>
                  <a:schemeClr val="tx1"/>
                </a:solidFill>
              </a:rPr>
              <a:t>daytime</a:t>
            </a:r>
            <a:r>
              <a:rPr lang="en-US" dirty="0"/>
              <a:t> is the same as the number of jobs submitted during </a:t>
            </a:r>
            <a:r>
              <a:rPr lang="en-US" b="1" dirty="0">
                <a:solidFill>
                  <a:schemeClr val="tx1"/>
                </a:solidFill>
              </a:rPr>
              <a:t>nighttime</a:t>
            </a:r>
          </a:p>
          <a:p>
            <a:r>
              <a:rPr lang="en-US" dirty="0"/>
              <a:t>3. Finding the </a:t>
            </a:r>
            <a:r>
              <a:rPr lang="en-US" b="1" dirty="0">
                <a:solidFill>
                  <a:schemeClr val="tx1"/>
                </a:solidFill>
              </a:rPr>
              <a:t>relation between input size and job time </a:t>
            </a:r>
            <a:r>
              <a:rPr lang="en-US" dirty="0"/>
              <a:t>(based on clustering)</a:t>
            </a:r>
          </a:p>
          <a:p>
            <a:r>
              <a:rPr lang="en-US" dirty="0"/>
              <a:t>4. Predicting the </a:t>
            </a:r>
            <a:r>
              <a:rPr lang="en-US" b="1" dirty="0">
                <a:solidFill>
                  <a:schemeClr val="tx1"/>
                </a:solidFill>
              </a:rPr>
              <a:t>probability of a job getting killed</a:t>
            </a:r>
            <a:r>
              <a:rPr lang="en-US" dirty="0"/>
              <a:t> in a day or in an hour</a:t>
            </a:r>
          </a:p>
          <a:p>
            <a:r>
              <a:rPr lang="en-US" dirty="0"/>
              <a:t>5. Finding the </a:t>
            </a:r>
            <a:r>
              <a:rPr lang="en-US" b="1" dirty="0">
                <a:solidFill>
                  <a:schemeClr val="tx1"/>
                </a:solidFill>
              </a:rPr>
              <a:t>inter-job submission time</a:t>
            </a:r>
            <a:r>
              <a:rPr lang="en-US" dirty="0"/>
              <a:t>, and analyzing the distribution (exponential? Uniform? Normal?)</a:t>
            </a:r>
          </a:p>
          <a:p>
            <a:r>
              <a:rPr lang="en-US" dirty="0"/>
              <a:t>6. Finding the </a:t>
            </a:r>
            <a:r>
              <a:rPr lang="en-US" b="1" dirty="0">
                <a:solidFill>
                  <a:schemeClr val="tx1"/>
                </a:solidFill>
              </a:rPr>
              <a:t>distribution of load</a:t>
            </a:r>
            <a:r>
              <a:rPr lang="en-US" dirty="0"/>
              <a:t> on cluster over months Non </a:t>
            </a:r>
            <a:r>
              <a:rPr lang="en-US" dirty="0" err="1"/>
              <a:t>parametric,parametric,KS</a:t>
            </a:r>
            <a:r>
              <a:rPr lang="en-US" dirty="0"/>
              <a:t> test+ Bayesian inference.</a:t>
            </a:r>
          </a:p>
          <a:p>
            <a:r>
              <a:rPr lang="en-US" dirty="0"/>
              <a:t>7.split task data uniform distribution . - Non-</a:t>
            </a:r>
            <a:r>
              <a:rPr lang="en-US" dirty="0" err="1"/>
              <a:t>parametric,parametric,KS</a:t>
            </a:r>
            <a:r>
              <a:rPr lang="en-US" dirty="0"/>
              <a:t> </a:t>
            </a:r>
            <a:r>
              <a:rPr lang="en-US" dirty="0" err="1"/>
              <a:t>test,DKW</a:t>
            </a:r>
            <a:r>
              <a:rPr lang="en-US" dirty="0"/>
              <a:t>-CI.</a:t>
            </a:r>
          </a:p>
        </p:txBody>
      </p:sp>
    </p:spTree>
    <p:extLst>
      <p:ext uri="{BB962C8B-B14F-4D97-AF65-F5344CB8AC3E}">
        <p14:creationId xmlns:p14="http://schemas.microsoft.com/office/powerpoint/2010/main" val="60238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map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12" y="748145"/>
            <a:ext cx="6557970" cy="5344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/>
              <a:t>Steps in Hypothesis Testing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 (Ankit)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50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357</Words>
  <Application>Microsoft Office PowerPoint</Application>
  <PresentationFormat>Widescreen</PresentationFormat>
  <Paragraphs>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Corbel</vt:lpstr>
      <vt:lpstr>Wingdings</vt:lpstr>
      <vt:lpstr>Wingdings 2</vt:lpstr>
      <vt:lpstr>Frame</vt:lpstr>
      <vt:lpstr>Probability and Statistics : Final Project Presentation </vt:lpstr>
      <vt:lpstr>Our Dataset</vt:lpstr>
      <vt:lpstr>task.csv</vt:lpstr>
      <vt:lpstr>job.csv</vt:lpstr>
      <vt:lpstr>split.csv</vt:lpstr>
      <vt:lpstr>Hypothesis suggested</vt:lpstr>
      <vt:lpstr>Steps in Hypothesis Testing</vt:lpstr>
      <vt:lpstr>Hypothesis 1 (Ankit)</vt:lpstr>
      <vt:lpstr>Hypothesis 1</vt:lpstr>
      <vt:lpstr>Hypothesis 1</vt:lpstr>
      <vt:lpstr>Hypothesis 2:  (Hypothesis and Methods) </vt:lpstr>
      <vt:lpstr>Hypothesis 2: (Analysis)</vt:lpstr>
      <vt:lpstr>Hypothesis2: (Inference)</vt:lpstr>
      <vt:lpstr>Hypothesis 3:  (Hypothesis and Methods) </vt:lpstr>
      <vt:lpstr>Hypothesis 3 : (Analysis)</vt:lpstr>
      <vt:lpstr>Hypothesis 3 : (Inference)</vt:lpstr>
      <vt:lpstr>Hypothesis 4:  (Hypothesis and Methods)   (Kanistha) - </vt:lpstr>
      <vt:lpstr>Hypothesis 4 : (Analysis)</vt:lpstr>
      <vt:lpstr>Hypothesis 4 : (Inference)</vt:lpstr>
      <vt:lpstr>Hypothesis 5:  (Hypothesis and Methods) </vt:lpstr>
      <vt:lpstr>Hypothesis 5 : (Analysis)</vt:lpstr>
      <vt:lpstr>Hypothesis 5 : (Inference)</vt:lpstr>
      <vt:lpstr>Hypothesis 6:  (Hypothesis and Methods) </vt:lpstr>
      <vt:lpstr>Hypothesis 6 : (Analysis)</vt:lpstr>
      <vt:lpstr>Hypothesis 6 : (Inference)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 : Final Project Presentation </dc:title>
  <dc:creator>Akasha Roy</dc:creator>
  <cp:lastModifiedBy>Akasha Roy</cp:lastModifiedBy>
  <cp:revision>10</cp:revision>
  <dcterms:created xsi:type="dcterms:W3CDTF">2017-05-09T18:20:19Z</dcterms:created>
  <dcterms:modified xsi:type="dcterms:W3CDTF">2017-05-09T20:31:00Z</dcterms:modified>
</cp:coreProperties>
</file>