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t>G</a:t>
            </a:r>
            <a:r>
              <a:rPr dirty="0" sz="2400" lang="en-US" smtClean="0"/>
              <a:t>o</a:t>
            </a:r>
            <a:r>
              <a:rPr dirty="0" sz="2400" lang="en-US" smtClean="0"/>
              <a:t>k</a:t>
            </a:r>
            <a:r>
              <a:rPr dirty="0" sz="2400" lang="en-US" smtClean="0"/>
              <a:t>u</a:t>
            </a:r>
            <a:r>
              <a:rPr dirty="0" sz="2400" lang="en-US" smtClean="0"/>
              <a:t>l</a:t>
            </a:r>
            <a:r>
              <a:rPr dirty="0" sz="2400" lang="en-US" smtClean="0"/>
              <a:t>r</a:t>
            </a:r>
            <a:r>
              <a:rPr dirty="0" sz="2400" lang="en-US" smtClean="0"/>
              <a:t>a</a:t>
            </a:r>
            <a:r>
              <a:rPr dirty="0" sz="2400" lang="en-US" smtClean="0"/>
              <a:t>j</a:t>
            </a:r>
            <a:r>
              <a:rPr dirty="0" sz="2400" lang="en-US" smtClean="0"/>
              <a:t>.</a:t>
            </a:r>
            <a:r>
              <a:rPr dirty="0" sz="2400" lang="en-US" smtClean="0"/>
              <a:t>V</a:t>
            </a:r>
            <a:endParaRPr dirty="0" sz="2400" lang="en-US"/>
          </a:p>
          <a:p>
            <a:r>
              <a:rPr dirty="0" sz="2400" lang="en-US"/>
              <a:t>REGISTER NO</a:t>
            </a:r>
            <a:r>
              <a:rPr dirty="0" sz="2400" lang="en-US" smtClean="0"/>
              <a:t>:  </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3</a:t>
            </a:r>
            <a:r>
              <a:rPr dirty="0" sz="2400" lang="en-US" smtClean="0"/>
              <a:t>6</a:t>
            </a:r>
            <a:r>
              <a:rPr dirty="0" sz="2400" lang="en-US" smtClean="0"/>
              <a:t>1</a:t>
            </a:r>
            <a:r>
              <a:rPr dirty="0" sz="2400" lang="en-US" smtClean="0"/>
              <a:t>8</a:t>
            </a:r>
            <a:r>
              <a:rPr dirty="0" sz="2400" lang="en-US" smtClean="0"/>
              <a:t>/asunm148722</a:t>
            </a:r>
            <a:r>
              <a:rPr dirty="0" sz="2400" lang="en-US" smtClean="0"/>
              <a:t>b</a:t>
            </a:r>
            <a:r>
              <a:rPr dirty="0" sz="2400" lang="en-US" smtClean="0"/>
              <a:t>c</a:t>
            </a:r>
            <a:r>
              <a:rPr dirty="0" sz="2400" lang="en-US" smtClean="0"/>
              <a:t>s</a:t>
            </a:r>
            <a:r>
              <a:rPr dirty="0" sz="2400" lang="en-US" smtClean="0"/>
              <a:t>0</a:t>
            </a:r>
            <a:r>
              <a:rPr dirty="0" sz="2400" lang="en-US" smtClean="0"/>
              <a:t>4</a:t>
            </a:r>
            <a:r>
              <a:rPr dirty="0" sz="2400" lang="en-US" smtClean="0"/>
              <a:t>8</a:t>
            </a:r>
            <a:endParaRPr dirty="0" sz="2400" lang="en-US"/>
          </a:p>
          <a:p>
            <a:r>
              <a:rPr dirty="0" sz="2400" lang="en-US"/>
              <a:t>DEPARTMENT</a:t>
            </a:r>
            <a:r>
              <a:rPr dirty="0" sz="2400" lang="en-US" smtClean="0"/>
              <a:t>: B. Com (Co</a:t>
            </a:r>
            <a:r>
              <a:rPr dirty="0" sz="2400" lang="en-US" smtClean="0"/>
              <a:t>r</a:t>
            </a:r>
            <a:r>
              <a:rPr dirty="0" sz="2400" lang="en-US" smtClean="0"/>
              <a:t>p</a:t>
            </a:r>
            <a:r>
              <a:rPr dirty="0" sz="2400" lang="en-US" smtClean="0"/>
              <a:t>o</a:t>
            </a:r>
            <a:r>
              <a:rPr dirty="0" sz="2400" lang="en-US" smtClean="0"/>
              <a:t>rate </a:t>
            </a:r>
            <a:r>
              <a:rPr dirty="0" sz="2400" lang="en-US" smtClean="0"/>
              <a:t>s</a:t>
            </a:r>
            <a:r>
              <a:rPr dirty="0" sz="2400" lang="en-US" smtClean="0"/>
              <a:t>e</a:t>
            </a:r>
            <a:r>
              <a:rPr dirty="0" sz="2400" lang="en-US" smtClean="0"/>
              <a:t>c</a:t>
            </a:r>
            <a:r>
              <a:rPr dirty="0" sz="2400" lang="en-US" smtClean="0"/>
              <a:t>r</a:t>
            </a:r>
            <a:r>
              <a:rPr dirty="0" sz="2400" lang="en-US" smtClean="0"/>
              <a:t>e</a:t>
            </a:r>
            <a:r>
              <a:rPr dirty="0" sz="2400" lang="en-US" smtClean="0"/>
              <a:t>t</a:t>
            </a:r>
            <a:r>
              <a:rPr dirty="0" sz="2400" lang="en-US" smtClean="0"/>
              <a:t>a</a:t>
            </a:r>
            <a:r>
              <a:rPr dirty="0" sz="2400" lang="en-US" smtClean="0"/>
              <a:t>r</a:t>
            </a:r>
            <a:r>
              <a:rPr dirty="0" sz="2400" lang="en-US" smtClean="0"/>
              <a:t>y</a:t>
            </a:r>
            <a:r>
              <a:rPr dirty="0" sz="2400" lang="en-US" smtClean="0"/>
              <a:t>s</a:t>
            </a:r>
            <a:r>
              <a:rPr dirty="0" sz="2400" lang="en-US" smtClean="0"/>
              <a:t>h</a:t>
            </a:r>
            <a:r>
              <a:rPr dirty="0" sz="2400" lang="en-US" smtClean="0"/>
              <a:t>i</a:t>
            </a:r>
            <a:r>
              <a:rPr dirty="0" sz="2400" lang="en-US" smtClean="0"/>
              <a:t>p</a:t>
            </a:r>
            <a:r>
              <a:rPr dirty="0" sz="2400" lang="en-US" smtClean="0"/>
              <a:t>)</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35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41632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309654" y="2428868"/>
            <a:ext cx="5572164" cy="2308324"/>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2024-10-03T05:40:18Z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a98ec9a31b4a4730931030227d845ec1</vt:lpwstr>
  </property>
</Properties>
</file>