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1120" y="0"/>
            <a:ext cx="1226312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Sales Insights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6067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8642"/>
                  </p:ext>
                </p:extLst>
              </p:nvPr>
            </p:nvGraphicFramePr>
            <p:xfrm>
              <a:off x="182880" y="612813"/>
              <a:ext cx="11765280" cy="60845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80" y="612813"/>
                <a:ext cx="11765280" cy="6084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778876"/>
                  </p:ext>
                </p:extLst>
              </p:nvPr>
            </p:nvGraphicFramePr>
            <p:xfrm>
              <a:off x="121920" y="624878"/>
              <a:ext cx="11978640" cy="6121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20" y="624878"/>
                <a:ext cx="11978640" cy="612136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FC3203F-A9B2-CC9C-AAFA-C8F0039A1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7797"/>
            <a:ext cx="9144000" cy="289243"/>
          </a:xfrm>
        </p:spPr>
        <p:txBody>
          <a:bodyPr>
            <a:noAutofit/>
          </a:bodyPr>
          <a:lstStyle/>
          <a:p>
            <a:r>
              <a:rPr lang="en-IN" sz="3000" dirty="0"/>
              <a:t> </a:t>
            </a:r>
          </a:p>
        </p:txBody>
      </p:sp>
      <p:sp>
        <p:nvSpPr>
          <p:cNvPr id="3" name="Add-in_Banner">
            <a:extLst>
              <a:ext uri="{FF2B5EF4-FFF2-40B4-BE49-F238E27FC236}">
                <a16:creationId xmlns:a16="http://schemas.microsoft.com/office/drawing/2014/main" id="{192FEB29-1ABC-33B0-598B-049223423255}"/>
              </a:ext>
            </a:extLst>
          </p:cNvPr>
          <p:cNvSpPr txBox="1">
            <a:spLocks/>
          </p:cNvSpPr>
          <p:nvPr/>
        </p:nvSpPr>
        <p:spPr>
          <a:xfrm>
            <a:off x="-20320" y="-48915"/>
            <a:ext cx="1226312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Profit Insights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Icon for Microsoft Power BI.">
            <a:extLst>
              <a:ext uri="{FF2B5EF4-FFF2-40B4-BE49-F238E27FC236}">
                <a16:creationId xmlns:a16="http://schemas.microsoft.com/office/drawing/2014/main" id="{B07379E8-A278-51CF-579E-B90D8A3BA0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111761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2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96300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Insights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60132" y="6437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237742"/>
                  </p:ext>
                </p:extLst>
              </p:nvPr>
            </p:nvGraphicFramePr>
            <p:xfrm>
              <a:off x="121920" y="530365"/>
              <a:ext cx="11948160" cy="61853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920" y="530365"/>
                <a:ext cx="11948160" cy="6185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068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6a60708-dba6-407a-81a0-01a102a95c4d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227bOBD9lUDAoi9KIMqWZeWtdVvsomk3GwdZFEURUOTIZkuLKiWl9Rb+9x1SkuMovsVNEBtoniSSIs+cmTmccX46XOSZpNMPdALOqfNKqa8Tqr8eEcd10rtjNIEgIFHshTyOfRr5EUS4SmWFUGnunP50CqpHUFyJvKTSbIiDnz67DpXynI7MW0JlDq6Tgc5VSqX4D6rFOFXoEmauAz8yqTQ1Ww4LWoDZ9gaX4ztCIScdPJGyQtzAEFhRjV5ApnTRvLtOXj1ZSHfnzGb2wIFKCypS3NiMeTHlffAh8An3wQ95xDtmPBGyqJfE0zc/Mo32oJXTzNDykt/QlAF3LGgNeV6f8B5oXmqL/M2diaEqNYMLSOxUWohiauilOdSf5M4MKTjXCgmycxdwA2kJdnisvg80ICXcOfVmn3EkF+lI1gzemnZZwWNUG2gq/oK2GxPwA6U56FdTa8VroRtSfLcF9EksQMg4FYckJpz5hPR4x+90ev1+shdUD6mE/OgbPh8u2Ys2VHR3Yh51WQiYrBwo4R0KwUPortaZZVdNEqIBb7Wa2A9q1Yhx5XKArlMxhBy6zr9jMHbid5h+XDQZOVCTjGqRt9/eiRTZJ65zBkmxPVPVi0XVoifTKhHF0XtUKZEe/WGnL8RobDc/E2ho5dorKkuzgXdmeJxZ9z9Z3C0DtRh9ZObOHTPAoZHSgiHONqSBkuUk3RZRbiPFqDoU9yDVw9dW/+9ng3soEhhTPRhTXexBZi7KYHOB4fSXhZuqdu60TpCn8ibKAs57EPUh6JAw8UnYjXjIPHJYuuA/ni6c30lBhqWBFnFpYOyLSGxEePCK8XI00jCije/f/DLSQtM0p3V6teDaFdfNXf+2TGsF8J5BZPbF8P3QJRpj+Q0EIkapn3hegOXi7uXhLmi5aTpaUKdA9S4XUC4FQ5VcjAxnAtgjmQc8iForsuogAdW84nYarJFLJecFSoVgLxrdma1wnF2e7+y2NURUvoKe14u6CQ28PpaVYT/wYPMd8tiCtAwlm17Ph/fVYyvkgbTl4fE5WZnoTxAvt6fW1yNKU9PZVydpJe1TczqCk1gryWr2Wwl6isfZFbfHnNT7nlxhRWCl8+Q1vh79KZB4zcbTk48mUHEvkaMpkma58b/5iQGHOFjg72C6i7FnCkPXnHZJYwnXwFkYsogeR36XHndZLznuexE5DiGIu8T8XBKzNisf6ywy8M5FmjbYzIhWylYaDcrGKWkppeuwsZBcQ2pxt5d8Whp6vkfCs+a0SzXC2J8f1/Tk/dAPCI9C4sdJghIc9byNiXypsg9bF4J5GVtXOu3wHjYT+PxP87B2p8WSsooIVuaFmhigt1Wl+9AadAgSU2H7eJhXk/fuNQMH0dT3mtvgSARI7pij/n7U9mN1WXu350B/OaeBFe7KbH+BpC1ZXV2r/9Xi6wGZtS2T1giTc2t2aKJpRUW+i6zd8rAe3e8u+TC65G39WdU4PaCh36MhCeNOh0Hc7Yf7K43kfhZjpcJL49JnkUay5McuA+eamZLpULRxO1qfWBs3UPlM4jjnYT2439p4GNq4pTsraQxibNBZNwDqRZSHtJP4m/+18Lzt38HEnRQpPCTwnrNt/OWo29Q42r/lHbkqizyjDM5pCks6c9twcsP52u7c/ld63pvPZv8DmzqCpBUfAAA=&quot;"/>
    <we:property name="creatorSessionId" value="&quot;ef80bc76-b40a-4b6f-a040-5c5b7d71f131&quot;"/>
    <we:property name="creatorTenantId" value="&quot;47631a5f-0db0-4145-95c5-e2029cae081c&quot;"/>
    <we:property name="creatorUserId" value="&quot;1003200320FC7750&quot;"/>
    <we:property name="datasetId" value="&quot;f8b988ca-d86c-4510-ab74-c869e83c30ff&quot;"/>
    <we:property name="embedUrl" value="&quot;/reportEmbed?reportId=85fe7c0b-b61b-4ebd-9410-5400ffa8882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227bOBD9lUDAoi9KIMoXWXlL3RS7yHXjIIuiKAyKHNlsaVGlpGy9hf99h5TkOI5vcRPEBponiaQ4Z84MD2ecnw4XWSrp+JKOwDl23iv1bUT1twPiuE5SjV1dnV2c3Jz1L08uTnFYpblQSeYc/3RyqgeQ34msoNLsgIOfv7gOlfKaDsxbTGUGrpOCzlRCpfgPysU4lesCJq4DP1KpNDVb9nKag9n2HpfjO9omRw20SFku7qEHLC9HbyBVOq/fXScrnyykx3NmM2uwq5KcigQ3NmNeRHkHfGj5hPvgBzzkDTMeC5lXS6Lx6Y9Uoz/o5Tg1PJzwe5ow4I4FrSHLKgsXQLNCW+SnjyZ6qtAMbiC2U0ku8rHhk2ZQfZI5E6TgWiskyM7dwD0kBdjhofq3qwEp4c6xN/mCI5lIBrJi8MG12xIeo9pAU9FX9N24gB8ozUG/H1svPghdk+K7c0BfxQOEjFNRQCLCmU9Imzf8RqPd6cQ7QXWPSsgOvuPz/pI960NJdyPiYZMFEPohB0p4g0LrOXSX68yyu/oQogMftRrZDyqZiHDlYoCuUzKEHLrOP0MwfuJ3ePy4qE9kV41SqkU2/3YmEmSfuM45xPnmTJUvFtUcPalWscgPLlClRHLwh52+EYOh3fxcoKNlaO+oLMwG3rnhcWLD/2p5twjUbPaRiTsNTBeHBkoLhjjnIXWVLEbJpogymylG2iF/Aqka7lvBf3oa3H2RwIjq7pDqfAdO5qwM1hcYTn+duamq4I6rA/Ja0URZwHkPwg60GiSIfRI0Qx4wj+yXLvgvpwvXj44gw9JAi6gwMHZFJNYi3HvFOBkMNAxoHfvTX0aaa5pktDpec3Dtin59138skkoBvDcQmV1xfDd0iUZYfgOBkFHqx57XwnJx+/JwG7TcNB1zUMdA9TYXUCYFQ5WczQxnBNgjmQc0RK0XaWlIQDmvuJ0G6+RCyXmHUiHYu1p3JksCZ5dnW4dtBRFlrKDttcNmTFteB8vKoNPyYP0d8tKCtAglG/enw7sasSXyQObl4eU5WXrQXyFfHqxW1yNKU93Zl5a0kvapto7gJNZKspz9XoAeozm74sHMUbXv0R1WBFY6jz7g68GfAonXbDg++mQSFfcSGboiaZqZ+JufGHCIgwV+BuNtnD1XmLrG2i2NJPSBsyBgIT0M/SY9bLJ2fNjxQnIYQCtqkhYJo4jNs/KpOkUG3rVIkhqbGdFK2UqjRlkHJSmkdB02FJJrSCzu+SWfF6ae75HgvLZ2qwaY+1NzdU/eCfwW4WFA/CiOUYLDtrf2IN+q9HLjQjArIhtKZz69e/UEPv9dP6zcabakLDOCFVmuRgboQ1XpPrcG7YHEo7B5PkyrySf3moGDaKp7za1xxAIkd4ypqxdtP5aXtY97DoyXc9yywl267c+QtCGry2v1v+b4esbJ2pRJ64Q5cyt2qLNpSUW+jaw98LAa3e8ueT+65E3jWdY4baCB36YBCaJGg0HU7AS7K43k6SnGSoUXJqRvIo1kwY9dBk6fmZJpX7RxM1pfWRvXUPlG4jjlYTW439q4H9q4YThLaWxF2KCzZguoF1Ie0Ebsr//Xwtu2f3uTd1Ik8JzEe8u28Zezbl3jaP8Wd+SqyLOUMrimCSzozG3DyQ3nK7tz+19pxxrBKIhKRVd8YLqnaS8/mfwPp/UGMjYfAAA=&quot;"/>
    <we:property name="isFiltersActionButtonVisible" value="true"/>
    <we:property name="isFooterCollapsed" value="true"/>
    <we:property name="pageDisplayName" value="&quot;Key Insights&quot;"/>
    <we:property name="pageName" value="&quot;ReportSection&quot;"/>
    <we:property name="reportEmbeddedTime" value="&quot;2023-12-08T11:32:35.455Z&quot;"/>
    <we:property name="reportName" value="&quot;sales insights - Brick &amp; Motor business&quot;"/>
    <we:property name="reportState" value="&quot;CONNECTED&quot;"/>
    <we:property name="reportUrl" value="&quot;/groups/me/reports/85fe7c0b-b61b-4ebd-9410-5400ffa88821/ReportSection?bookmarkGuid=edd37ec9-3dbc-4c69-a7a8-2e88d6a9a981&amp;bookmarkUsage=1&amp;ctid=47631a5f-0db0-4145-95c5-e2029cae081c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e487dfd-a08f-4ee9-8510-b2fae902981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227bOBD9FUPAoi9OIErULW9bN4sFmi6CJMiiKIqApEY2W1pUKSlbN/C/75CSc3GcukmTVMHumzkz4pw5M8ObL7xc1pVii7/YHLw977XWn+fMfB4Rb+yVN2UFFQWD2AeeB0kYUBKmMVrpqpG6rL29C69hZgrNqaxbpuyEKPzwcewxpQ7Z1I4KpmoYexWYWpdMyW/QGaOqMS0sxx58rZQ2zE553LAG7LTnaI5jhEJ2Q/TIRCPP4RhE00mPoNKm6cdJQiBJU5rkYUD8AHwq7Dd1p3Uwt9tbpw7YRJcNkyUCsDJRhDFhMSFAQ5/TpMij1MoLqZrehC/2v1YG40Y2FpWl7/f8nJUCcs8FZ6DuYrnw3gGrW+Mi3L+hONatEXAEhVOVjWwWNg2shv6T2lsiVYdGI5FOdwTnULbgxDP9z8QAUpd7e/7yI0pqWU5Vz/RVaCcdPMGMhab5J+TDhoAfaJODeb1wUbyRZkV0MF4D+iQRIGRUcUEZiCLNuChi4BllUTEIqo+Zgnr0BX+/XLKvx9DRHQRJEqcFRAHhnOQ0T3lwH7o7O2t2umpWDOAPo+fug3514Wi5GeDY6xhCDsfe3zOwceJ32H65bPo4J3peMSPr9dFbWSL7ZOwdQNH8OFPdwKFao6cyupDN6B2uZrIc/ebUR3I6c5MfSAy0S+0pU62dwD+wPC5d+p+s7jaBull948vETFA01UYKxLkOaaJVOy9/FFHtKsWu/tDcgtSLz9w+8YBu4MxMZsw0A+iI2+zaQuw2GjT7dG336Mld9AX6VGxiW6I+LWKfh1niU8KiALAro/hl9WXweH15eCNJArdmI3lrYQylSbci/L9jn4nqYbRvlrOI49mSE0rjzB6gyb3a9+cLIbdn6DWoC2DmIdmvlRS4mFzPvTcHPPLbH+iIuSiqzpGETq9zpwYX5MbOfIVpluLVqj2XdyTOmdcPTtt3iOiXWuLTxM9FQjmegwrqx5RtzdVj9+0mlGJxdikeasbuWADI+gLw+Jzc2ehPUC9XXvtdhJX16qLaeTJauV8r7whO4c1GddovLZgFunMWV252+3l3T3HjdFff3Tc4HP0pkXgjZovd97ZQcS5ZYyiKVbXNv70xoygHB/wtLB4S7IHG0rXeThhXcAZY/4nI2E4WULZDRVzspH5GdhKIOCURyTgX66y877vIwjuUZbnCZiVGa7chr1CuklK2So09MZMqN1A63OsmHzaWXuCT5GDl7URPsfYv3a1WD8r8IiNZAAGNic9FlJJnb2TR1o2eW3frNYQKlN+1BY8H8m7wS3Dc58T0HLC237m2rsCNbav9rwM4MN16YcnDIhW5n4dpCFBELGbZw88mz1yUA993lSzhPgflX7lP/vSBeNtOaVU0JbnIUj9lBIoiJBCE4SCK7UQ3TI1uXCZe8MPe5mi6fieE87iIY54UQRRRAQmlL+sp4b/+xEcG92Aw0FPCS3rHuDOoIbxguLV7091Rt01dMQGHrIQNd0h3NcptMr57j3R/B17eIpfLfwEet5CsjhwAAA==&quot;"/>
    <we:property name="creatorSessionId" value="&quot;c2bdf122-885a-46b9-ab63-ba368f9431d5&quot;"/>
    <we:property name="creatorTenantId" value="&quot;47631a5f-0db0-4145-95c5-e2029cae081c&quot;"/>
    <we:property name="creatorUserId" value="&quot;1003200320FC7750&quot;"/>
    <we:property name="datasetId" value="&quot;f8b988ca-d86c-4510-ab74-c869e83c30ff&quot;"/>
    <we:property name="embedUrl" value="&quot;/reportEmbed?reportId=85fe7c0b-b61b-4ebd-9410-5400ffa8882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U/cOBD+KyjSqV8WFGedN77RLaeTgBYB4lRVFbKdya5bb5w6CccW7X+/sZPlZVm6hQINuvu2nnE8zzwzY4+9l14mq1Kx2Xs2BW/be6v11ykzXzeIN/CKTvbhw97BztHe2fudg10U67KWuqi87UuvZmYM9amsGqbsCij89HngMaUO2diOcqYqGHglmEoXTMnv0E5GVW0amA88uCiVNswueVyzGuyy5zgdx2ibbA3RIhO1PIdjEHUrPYJSm7obxzGBOElonA0D4gfgU2G/qVqtg7l+vjXqgI10UTNZIAArE/kwIiwiBOjQ5zTOszCx8lyqupvCZ7sXpUG/kY1Zafnayc5ZISDznHMGqtaXS+8AWNUY5+HuLcWxboyAI8idqqhlPbO8swq6TypvjlQdGo1EOt0RnEPRgBNP9D8jA0hd5m37888oqWQxVh3T166dtPAEMxaa5l+QD+sCfqBNBubtzHnxTpoF0cFgCeizeICQUcUFZSDyJOUij4CnlIV5L6g+ZgqqjW/4+/WSfdOHlu4giOMoySEMCOcko1nCg4fQ3c6z004XxYoO/Gn01H3QbSccZ64GOPBahpDDgff3BKyf+B2WXybrzs+RnpbMyGp5tCcLZJ8MvH3I659nqh04VEv0lEbnst44wN1MFht/OPWRHE/c4vsSHW1De8pUYxfw9y2Pcxf+Z8u7VaBuZ9/gKjAjFI21kQJxLkMaadVMi59FVLlMsUcA1HcgdeIzdzA8oho4M6MJM3UPKuIuuzYR24MGp325cXp05M66BH0uNrEsUZ/kkc+HaexTwsIAsCrD6HXVZfB0dXl4K0gCj2YjeWNh9KVI1yL8v2JfiOp+lG+asZBjb8kJpVGaU5GTB5XvrydCZnvoJagzYOYx0a+UFLiZ3Iy9NwVs+e0PNMScF2VrSEKr15lTg3NyZWW+wTBL8WZRnvN7AuemV48O2w+I6LZa4tPYz0RMOfZBOfUjytbG6qnrdhVKMTu7Evc1YvdsAGR5A3h6Tu4t9GfIl2ur3SnCimpxUW0tGa3cr4V1BKfwZqNa7bcGzAzNuRnXZra6dbdO8eB0V9+tdzjc+Esi8UZMZlsfbaLiWrJCVxQrKxt/e2NGUQYO+B7MHuPsvsbUtdZOGFdwBpj/sUjZZhpQtklFlG8mfko2Ywg5JSFJORfLrHzsqsjCO5RFscBmJUZrdyAvUC6CUjRKDTwxkSozUDjcy1M+rUy9wCfx/sLaiR5j7l+ZW+welPl5StIAAhoRn4swIS9eyKKpaj215pZzCBUov+8IHvTk3eC34HhIx/QSsNbfudbuwLUtq92LHjRMd15YsmGeiMzPhskQIA9ZxNLH9yYvnJQ9P3eVLOAhjfLvPCd/uSFed1JaFU1IJtLETxiBPB8SCIbDXiTbia6Z2rh1mXjFD3urvWnrnRDOozyKeJwHYUgFxJS+rqeE//oTH+ndg0FPu4TX9I5xr1N9eMFwe/equ6Nu6qpkAg5ZASvukO5qlNlg/PAe6f4O9JwRDI/ETmnNB7bPv7p1zuf/AvstpB2vHAAA&quot;"/>
    <we:property name="isFiltersActionButtonVisible" value="true"/>
    <we:property name="pageDisplayName" value="&quot;Profit Insights&quot;"/>
    <we:property name="pageName" value="&quot;ReportSection771e78847d32102e04c3&quot;"/>
    <we:property name="reportEmbeddedTime" value="&quot;2023-12-08T11:34:45.328Z&quot;"/>
    <we:property name="reportName" value="&quot;sales insights - Brick &amp; Motor business&quot;"/>
    <we:property name="reportState" value="&quot;CONNECTED&quot;"/>
    <we:property name="reportUrl" value="&quot;/groups/me/reports/85fe7c0b-b61b-4ebd-9410-5400ffa88821/ReportSection771e78847d32102e04c3?bookmarkGuid=cc493f4a-85a1-4c1b-926e-28bc0b8b9275&amp;bookmarkUsage=1&amp;ctid=47631a5f-0db0-4145-95c5-e2029cae081c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2c1e255-b6c5-4dca-8e46-bcdbec114b7a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227bOBD9FUPAoi9OQN3lvG3dFAs0XQRJkEVRFMGIHNlsZVGlqGzcwP++Q0rOxXWarJGLA/TNGo44Z85cNANfekI2dQnzv2GG3p73VqlvM9DfBr439KrbMpZDEY9iHiYZxmkWhAUGpKVqI1XVeHuXngE9QXMqmxZKeyEJP38ZelCWhzCxTwWUDQ69GnWjKijlD+yU6cjoFhdDDy/qUmmwVx4bMGivPSd1eiYo/m5IFoEbeY7HyE0nPcJaadM/sygXRRSyIgYRR37KmMjonaY7dTDv17dGHbCxqgzIigBYWRjxIBWCJYEostBPiiJJrbyQpelV8vn+Ra3Jb2JjXlv6/hTnUHEUnnNOY9P5cul9RGha7Tzcv3VwrFrN8QgLd1QZaeY2DNBg/0rjLYiqQ62ISHd2hOdYtejEU/XvWCNRJ7w9tvhCkkZWk7Jn+tq1kw4eB22hqfwr8WFdoBeUFqjfzp0X76ReEh0MV4A+iQcE2eZBmLEIRQJpnADD3GdZvBVUH0OJzeA7/X69ZN/0oaM7LlCkAeRFVIAQvs9iP/k/dHd6Vu10WazkwHutZu6FvrvkpLke4NDrGCIOh94/U7R+0ntUfkKa3s+xmtWgZbP69EFWxL4/9A6wMA9nqntwqFboqbUqpBl8pG4mq8Ef7vhITqbu8gNJjnahPYWytRewA8vjwoX/yfJuHaib2ecvhleBGZNoorTkhHMV0liV7ax6KKLGZYrt/mh+gvRDVetazvBZ6/HwFi+c+rWWeWtzZg1JDyjRHPR4CtpsQZne45otle5TSIpfb3zf+vDP+xJ67HhTwyB5HmcxRCJJwjiHnEWQBrh5g94EpbDjwQrEOYLeJOpNKTn1r5sx92ZI04z9QYbAeVF3hiR250q4Y3ROru0Mbyi8kr9ZtofFHQFz6s3G4foFEV2siizOGcQjJliapkkmRB7eG6vHbiLrUPL52ZV4WyN2R+H7q4X/+JzcWeBPkC/XVvuvGFTNcgbvLGlVul9L6wSupKGt7E6/t6jnZM5pXJvZ7e/dPaVvtZvqd9/R4+AvScRrPp3vfrKJSnfJhlwpoW5s/O0yQCKBDvgHnG/i7IGi1LXWTiAv8QwFT1M+gp1REMFOxJNiJ2MjfyfFOI/82B/lOV9l5VNfRRbeoayqJTYr0Uq5gWCJchmUqi3LocenshQaK4d7VeXz2tQLmJ8eLK2dqAnl/pW5PhdzMUoDJjCIMUGGWRD7z1/IvG2MmllzqzlEByQ/c3vjS88Fd69EL4Lj/snkeWHdN04+oAMbW1b7F1swKK0ujyEkoxEVeEgVXwSMxywLtmJ5PFEGysGtue4Vr5HrvelCkI6SLChizv089jM/5H70e6F8VQsl25qF8jXtbD+z+rJrGiRJFkZu6k9CP4UwCvKtaIUbfBe3PAuFqlqzLXl4J70vmY4uI9fta6o1TQ0cD6HCNXubW0eEDcMvdzf378LV5rZY/AdgJpGB3RgAAA==&quot;"/>
    <we:property name="creatorSessionId" value="&quot;623666e3-0c4b-4754-95c0-0cd538538263&quot;"/>
    <we:property name="creatorTenantId" value="&quot;47631a5f-0db0-4145-95c5-e2029cae081c&quot;"/>
    <we:property name="creatorUserId" value="&quot;1003200320FC7750&quot;"/>
    <we:property name="datasetId" value="&quot;f8b988ca-d86c-4510-ab74-c869e83c30ff&quot;"/>
    <we:property name="embedUrl" value="&quot;/reportEmbed?reportId=85fe7c0b-b61b-4ebd-9410-5400ffa8882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227bOBD9FUPAoi9KoLvkvKVuFgskaQMnyKIoioAiRzZbWlQpKhs18L/vkJJzcZ06a+TiAPtmDinOmTMXzsDXDuN1JUj7kczA2XPeS/l9RtT3ge+4TtnLPn06PN4fH1583D8+QLGsNJdl7exdO5qoCehzXjdEmBtQ+OWr6xAhTsjErAoianCdClQtSyL4T+gO45ZWDcxdB64qIRUxV55qosFce4nHcY26/d0QNRKq+SWcAtWddAyVVLpfe1HOiij0ipiwOPJTz2MZflN3uxbm+vNGqQU2kqUmvEQARhZGNEgZ85KAFVnoJ0WRpEZecKH7I3l7cFUptBvZaCvD1z67JCUF5ljjFNSdLdfOMZC6UdbCg3sbp7JRFMZQ2K1Sc90a3kkN/Se1M0eqTpREIu3eGC6hbMCKp/KfkQKkjjl73vwrSmpeTkTP9K1pZx08SpSBJvNvyIcxAT+QioF631orPnC1IDpwl4A+iwUI2cRBmHkRsISkcUI8yH0vi7eC6lMioB78wN9vl+y7NnR0xwWwNCB5ERWEMd/3Yj/5L3R358yx80WyogF/KjmzH/TlJMeTqwG6TscQcug6f0/B2InfYfoxrns7R3JWEcXr5dUhL5F933WOoNCPZ6pbWFRL9FRKFlwPjrGa8XLwh90e88nUXn7E0dDOtedENOYC78jwOLfuf7a4WwXqbvT5c/fGMSMUTaTiFHEuQxpJ0czKxyKqbaSYJwD0L5B+ynJVyXFfNB9P7vFCsV4rnjcmZlaQ9IgUzYkaTYnSW5Cma0wzqdI9hXjw2533rXd/26fQU/sbCwbK8ziLScSSJIxzknsRSQPYvEBvgpKZ9mAJYgtEbeL1WnCK9euuz50ZYDdjfqAiYq2oOkUcun3J7DZYI1dWhnfoXk7fLcrD/AGH2eP1xu76DRGdr4oszj0SDz3mpWmaZIzl4VpfPXURWYWSthc34m312AOJ7y8n/tNz8mCCP0O83GrtXzFS1osevNOkpLC/FtoRnMCmTXS7PxpQLaqzJ27V7Pb37p7jW227+t0PuBz8xZF4Raft7mcTqHgXr9EUQara+N8MAyhiYIEfQruJsUcSQ9doOyO5gAtgNE3pkOwMg4jsRDQpdjJv6O+kEOeRH/vDPKfLrHzus8jAO+FlucBmJEpK2xAsUC6cUjZCuA6dcsEUlBb38pEvK0Mv8Pz0aKHtTE4w9m/U9bGYs2EaeAyCGBLwIAti/+UTmTa1ljOjbjmGcAPlF3ZQfO2+4OGR6FVwrO9MXhbWunbyERVYm7Q6uNqCRml5eAxJMhxigoeY8UXg0djLgq0YHs+kJmJwr697w2Pkams6F6TDJAuKmFI/j/3MD6kf/T9QvqmB0tuagfItzWy/svq6YxpJkiyMbNefhH5KwijIt6IUbvAubnkUMlk2elvi8EF6XzMcbUSumtdko+uKUDghJayY2+w4wowbfju72X8XHKsEHcOxO1nzgemtbya9+fxf/jnxC/4YAAA=&quot;"/>
    <we:property name="isFiltersActionButtonVisible" value="true"/>
    <we:property name="pageDisplayName" value="&quot;Performance Insights&quot;"/>
    <we:property name="pageName" value="&quot;ReportSection04bdf430f5ad541700d8&quot;"/>
    <we:property name="reportEmbeddedTime" value="&quot;2023-12-08T11:46:48.253Z&quot;"/>
    <we:property name="reportName" value="&quot;sales insights - Brick &amp; Motor business&quot;"/>
    <we:property name="reportState" value="&quot;CONNECTED&quot;"/>
    <we:property name="reportUrl" value="&quot;/groups/me/reports/85fe7c0b-b61b-4ebd-9410-5400ffa88821/ReportSection04bdf430f5ad541700d8?bookmarkGuid=c19533f0-9797-4423-b26f-5fb1d619485d&amp;bookmarkUsage=1&amp;ctid=47631a5f-0db0-4145-95c5-e2029cae081c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Sales Insights</vt:lpstr>
      <vt:lpstr> </vt:lpstr>
      <vt:lpstr>Performance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R</cp:lastModifiedBy>
  <cp:revision>5</cp:revision>
  <dcterms:created xsi:type="dcterms:W3CDTF">2018-06-07T21:39:02Z</dcterms:created>
  <dcterms:modified xsi:type="dcterms:W3CDTF">2023-12-08T12:02:35Z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