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</p:sldIdLst>
  <p:sldSz cx="12192000" cy="6858000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/>
    <p:restoredTop sz="94647"/>
  </p:normalViewPr>
  <p:slideViewPr>
    <p:cSldViewPr snapToGrid="0" snapToObjects="1">
      <p:cViewPr varScale="1">
        <p:scale>
          <a:sx n="63" d="100"/>
          <a:sy n="63" d="100"/>
        </p:scale>
        <p:origin x="7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tags" Target="tags/tag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-122931"/>
            <a:ext cx="12192000" cy="6128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Revenue Insights-Hospitality domain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85520" y="37744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40865840"/>
                  </p:ext>
                </p:extLst>
              </p:nvPr>
            </p:nvGraphicFramePr>
            <p:xfrm>
              <a:off x="0" y="489884"/>
              <a:ext cx="12192000" cy="636811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489884"/>
                <a:ext cx="12192000" cy="636811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webextension1.xml><?xml version="1.0" encoding="utf-8"?>
<we:webextension xmlns:we="http://schemas.microsoft.com/office/webextensions/webextension/2010/11" id="{576281bc-102c-4cef-a2cc-3bacb7225364}">
  <we:reference id="WA200003233" version="2.0.0.3" store="en-US" storeType="OMEX"/>
  <we:alternateReferences/>
  <we:properties>
    <we:property name="Microsoft.Office.CampaignId" value="&quot;none&quot;"/>
    <we:property name="backgroundColor" value="&quot;#BBC2CE&quot;"/>
    <we:property name="bookmark" value="&quot;H4sIAAAAAAAAA+1a227bOBD9lcDAoi/GgqR4kfrWpi2wQLdbJLvtw6IIhuQwUSNLhiSn9Qb+9x1KTpuLG6duHCtoAwSJKHJ45sY5pHg+8nkzLWD+BiY4ejp6XlWnE6hP9/hoPCqvtkmWGqM1x2C458GkRhnqVU3bvCqb0dPzUQv1Mbbv8mYGRRRIjf9+GI+gKN7CcXwKUDQ4Hk2xbqoSivw/7DvTq7ae4WI8ws/ToqohijxsocUo9oy60zNB4b8nNCO4Nj/DQ3Rt33qA06puL57Ho5AXLQ2JQ+385edpTTDOL7R51b00WSJc4r0KwcgELGccaGQ7n8Y++zTxcVXnDoov4qK0dxdAxHj0qq4mndyl5Tz1fFm2eTuPD/nkyEf049HfnUi2IDu8P8EauzH7VenzHj0JqNr4JwLFplk2/lFebWuW44rZpLzZ+7Ca1Q4PMHx96CAtyKJv64rs3cH6hHi6V1bUTGjeQTHrPERyX+ekISkbdYzN1PfJ+71EPIldPyziz4feOZcmvROYmyb5Jqbx6KT6tF8jdfKjp7ybsemd2vnyqptjXHSxQ7ZsIS8vHE5BmdlEAzPSJAw8S1xsXx0TS38/82dQOowu/FEVT6oWKZyvKTld/nuU+xuKssX4fHXgbRlLlxC7RuNih9tAfNM3fyI0sxrvCuEU55N+xA0MB3iG5ex2WzwMjLdQ7xrFX87NpjTJfO+3XUN59uJg1xBeHB682TmG5wPA8M/uMRwgMYamowa7j839OEFRDATNM6JIxLD2DghPedysgNMVU3pXLBnX1/rZExTibrbAl58jobMfqcbGUkljqtpj/XzeVcsXeX1RfPn4GuTtVEqCTa9VQK2U05A5CYJzrgVfW9N3WLzW2ropckeM8rKpRxMk7hz/IZIEnSJLU+TYv6989xo7PVdTthc0wlefykjbFh3Ja7C4cNkNiU1L1mkPO6CHXb818jv2vhQdte55ONnj4yWW9oVW3ruZIw8lNi5VBtKk1oZE8aBDph86GOqqmtwAGRuPXAHNRtn3KyI2tnUfFggSNWeOGyelS5jLMHvgsFi1u5lMJnvzQa0Rz6HJ3ZNLPtveCn+rQWIs3n+43DplHykGguFKOuOYzVKlmDcPvYB8zz54SKHyMP66dErROSxxmjmBKvHgwKapRQ1rHbbTbeNajzmo/R2Zlrieh9tQoHev96n0YLwKwIwRKFyWDMjQe++r93vuBEoiuqsY9z1T3O0b/rpCvRcETxkwnlmZeQghaKvUMNhuP8eGxzXP6rw9mWCbd8dxrzG028vGg/z4pBN/6Oi9f3nWB8P282jczxiPvePDX9QD2oo8lWwQrr4qZ+3+CdTtphH709v8myRj/yKW73Wf8jVB+solE9qcSG1Y8CljnCVgdMezb63mJzDFqx7vFudgFDfB8ZAliXBpYpjdVJah0Sp+AhGG6VRoh0JsKgulcTxVwiuZJhqVSrkeSNFYfZr6eIpzj7+vCqgtOvpNnGFcYiKywIZg5m8ckD4SIy/R9yaWiCEosm+iHAQZsmVW7NrEFAlTqLfDfjp+ra2HDDRTFpmVKTJYv3V+oNDantY+JJxpWreE0Dx4o7TCIWh9+/eXR5JXV5Xo00uDpcqVqFSn4IyXUgU7BIOv/sr0SAzdg+8NnEhrVKZFkM6n3qUG1SDyeN13m0di6utqLI9EMmdDxo1gHgMknkMYRNH4moFbW0GlZlyL1Bqv0QqKOybCEFSnnNhisbTM2BB/TSYsg8Qlg/D35ejcXs3UWca1cxpcIiEg+gAb7xusZsRiteAyJCZjVnC+qSwlRMoykqFRMx+ckmzj/UyQHr1wIs1QEx/0hmVmU1nMOcdY5oMVIdCynHlYvzfa/lGzh/lRN9nOP+j/uvAytAsvP1ysB3PIepkaYaakMVSdU1ofTNzqMLY2qVv83NpqxTIImTBEtlKBieIus8bA+sK3yy9IP2FWDyCVfnAnV+Ql/tDp7/2n0nYOU+/yDdCIVCtwMuUqQWDKsmjFDatyJlNGrMOKTEirA5Ns/Ub0/tI3kA2PbFWdfrmpdUnvZfvRtIA2VPVk1zE8qDt3G+7UYyIdtuBO0fee2q8mthpIat3cVd5/kn1vxPUX/her7xNUs7aZgsO3UOKKewXkeyh9n5x3vji0WPwPbRr4iYgyAAA=&quot;"/>
    <we:property name="creatorSessionId" value="&quot;ae6d8e5d-ad42-4347-aa84-d9ce87dc5068&quot;"/>
    <we:property name="creatorTenantId" value="&quot;47631a5f-0db0-4145-95c5-e2029cae081c&quot;"/>
    <we:property name="creatorUserId" value="&quot;1003200320FC7750&quot;"/>
    <we:property name="datasetId" value="&quot;8ff60f64-6414-480a-b732-5007ebabdd64&quot;"/>
    <we:property name="embedUrl" value="&quot;/reportEmbed?reportId=d2a9516d-c18d-4660-ab20-bcb1a2547d6f&amp;config=eyJjbHVzdGVyVXJsIjoiaHR0cHM6Ly9XQUJJLUlORElBLUNFTlRSQUwtQS1QUklNQVJZLXJlZGlyZWN0LmFuYWx5c2lzLndpbmRvd3MubmV0IiwiZW1iZWRGZWF0dXJlcyI6eyJ1c2FnZU1ldHJpY3NWTmV4dCI6dHJ1ZX19&amp;disableSensitivityBanner=true&quot;"/>
    <we:property name="initialStateBookmark" value="&quot;H4sIAAAAAAAAA+1ba2/bNhf+K4GBoV+MgReRlPotTTNg2HqBs7UfhiI4JA8TLbJkSHJav4X/+3soOW2auHHmxrGCrUDQiCIPn3PjeUgxn0c+b2YFLF7DFEfPRy+q6mIK9cUBH41H5artzZvfXh1Ofjt9ffjqmJqrWZtXZTN6/nnUQn2G7bu8mUMRJVDjXx/GIyiKt3AWnwIUDY5HM6ybqoQi/x/2nelVW89xOR7hp1lR1RBFnrTQYhR7Sd3pmebmP0uaEVybX+IJurZvneCsqtur5/Eo5EVLQ+JQuzj+NKsJxucr+L90L00mhZPeqxBMIsFyxoFGtotZ7HNEE59Vde6g+CIuSnt3BUSMR7/U1bSTuzKVp57HZZu3i/iQT099RD8e/dGJZEuyw/tzrLEbc1SVPu/Rk4Cqjf9FoNg0q8Zfy2/bmtW4Yj4tb/c+qea1wwmGrw8dpCVZ9G1dkb07WB8RLw7KipoJzTso5p2HSO7vOWlIykYdYzP1ffb+QIpnseuHZfz3oXfOtUnvBea2Sb6LaTw6rz4e1Uid/Og572Zseqd2vvzWzTEuutghW7aQl1cON8pkVmpgJjGSgWfSxfb1MbHy96G/hNJhdOGPqnhetUjhfEPJ2erX09zfUpQtx5/XB96OsXQJsW80Lna4C8R3ffMKoZnXeF8IF7iY9iNuYZjgJZbzu23xODDeQr1vFG+cm89oksXBT/uGcvhysm8IL08mr/eO4cUAMPy5fwwTJMbQdNRg/7F5FCcoioGgOSSKRAzrYEJ4yrNmDZyumNK7YsW4vtbPnqAQd7MFHn+KhM7+TTU2lkoaU9Ue6xeLrlq+zOur4svHNyDvplISbHqtAmqlnIbMJSA451rwjTV9j8Vro62bInfEKK+bejRF4s7xFyJJ0CmyMkWO/fvKd6+x03M9ZXtJI3z1sYy0bdmRvAaLK5fdkti0ZJ32pAN60vXbIL9j7yvRUeueh5M9/r7G0r7Qygc3c+ShxMYTlUFiUmuDVDzokOnHDoa6qqa3QMbGU1dAs1X2/RcRW9u6DwuEBDVnjhuXJE4yl2H2yGGxbncznU4PFoNaI15Ak7tn13y2uxX+ToPEWHz4cLlzyj5SDATDVeKMYzZLlWLePPYC8k/2wUMKlcfx17VTis5h0mnmBCrpwYFNU4saNjpsr9vGjR5zUPt7Mi1xMw93oUDvXu/TxIPxKgAzRqBwmRyQoQ/eV+8P3DmURHTXMe4Hpri7N/xNhXovCJ4yYDyzSeYhhKCtUsNgu/0cWx7XHNZ5ez7FNu+O437H0O4uGyf52Xkn/sTRe3982QfD7vNo3M8Yj73jwxvqAW1FnpJbhKuvynl7dA51u23E/utt/l2ScXQVyw+6T/maIH3lSiRtThJtWPApY5xJMLrj2XdW83OY4bce7xbnYBQ3wfGQSSlcKg2z28oyNFrFTyDCMJ0K7VCIbWVhYhxPlfAqSaVGpVKuB1I01p+mPp3i3OPvqwJqi45+pDOMJyhFFtgQzPydA9InYuQV+t7ECWIIiuwrlYOQhGyVFfs2MUXCDOrdsJ+OX2vrIQPNlEVmkxQZbN46P1Jo7U5rHyRnmtYtITQP3iitcAha3/395Ynk1bdK9OmlwVLlkirVKTjjk0QFOwSDr//K9EQM3YPvDSwTa1SmRUicT71LDapB5PGm7zZPxNQ31VgdiWTOhowbwTwGkJ5DGETR+JqBO1tBE824Fqk1XqMVFHdMhCGoTjmxw2JpmbEh/phMWAbSyUH4+3p07q5m6izj2jkNTiYQEH2ArfcNVjNisVrwJEiTMSs431aWEiJlGcnQqJkPTiVs6/1MSDx64USaoSY+6A3LzLaymHOOscwHK0KgZTnzsHlvtPujZg+L026yvX/Q/+/Cy9AuvPxwsR7MIet1aoSZSoyh6pzS+mDiVoexjUnd4qfWVmuWQciEIbKVCpSKu8waA5sL3z6/IP0Ls3oAqfSDO7kiL/GHTn8fPpV2c5h6n2+ARqRagUtSriQCU5ZFK25ZlbMkZcQ6rMhEYnVgCdu8EX249A1kw1NbVRdfbmpd03vVfjoroA1VPd13DA/qzt2WO/WYSCctuAv0vaeOqqmtBpJat3eVD59k/zTi+gv/y/X3Cap528zA4Vsocc29AvI9lL5PzvtcHBpHX+VEGTYMiH8e8uUmwnL5fxMe9/apMgAA&quot;"/>
    <we:property name="isFiltersActionButtonVisible" value="true"/>
    <we:property name="pageDisplayName" value="&quot;HOME&quot;"/>
    <we:property name="reportEmbeddedTime" value="&quot;2023-12-08T10:47:10.446Z&quot;"/>
    <we:property name="reportName" value="&quot;Hospitality insights&quot;"/>
    <we:property name="reportState" value="&quot;CONNECTED&quot;"/>
    <we:property name="reportUrl" value="&quot;/groups/me/reports/d2a9516d-c18d-4660-ab20-bcb1a2547d6f?bookmarkGuid=00789ada-40df-446e-9196-d099825f8b61&amp;bookmarkUsage=1&amp;ctid=47631a5f-0db0-4145-95c5-e2029cae081c&amp;fromEntryPoint=export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Props1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1512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Light</vt:lpstr>
      <vt:lpstr>Office Theme</vt:lpstr>
      <vt:lpstr>Revenue Insights-Hospitality domain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Akash R</cp:lastModifiedBy>
  <cp:revision>5</cp:revision>
  <dcterms:created xsi:type="dcterms:W3CDTF">2018-06-07T21:39:02Z</dcterms:created>
  <dcterms:modified xsi:type="dcterms:W3CDTF">2023-12-08T12:07:26Z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