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GB" dirty="0" sz="2400" lang="en-US"/>
              <a:t>A</a:t>
            </a:r>
            <a:r>
              <a:rPr altLang="en-GB" dirty="0" sz="2400" lang="en-US"/>
              <a:t>K</a:t>
            </a:r>
            <a:r>
              <a:rPr altLang="en-GB" dirty="0" sz="2400" lang="en-US"/>
              <a:t>A</a:t>
            </a:r>
            <a:r>
              <a:rPr altLang="en-GB" dirty="0" sz="2400" lang="en-US"/>
              <a:t>S</a:t>
            </a:r>
            <a:r>
              <a:rPr altLang="en-GB" dirty="0" sz="2400" lang="en-US"/>
              <a:t>H</a:t>
            </a:r>
            <a:r>
              <a:rPr altLang="en-GB" dirty="0" sz="2400" lang="en-US"/>
              <a:t> </a:t>
            </a:r>
            <a:r>
              <a:rPr altLang="en-GB" dirty="0" sz="2400" lang="en-US"/>
              <a:t>B</a:t>
            </a:r>
            <a:r>
              <a:rPr altLang="en-GB" dirty="0" sz="2400" lang="en-US"/>
              <a:t> </a:t>
            </a:r>
            <a:endParaRPr altLang="en-US" lang="zh-CN"/>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6</a:t>
            </a:r>
            <a:r>
              <a:rPr altLang="en-GB" dirty="0" sz="2400" lang="en-US"/>
              <a:t>6</a:t>
            </a:r>
            <a:r>
              <a:rPr altLang="en-GB" dirty="0" sz="2400" lang="en-US"/>
              <a:t>1</a:t>
            </a:r>
            <a:r>
              <a:rPr altLang="en-GB" dirty="0" sz="2400" lang="en-US"/>
              <a:t>2</a:t>
            </a:r>
            <a:endParaRPr altLang="en-US" lang="zh-CN"/>
          </a:p>
          <a:p>
            <a:r>
              <a:rPr dirty="0" sz="2400" lang="en-US"/>
              <a:t>NAN MUDHALVAN ID:</a:t>
            </a:r>
            <a:r>
              <a:rPr dirty="0" sz="2400" lang="en-US"/>
              <a:t>6DC424825C347CD95354ADEDDD282014</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2024-03-28T06:07:22Z</dcterms:created>
  <dcterms:modified xsi:type="dcterms:W3CDTF">2024-09-12T03:46:49Z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fdd5e4acd5d94752a22142eb2944c661</vt:lpwstr>
  </property>
</Properties>
</file>