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3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83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2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4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08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09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E48D2-512F-4C24-877B-BFA2B6520F8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E197694-7616-4884-A68C-78FAF102C3D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5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odreamer-dev.tistory.com/71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F7B6-BA1C-4B1C-921E-8EF7CC843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KIDS PLAY</a:t>
            </a:r>
            <a:br>
              <a:rPr lang="en-IN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4D6EC-1F4B-4D8B-B8ED-4E365FBF83E7}"/>
              </a:ext>
            </a:extLst>
          </p:cNvPr>
          <p:cNvSpPr txBox="1"/>
          <p:nvPr/>
        </p:nvSpPr>
        <p:spPr>
          <a:xfrm>
            <a:off x="2417779" y="4696287"/>
            <a:ext cx="6344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 Akash Vinayak Bhandari.</a:t>
            </a:r>
          </a:p>
          <a:p>
            <a:r>
              <a:rPr lang="en-US" dirty="0"/>
              <a:t>Div. :  A{31}</a:t>
            </a:r>
          </a:p>
          <a:p>
            <a:r>
              <a:rPr lang="en-US" dirty="0"/>
              <a:t>Subject : Mobile Applications and Development {ES 1037}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45AC6-E6DD-48B0-AC58-27C664DDB85A}"/>
              </a:ext>
            </a:extLst>
          </p:cNvPr>
          <p:cNvSpPr txBox="1"/>
          <p:nvPr/>
        </p:nvSpPr>
        <p:spPr>
          <a:xfrm>
            <a:off x="7270812" y="3009530"/>
            <a:ext cx="378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 : Kaushalya Thopate mam.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9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F9ED-BE22-47C8-8E27-0424CA51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             INTRODUCTION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808E-B559-40AD-82D8-B351E572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7" y="1411550"/>
            <a:ext cx="10958004" cy="474955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600" dirty="0"/>
              <a:t>It is one of the best learning mobile application for kids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This app contains various sections like listen and guess ,look and guess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the attractiveness of this application enhances the attention of kids towards study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This app is overall based on practical based learning.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This app can start the journey of education in an enjoyable manner.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4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C932-50A1-43EA-90AD-B957404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             VISUALS</a:t>
            </a:r>
            <a:endParaRPr lang="en-IN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160DF-0F43-4C21-B0F4-59707E0E8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01" y="2050742"/>
            <a:ext cx="2138165" cy="3834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72FCD-E4CF-4E03-A560-0D858D2A5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07" y="2018016"/>
            <a:ext cx="2138164" cy="3867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66B1F-03B3-4D6F-85F8-DE48B2D0A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12" y="2050742"/>
            <a:ext cx="2138164" cy="38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B029-E0F6-4F9F-AD80-1047911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           OBjECTIVES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D2E5-A84A-4828-83D1-8C519060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9" y="2068496"/>
            <a:ext cx="11197700" cy="4607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The design and graphics of this application holds kids attention towards it which results in being familiar with the numbers and alphabets.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This app can help kids to remember different things via catchy rhythms and songs which contains all the important information that they should know.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Next objective of this application is to throw out the fear of kids towards the studies</a:t>
            </a:r>
          </a:p>
          <a:p>
            <a:pPr marL="0" indent="0">
              <a:buNone/>
            </a:pPr>
            <a:r>
              <a:rPr lang="en-US" sz="2400" dirty="0"/>
              <a:t>    and create a desire to learn much more .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085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7985-B36F-46F0-9E50-402A4EB5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TOOLS AND TECHNOLOGIES USED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A867E4-115E-4977-A944-77EBD2295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2744" y="2727908"/>
            <a:ext cx="3334720" cy="2501040"/>
          </a:xfrm>
        </p:spPr>
      </p:pic>
      <p:pic>
        <p:nvPicPr>
          <p:cNvPr id="1026" name="Picture 2" descr="What Does Java Do Best? - Software Engineering Daily">
            <a:extLst>
              <a:ext uri="{FF2B5EF4-FFF2-40B4-BE49-F238E27FC236}">
                <a16:creationId xmlns:a16="http://schemas.microsoft.com/office/drawing/2014/main" id="{6725B75A-2D82-490C-8DB6-7707A28E7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r="12066"/>
          <a:stretch/>
        </p:blipFill>
        <p:spPr bwMode="auto">
          <a:xfrm>
            <a:off x="8171983" y="2759452"/>
            <a:ext cx="3507273" cy="246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8830C-B2A4-4B1C-AE27-46103BD11261}"/>
              </a:ext>
            </a:extLst>
          </p:cNvPr>
          <p:cNvSpPr txBox="1"/>
          <p:nvPr/>
        </p:nvSpPr>
        <p:spPr>
          <a:xfrm>
            <a:off x="4048217" y="2192785"/>
            <a:ext cx="3923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Language used : java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Emulator: AVD manager and phone     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interface: XML(extensible markup language)layouts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Software dev. Kit(SDK): collection of software development tools containing JDK/JRE compiler , debugger and software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33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5674-7AE6-4486-84BD-15287482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          BEST FEATURES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702-FCA9-43CE-97DD-84E4BFC0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section wise topics distribution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more than enough content available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realistic video animations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overall sophisticated arrangement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refreshing environment via smooth and catchy background music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secured privacy policy availability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418604-ABB4-45C0-A657-2C271F91DED9}"/>
              </a:ext>
            </a:extLst>
          </p:cNvPr>
          <p:cNvSpPr txBox="1"/>
          <p:nvPr/>
        </p:nvSpPr>
        <p:spPr>
          <a:xfrm>
            <a:off x="2598197" y="1571348"/>
            <a:ext cx="72441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1399204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198</TotalTime>
  <Words>266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Gallery</vt:lpstr>
      <vt:lpstr>      KIDS PLAY </vt:lpstr>
      <vt:lpstr>             INTRODUCTION</vt:lpstr>
      <vt:lpstr>                VISUALS</vt:lpstr>
      <vt:lpstr>              OBjECTIVES</vt:lpstr>
      <vt:lpstr>TOOLS AND TECHNOLOGIES USED</vt:lpstr>
      <vt:lpstr>           BEST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KIDS PLAY </dc:title>
  <dc:creator>akash bhandari</dc:creator>
  <cp:lastModifiedBy>akash bhandari</cp:lastModifiedBy>
  <cp:revision>3</cp:revision>
  <dcterms:created xsi:type="dcterms:W3CDTF">2022-03-05T02:50:42Z</dcterms:created>
  <dcterms:modified xsi:type="dcterms:W3CDTF">2022-03-07T22:03:15Z</dcterms:modified>
</cp:coreProperties>
</file>