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CD0E-02E6-4B3A-84DC-E25163B6DC4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3F91-CF19-4B2E-84AC-4EE7CB6B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6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CD0E-02E6-4B3A-84DC-E25163B6DC4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3F91-CF19-4B2E-84AC-4EE7CB6B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8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CD0E-02E6-4B3A-84DC-E25163B6DC4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3F91-CF19-4B2E-84AC-4EE7CB6B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0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CD0E-02E6-4B3A-84DC-E25163B6DC4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3F91-CF19-4B2E-84AC-4EE7CB6B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1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CD0E-02E6-4B3A-84DC-E25163B6DC4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3F91-CF19-4B2E-84AC-4EE7CB6B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7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CD0E-02E6-4B3A-84DC-E25163B6DC4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3F91-CF19-4B2E-84AC-4EE7CB6B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8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CD0E-02E6-4B3A-84DC-E25163B6DC4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3F91-CF19-4B2E-84AC-4EE7CB6B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6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CD0E-02E6-4B3A-84DC-E25163B6DC4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3F91-CF19-4B2E-84AC-4EE7CB6B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0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CD0E-02E6-4B3A-84DC-E25163B6DC4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3F91-CF19-4B2E-84AC-4EE7CB6B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3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CD0E-02E6-4B3A-84DC-E25163B6DC4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3F91-CF19-4B2E-84AC-4EE7CB6B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7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CD0E-02E6-4B3A-84DC-E25163B6DC4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3F91-CF19-4B2E-84AC-4EE7CB6B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1CD0E-02E6-4B3A-84DC-E25163B6DC4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33F91-CF19-4B2E-84AC-4EE7CB6B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Adult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7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7280" y="745588"/>
            <a:ext cx="94675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Splitting the dataset into Training And Test set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1790113" y="2335237"/>
            <a:ext cx="8774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70% of the data is Training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30%  of the data is Testing 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3028" y="3709443"/>
            <a:ext cx="58240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Fitting logistic regression to Training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4731" y="4868205"/>
            <a:ext cx="875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of logistic regression classifier on test set: 0.76</a:t>
            </a:r>
          </a:p>
        </p:txBody>
      </p:sp>
    </p:spTree>
    <p:extLst>
      <p:ext uri="{BB962C8B-B14F-4D97-AF65-F5344CB8AC3E}">
        <p14:creationId xmlns:p14="http://schemas.microsoft.com/office/powerpoint/2010/main" val="3129759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1686" y="1045437"/>
            <a:ext cx="73574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Cross Validation 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5077" y="1955410"/>
            <a:ext cx="1055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10-fold cross validation average accuracy: 0.765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1686" y="3019271"/>
            <a:ext cx="44313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Confusion Matrix : 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1686" y="3807063"/>
            <a:ext cx="1042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[[6469  295]</a:t>
            </a:r>
          </a:p>
          <a:p>
            <a:r>
              <a:rPr lang="en-US" dirty="0"/>
              <a:t> [1887  398]]</a:t>
            </a:r>
          </a:p>
        </p:txBody>
      </p:sp>
    </p:spTree>
    <p:extLst>
      <p:ext uri="{BB962C8B-B14F-4D97-AF65-F5344CB8AC3E}">
        <p14:creationId xmlns:p14="http://schemas.microsoft.com/office/powerpoint/2010/main" val="3075712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4203" y="914401"/>
            <a:ext cx="53738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Classification Report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0671" y="1725116"/>
            <a:ext cx="106914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	        precision    recall  f1-score   support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        0       0.77            0.96      0.86      6764</a:t>
            </a:r>
          </a:p>
          <a:p>
            <a:pPr lvl="1"/>
            <a:r>
              <a:rPr lang="en-US" dirty="0"/>
              <a:t>          1       0.57            0.17      0.27      2285</a:t>
            </a:r>
          </a:p>
          <a:p>
            <a:endParaRPr lang="en-US" dirty="0"/>
          </a:p>
          <a:p>
            <a:r>
              <a:rPr lang="en-US" dirty="0" err="1"/>
              <a:t>avg</a:t>
            </a:r>
            <a:r>
              <a:rPr lang="en-US" dirty="0"/>
              <a:t> / total          0.72            0.76      0.71        9049</a:t>
            </a:r>
          </a:p>
        </p:txBody>
      </p:sp>
    </p:spTree>
    <p:extLst>
      <p:ext uri="{BB962C8B-B14F-4D97-AF65-F5344CB8AC3E}">
        <p14:creationId xmlns:p14="http://schemas.microsoft.com/office/powerpoint/2010/main" val="1420097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638" y="769789"/>
            <a:ext cx="8098928" cy="539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47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1514" y="1223888"/>
            <a:ext cx="39670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Independent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Workclass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Fnlwgt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Education </a:t>
            </a:r>
            <a:r>
              <a:rPr lang="en-US" dirty="0" err="1"/>
              <a:t>Num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Marital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Occupation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Capital 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Capital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Hours per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Native Country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1508" y="1223889"/>
            <a:ext cx="39670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Dependent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Y(Salary):</a:t>
            </a:r>
          </a:p>
          <a:p>
            <a:r>
              <a:rPr lang="en-US" dirty="0"/>
              <a:t>         0 for &lt;=50</a:t>
            </a:r>
          </a:p>
          <a:p>
            <a:r>
              <a:rPr lang="en-US" dirty="0"/>
              <a:t>         1 for &gt;50</a:t>
            </a:r>
          </a:p>
          <a:p>
            <a:r>
              <a:rPr lang="en-US" dirty="0"/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108352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9797" y="829994"/>
            <a:ext cx="4783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Removing Missing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5243" y="2011680"/>
            <a:ext cx="97489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data = </a:t>
            </a:r>
            <a:r>
              <a:rPr lang="en-US" dirty="0" err="1"/>
              <a:t>data.dropna</a:t>
            </a:r>
            <a:r>
              <a:rPr lang="en-US" dirty="0"/>
              <a:t>()</a:t>
            </a:r>
          </a:p>
          <a:p>
            <a:r>
              <a:rPr lang="en-US" dirty="0"/>
              <a:t>data = </a:t>
            </a:r>
            <a:r>
              <a:rPr lang="en-US" dirty="0" err="1"/>
              <a:t>data.drop</a:t>
            </a:r>
            <a:r>
              <a:rPr lang="en-US" dirty="0"/>
              <a:t>(data[</a:t>
            </a:r>
            <a:r>
              <a:rPr lang="en-US" dirty="0" err="1"/>
              <a:t>data.occupation</a:t>
            </a:r>
            <a:r>
              <a:rPr lang="en-US" dirty="0"/>
              <a:t> ==' ?'].index)</a:t>
            </a:r>
          </a:p>
          <a:p>
            <a:r>
              <a:rPr lang="en-US" dirty="0"/>
              <a:t>data = </a:t>
            </a:r>
            <a:r>
              <a:rPr lang="en-US" dirty="0" err="1"/>
              <a:t>data.drop</a:t>
            </a:r>
            <a:r>
              <a:rPr lang="en-US" dirty="0"/>
              <a:t>(data[data['native-country'] ==' ?'].index)</a:t>
            </a:r>
          </a:p>
          <a:p>
            <a:r>
              <a:rPr lang="en-US" dirty="0"/>
              <a:t>data = </a:t>
            </a:r>
            <a:r>
              <a:rPr lang="en-US" dirty="0" err="1"/>
              <a:t>data.drop</a:t>
            </a:r>
            <a:r>
              <a:rPr lang="en-US" dirty="0"/>
              <a:t>(data[</a:t>
            </a:r>
            <a:r>
              <a:rPr lang="en-US" dirty="0" err="1"/>
              <a:t>data.workclass</a:t>
            </a:r>
            <a:r>
              <a:rPr lang="en-US" dirty="0"/>
              <a:t> ==' ?'].index)</a:t>
            </a:r>
          </a:p>
          <a:p>
            <a:r>
              <a:rPr lang="en-US" dirty="0"/>
              <a:t>print(</a:t>
            </a:r>
            <a:r>
              <a:rPr lang="en-US" dirty="0" err="1"/>
              <a:t>data.shape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b="1" dirty="0"/>
              <a:t>Output:</a:t>
            </a:r>
          </a:p>
          <a:p>
            <a:r>
              <a:rPr lang="en-US" dirty="0"/>
              <a:t>       No of Rows remaining : (30162, 15)</a:t>
            </a:r>
          </a:p>
        </p:txBody>
      </p:sp>
    </p:spTree>
    <p:extLst>
      <p:ext uri="{BB962C8B-B14F-4D97-AF65-F5344CB8AC3E}">
        <p14:creationId xmlns:p14="http://schemas.microsoft.com/office/powerpoint/2010/main" val="62046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946" y="600976"/>
            <a:ext cx="8422483" cy="570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9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32" y="967262"/>
            <a:ext cx="6003194" cy="505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16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884" y="704555"/>
            <a:ext cx="6363183" cy="535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39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818" y="421174"/>
            <a:ext cx="6893010" cy="61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2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9317" y="745588"/>
            <a:ext cx="105648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Creating Dummy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0333" y="1744394"/>
            <a:ext cx="91017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Categorical Data:</a:t>
            </a:r>
          </a:p>
          <a:p>
            <a:r>
              <a:rPr lang="en-US" dirty="0"/>
              <a:t>	['occupation','marital-status','native-country','sex','race','workclass']</a:t>
            </a:r>
          </a:p>
          <a:p>
            <a:endParaRPr lang="en-US" dirty="0"/>
          </a:p>
          <a:p>
            <a:r>
              <a:rPr lang="en-US" dirty="0"/>
              <a:t>Removed redundant data</a:t>
            </a:r>
          </a:p>
          <a:p>
            <a:r>
              <a:rPr lang="en-US" dirty="0"/>
              <a:t>Total Dummy variables : 83</a:t>
            </a:r>
          </a:p>
          <a:p>
            <a:r>
              <a:rPr lang="en-US" dirty="0"/>
              <a:t>	[‘age’,’fnlwgt’,’education-num’,’capital-gain’,’capital-loss’,’hours-per-week’,</a:t>
            </a:r>
          </a:p>
          <a:p>
            <a:r>
              <a:rPr lang="en-US" dirty="0"/>
              <a:t>	’</a:t>
            </a:r>
            <a:r>
              <a:rPr lang="en-US" dirty="0" err="1"/>
              <a:t>y’,’occupation</a:t>
            </a:r>
            <a:r>
              <a:rPr lang="en-US" dirty="0"/>
              <a:t>_ </a:t>
            </a:r>
            <a:r>
              <a:rPr lang="en-US" dirty="0" err="1"/>
              <a:t>Adm</a:t>
            </a:r>
            <a:r>
              <a:rPr lang="en-US" dirty="0"/>
              <a:t>-</a:t>
            </a:r>
            <a:r>
              <a:rPr lang="en-US" dirty="0" err="1"/>
              <a:t>clerical’,’occupation</a:t>
            </a:r>
            <a:r>
              <a:rPr lang="en-US" dirty="0"/>
              <a:t>_ Armed-</a:t>
            </a:r>
            <a:r>
              <a:rPr lang="en-US" dirty="0" err="1"/>
              <a:t>Forces’,’occupation</a:t>
            </a:r>
            <a:r>
              <a:rPr lang="en-US" dirty="0"/>
              <a:t>_ Craft-repair’,</a:t>
            </a:r>
          </a:p>
          <a:p>
            <a:r>
              <a:rPr lang="en-US" dirty="0"/>
              <a:t>	‘occupation_ Exec-</a:t>
            </a:r>
            <a:r>
              <a:rPr lang="en-US" dirty="0" err="1"/>
              <a:t>managerial’,’occupation</a:t>
            </a:r>
            <a:r>
              <a:rPr lang="en-US" dirty="0"/>
              <a:t>_ Farming-fishing’,</a:t>
            </a:r>
          </a:p>
          <a:p>
            <a:r>
              <a:rPr lang="en-US" dirty="0"/>
              <a:t>	‘occupation_ Handlers-</a:t>
            </a:r>
            <a:r>
              <a:rPr lang="en-US" dirty="0" err="1"/>
              <a:t>cleaners’,’occupation</a:t>
            </a:r>
            <a:r>
              <a:rPr lang="en-US" dirty="0"/>
              <a:t>_ Machine-op-</a:t>
            </a:r>
            <a:r>
              <a:rPr lang="en-US" dirty="0" err="1"/>
              <a:t>inspct</a:t>
            </a:r>
            <a:r>
              <a:rPr lang="en-US" dirty="0"/>
              <a:t>’,</a:t>
            </a:r>
          </a:p>
          <a:p>
            <a:r>
              <a:rPr lang="en-US" dirty="0"/>
              <a:t>	‘occupation_ Other-</a:t>
            </a:r>
            <a:r>
              <a:rPr lang="en-US" dirty="0" err="1"/>
              <a:t>service’,’occupation</a:t>
            </a:r>
            <a:r>
              <a:rPr lang="en-US" dirty="0"/>
              <a:t>_ </a:t>
            </a:r>
            <a:r>
              <a:rPr lang="en-US" dirty="0" err="1"/>
              <a:t>Priv</a:t>
            </a:r>
            <a:r>
              <a:rPr lang="en-US" dirty="0"/>
              <a:t>-house-</a:t>
            </a:r>
            <a:r>
              <a:rPr lang="en-US" dirty="0" err="1"/>
              <a:t>serv</a:t>
            </a:r>
            <a:r>
              <a:rPr lang="en-US" dirty="0"/>
              <a:t>’,</a:t>
            </a:r>
          </a:p>
          <a:p>
            <a:r>
              <a:rPr lang="en-US" dirty="0"/>
              <a:t>	‘occupation_ Prof-</a:t>
            </a:r>
            <a:r>
              <a:rPr lang="en-US" dirty="0" err="1"/>
              <a:t>specialty’,’occupation</a:t>
            </a:r>
            <a:r>
              <a:rPr lang="en-US" dirty="0"/>
              <a:t>_ Protective-</a:t>
            </a:r>
            <a:r>
              <a:rPr lang="en-US" dirty="0" err="1"/>
              <a:t>serv</a:t>
            </a:r>
            <a:r>
              <a:rPr lang="en-US" dirty="0"/>
              <a:t>’,</a:t>
            </a:r>
          </a:p>
          <a:p>
            <a:r>
              <a:rPr lang="en-US" dirty="0"/>
              <a:t>	‘occupation_ </a:t>
            </a:r>
            <a:r>
              <a:rPr lang="en-US" dirty="0" err="1"/>
              <a:t>Sales’,’occupation</a:t>
            </a:r>
            <a:r>
              <a:rPr lang="en-US" dirty="0"/>
              <a:t>_ Tech-</a:t>
            </a:r>
            <a:r>
              <a:rPr lang="en-US" dirty="0" err="1"/>
              <a:t>support’,’occupation</a:t>
            </a:r>
            <a:r>
              <a:rPr lang="en-US" dirty="0"/>
              <a:t>_ Transport-moving’,</a:t>
            </a:r>
          </a:p>
          <a:p>
            <a:r>
              <a:rPr lang="en-US" dirty="0"/>
              <a:t>	‘marital-status_ </a:t>
            </a:r>
            <a:r>
              <a:rPr lang="en-US" dirty="0" err="1"/>
              <a:t>Divorced’,’marital</a:t>
            </a:r>
            <a:r>
              <a:rPr lang="en-US" dirty="0"/>
              <a:t>-status_ Married-AF-spouse’…..]</a:t>
            </a:r>
          </a:p>
        </p:txBody>
      </p:sp>
    </p:spTree>
    <p:extLst>
      <p:ext uri="{BB962C8B-B14F-4D97-AF65-F5344CB8AC3E}">
        <p14:creationId xmlns:p14="http://schemas.microsoft.com/office/powerpoint/2010/main" val="2339255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8782" y="886265"/>
            <a:ext cx="44594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Recursive Feature Elimination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9649" y="1730326"/>
            <a:ext cx="9692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RFE </a:t>
            </a:r>
          </a:p>
          <a:p>
            <a:r>
              <a:rPr lang="en-US" dirty="0"/>
              <a:t>["occupation_ Craft-repair", "occupation_ Farming-fishing", "occupation_ Machine-op-</a:t>
            </a:r>
            <a:r>
              <a:rPr lang="en-US" dirty="0" err="1"/>
              <a:t>inspct</a:t>
            </a:r>
            <a:r>
              <a:rPr lang="en-US" dirty="0"/>
              <a:t>","occupation_ Other-</a:t>
            </a:r>
            <a:r>
              <a:rPr lang="en-US" dirty="0" err="1"/>
              <a:t>service","occupation</a:t>
            </a:r>
            <a:r>
              <a:rPr lang="en-US" dirty="0"/>
              <a:t>_ </a:t>
            </a:r>
            <a:r>
              <a:rPr lang="en-US" dirty="0" err="1"/>
              <a:t>Priv</a:t>
            </a:r>
            <a:r>
              <a:rPr lang="en-US" dirty="0"/>
              <a:t>-house-</a:t>
            </a:r>
            <a:r>
              <a:rPr lang="en-US" dirty="0" err="1"/>
              <a:t>serv</a:t>
            </a:r>
            <a:r>
              <a:rPr lang="en-US" dirty="0"/>
              <a:t>","occupation_ Prof-</a:t>
            </a:r>
            <a:r>
              <a:rPr lang="en-US" dirty="0" err="1"/>
              <a:t>specialty","occupation</a:t>
            </a:r>
            <a:r>
              <a:rPr lang="en-US" dirty="0"/>
              <a:t>_ Protective-</a:t>
            </a:r>
            <a:r>
              <a:rPr lang="en-US" dirty="0" err="1"/>
              <a:t>serv</a:t>
            </a:r>
            <a:r>
              <a:rPr lang="en-US" dirty="0"/>
              <a:t>",</a:t>
            </a:r>
          </a:p>
          <a:p>
            <a:r>
              <a:rPr lang="en-US" dirty="0"/>
              <a:t>      "occupation_ Sales", "marital-status_ </a:t>
            </a:r>
            <a:r>
              <a:rPr lang="en-US" dirty="0" err="1"/>
              <a:t>Divorced","marital</a:t>
            </a:r>
            <a:r>
              <a:rPr lang="en-US" dirty="0"/>
              <a:t>-status_ Married-AF-</a:t>
            </a:r>
            <a:r>
              <a:rPr lang="en-US" dirty="0" err="1"/>
              <a:t>spouse","native</a:t>
            </a:r>
            <a:r>
              <a:rPr lang="en-US" dirty="0"/>
              <a:t>-country_ </a:t>
            </a:r>
            <a:r>
              <a:rPr lang="en-US" dirty="0" err="1"/>
              <a:t>China","native</a:t>
            </a:r>
            <a:r>
              <a:rPr lang="en-US" dirty="0"/>
              <a:t>-country_ </a:t>
            </a:r>
            <a:r>
              <a:rPr lang="en-US" dirty="0" err="1"/>
              <a:t>Cuba","native</a:t>
            </a:r>
            <a:r>
              <a:rPr lang="en-US" dirty="0"/>
              <a:t>-country_ </a:t>
            </a:r>
            <a:r>
              <a:rPr lang="en-US" dirty="0" err="1"/>
              <a:t>Laos","native</a:t>
            </a:r>
            <a:r>
              <a:rPr lang="en-US" dirty="0"/>
              <a:t>-country_ </a:t>
            </a:r>
            <a:r>
              <a:rPr lang="en-US" dirty="0" err="1"/>
              <a:t>Mexico","native</a:t>
            </a:r>
            <a:r>
              <a:rPr lang="en-US" dirty="0"/>
              <a:t>-country_ </a:t>
            </a:r>
            <a:r>
              <a:rPr lang="en-US" dirty="0" err="1"/>
              <a:t>Nicaragua","native</a:t>
            </a:r>
            <a:r>
              <a:rPr lang="en-US" dirty="0"/>
              <a:t>-country_ Outlying-US(Guam-USVI-</a:t>
            </a:r>
            <a:r>
              <a:rPr lang="en-US" dirty="0" err="1"/>
              <a:t>etc</a:t>
            </a:r>
            <a:r>
              <a:rPr lang="en-US" dirty="0"/>
              <a:t>)",</a:t>
            </a:r>
          </a:p>
          <a:p>
            <a:r>
              <a:rPr lang="en-US" dirty="0"/>
              <a:t>      "native-country_ United-</a:t>
            </a:r>
            <a:r>
              <a:rPr lang="en-US" dirty="0" err="1"/>
              <a:t>States","sex</a:t>
            </a:r>
            <a:r>
              <a:rPr lang="en-US" dirty="0"/>
              <a:t>_ </a:t>
            </a:r>
            <a:r>
              <a:rPr lang="en-US" dirty="0" err="1"/>
              <a:t>Male","race</a:t>
            </a:r>
            <a:r>
              <a:rPr lang="en-US" dirty="0"/>
              <a:t>_ Black","</a:t>
            </a:r>
            <a:r>
              <a:rPr lang="en-US" dirty="0" err="1"/>
              <a:t>workclass</a:t>
            </a:r>
            <a:r>
              <a:rPr lang="en-US" dirty="0"/>
              <a:t>_ Without-pay"]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7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242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Adult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Adult Data Analysis</dc:title>
  <dc:creator>user</dc:creator>
  <cp:lastModifiedBy>user</cp:lastModifiedBy>
  <cp:revision>7</cp:revision>
  <dcterms:created xsi:type="dcterms:W3CDTF">2018-04-12T03:42:04Z</dcterms:created>
  <dcterms:modified xsi:type="dcterms:W3CDTF">2018-04-12T04:33:54Z</dcterms:modified>
</cp:coreProperties>
</file>