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60" r:id="rId3"/>
    <p:sldId id="266" r:id="rId4"/>
    <p:sldId id="315" r:id="rId5"/>
    <p:sldId id="311" r:id="rId6"/>
    <p:sldId id="312" r:id="rId7"/>
    <p:sldId id="313" r:id="rId8"/>
    <p:sldId id="314" r:id="rId9"/>
  </p:sldIdLst>
  <p:sldSz cx="9144000" cy="5143500" type="screen16x9"/>
  <p:notesSz cx="6858000" cy="9144000"/>
  <p:embeddedFontLst>
    <p:embeddedFont>
      <p:font typeface="Adobe Garamond Pro" panose="02020502060506020403" pitchFamily="18" charset="0"/>
      <p:regular r:id="rId11"/>
      <p:italic r:id="rId12"/>
    </p:embeddedFont>
    <p:embeddedFont>
      <p:font typeface="Adobe Hebrew" panose="02040503050201020203" pitchFamily="18" charset="-79"/>
      <p:regular r:id="rId13"/>
      <p:bold r:id="rId14"/>
      <p:italic r:id="rId15"/>
      <p:boldItalic r:id="rId16"/>
    </p:embeddedFont>
    <p:embeddedFont>
      <p:font typeface="Barlow Semi Condensed" panose="00000506000000000000" pitchFamily="2" charset="0"/>
      <p:regular r:id="rId17"/>
      <p:bold r:id="rId18"/>
      <p:italic r:id="rId19"/>
      <p:boldItalic r:id="rId20"/>
    </p:embeddedFont>
    <p:embeddedFont>
      <p:font typeface="Barlow Semi Condensed Medium" panose="00000606000000000000" pitchFamily="2" charset="0"/>
      <p:regular r:id="rId21"/>
      <p:bold r:id="rId22"/>
      <p:italic r:id="rId23"/>
      <p:boldItalic r:id="rId24"/>
    </p:embeddedFont>
    <p:embeddedFont>
      <p:font typeface="Bell MT" panose="02020503060305020303" pitchFamily="18" charset="0"/>
      <p:regular r:id="rId25"/>
      <p:bold r:id="rId26"/>
      <p:italic r:id="rId27"/>
    </p:embeddedFont>
    <p:embeddedFont>
      <p:font typeface="Montserrat ExtraBold" panose="00000900000000000000" pitchFamily="2" charset="0"/>
      <p:bold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A0197F-5102-4D36-8C33-5008F93B1855}">
  <a:tblStyle styleId="{FCA0197F-5102-4D36-8C33-5008F93B18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8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05c8a80e8_5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05c8a80e8_5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10f5de3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10f5de3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f5de3b7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f5de3b7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f5de3b7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f5de3b7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961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f5de3b7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f5de3b7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07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f5de3b7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f5de3b7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749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f5de3b7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f5de3b7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2304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0f5de3b7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0f5de3b7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82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4000" y="902256"/>
            <a:ext cx="4086600" cy="19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4000" y="3493644"/>
            <a:ext cx="3858000" cy="4428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651375" y="4335850"/>
            <a:ext cx="1507200" cy="1507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312425" y="2316938"/>
            <a:ext cx="4518600" cy="13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2425" y="3780749"/>
            <a:ext cx="4518600" cy="3816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87775" y="11062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5000" b="1"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/>
        </p:nvSpPr>
        <p:spPr>
          <a:xfrm>
            <a:off x="7341750" y="-123147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-676425" y="4133600"/>
            <a:ext cx="1717800" cy="1717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7867925" y="-461425"/>
            <a:ext cx="1507200" cy="1507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-390525" y="-542375"/>
            <a:ext cx="1431900" cy="143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/>
          <p:nvPr/>
        </p:nvSpPr>
        <p:spPr>
          <a:xfrm>
            <a:off x="7273125" y="-775375"/>
            <a:ext cx="1507200" cy="1507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-450975" y="4120225"/>
            <a:ext cx="1557000" cy="1557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8"/>
          <p:cNvSpPr/>
          <p:nvPr/>
        </p:nvSpPr>
        <p:spPr>
          <a:xfrm>
            <a:off x="7775226" y="4075123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-858599" y="-991252"/>
            <a:ext cx="2246700" cy="22467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1388100" y="1530999"/>
            <a:ext cx="6367800" cy="22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8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7237325" y="3428201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6490375" y="-782725"/>
            <a:ext cx="1239900" cy="1239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-593400" y="1073349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7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355675" y="-983375"/>
            <a:ext cx="1239900" cy="1239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098075" y="3794976"/>
            <a:ext cx="2489100" cy="24891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8472450" y="154675"/>
            <a:ext cx="1557000" cy="1557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6983075" y="4827724"/>
            <a:ext cx="1128300" cy="1128300"/>
          </a:xfrm>
          <a:prstGeom prst="ellipse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000" y="648300"/>
            <a:ext cx="7713300" cy="4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000" y="1187700"/>
            <a:ext cx="7713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●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○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 Semi Condensed Medium"/>
              <a:buChar char="■"/>
              <a:defRPr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20000"/>
          </a:bodyPr>
          <a:lstStyle>
            <a:lvl1pPr lvl="0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>
              <a:buNone/>
              <a:defRPr sz="1000" b="1">
                <a:solidFill>
                  <a:schemeClr val="l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/>
          <p:nvPr/>
        </p:nvSpPr>
        <p:spPr>
          <a:xfrm>
            <a:off x="636773" y="928806"/>
            <a:ext cx="724500" cy="7245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ctrTitle"/>
          </p:nvPr>
        </p:nvSpPr>
        <p:spPr>
          <a:xfrm>
            <a:off x="767045" y="849259"/>
            <a:ext cx="4425513" cy="2100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rgbClr val="5CFFA6"/>
                </a:solidFill>
              </a:rPr>
              <a:t>Quantum</a:t>
            </a:r>
            <a:r>
              <a:rPr lang="en" sz="4800" dirty="0"/>
              <a:t>          </a:t>
            </a:r>
            <a:br>
              <a:rPr lang="en" sz="4800" dirty="0"/>
            </a:br>
            <a:r>
              <a:rPr lang="en" sz="4800" dirty="0"/>
              <a:t>Forge</a:t>
            </a:r>
            <a:endParaRPr sz="4800" dirty="0"/>
          </a:p>
        </p:txBody>
      </p:sp>
      <p:cxnSp>
        <p:nvCxnSpPr>
          <p:cNvPr id="271" name="Google Shape;271;p35"/>
          <p:cNvCxnSpPr>
            <a:stCxn id="272" idx="3"/>
          </p:cNvCxnSpPr>
          <p:nvPr/>
        </p:nvCxnSpPr>
        <p:spPr>
          <a:xfrm>
            <a:off x="2072400" y="3077143"/>
            <a:ext cx="2499600" cy="0"/>
          </a:xfrm>
          <a:prstGeom prst="straightConnector1">
            <a:avLst/>
          </a:prstGeom>
          <a:noFill/>
          <a:ln w="19050" cap="flat" cmpd="sng">
            <a:solidFill>
              <a:srgbClr val="5CFFF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3" name="Google Shape;273;p35"/>
          <p:cNvSpPr/>
          <p:nvPr/>
        </p:nvSpPr>
        <p:spPr>
          <a:xfrm>
            <a:off x="5396925" y="1021200"/>
            <a:ext cx="3030300" cy="3101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35"/>
          <p:cNvGrpSpPr/>
          <p:nvPr/>
        </p:nvGrpSpPr>
        <p:grpSpPr>
          <a:xfrm>
            <a:off x="6227925" y="1285968"/>
            <a:ext cx="1722947" cy="2378352"/>
            <a:chOff x="6227925" y="1285968"/>
            <a:chExt cx="1722947" cy="2378352"/>
          </a:xfrm>
        </p:grpSpPr>
        <p:sp>
          <p:nvSpPr>
            <p:cNvPr id="275" name="Google Shape;275;p35"/>
            <p:cNvSpPr/>
            <p:nvPr/>
          </p:nvSpPr>
          <p:spPr>
            <a:xfrm>
              <a:off x="6227925" y="3491550"/>
              <a:ext cx="1722947" cy="172770"/>
            </a:xfrm>
            <a:custGeom>
              <a:avLst/>
              <a:gdLst/>
              <a:ahLst/>
              <a:cxnLst/>
              <a:rect l="l" t="t" r="r" b="b"/>
              <a:pathLst>
                <a:path w="97742" h="8117" extrusionOk="0">
                  <a:moveTo>
                    <a:pt x="48871" y="0"/>
                  </a:moveTo>
                  <a:cubicBezTo>
                    <a:pt x="21873" y="0"/>
                    <a:pt x="0" y="1823"/>
                    <a:pt x="0" y="4058"/>
                  </a:cubicBezTo>
                  <a:cubicBezTo>
                    <a:pt x="0" y="6294"/>
                    <a:pt x="21873" y="8117"/>
                    <a:pt x="48871" y="8117"/>
                  </a:cubicBezTo>
                  <a:cubicBezTo>
                    <a:pt x="75868" y="8117"/>
                    <a:pt x="97742" y="6294"/>
                    <a:pt x="97742" y="4058"/>
                  </a:cubicBezTo>
                  <a:cubicBezTo>
                    <a:pt x="97742" y="1823"/>
                    <a:pt x="75868" y="0"/>
                    <a:pt x="48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5"/>
            <p:cNvSpPr/>
            <p:nvPr/>
          </p:nvSpPr>
          <p:spPr>
            <a:xfrm>
              <a:off x="6531013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5"/>
            <p:cNvSpPr/>
            <p:nvPr/>
          </p:nvSpPr>
          <p:spPr>
            <a:xfrm>
              <a:off x="7600862" y="1499824"/>
              <a:ext cx="22909" cy="96050"/>
            </a:xfrm>
            <a:custGeom>
              <a:avLst/>
              <a:gdLst/>
              <a:ahLst/>
              <a:cxnLst/>
              <a:rect l="l" t="t" r="r" b="b"/>
              <a:pathLst>
                <a:path w="1411" h="5916" extrusionOk="0">
                  <a:moveTo>
                    <a:pt x="722" y="0"/>
                  </a:moveTo>
                  <a:cubicBezTo>
                    <a:pt x="310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3"/>
                    <a:pt x="1273" y="276"/>
                  </a:cubicBezTo>
                  <a:lnTo>
                    <a:pt x="12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7609792" y="1499824"/>
              <a:ext cx="23461" cy="96050"/>
            </a:xfrm>
            <a:custGeom>
              <a:avLst/>
              <a:gdLst/>
              <a:ahLst/>
              <a:cxnLst/>
              <a:rect l="l" t="t" r="r" b="b"/>
              <a:pathLst>
                <a:path w="1445" h="5916" extrusionOk="0">
                  <a:moveTo>
                    <a:pt x="723" y="0"/>
                  </a:moveTo>
                  <a:cubicBezTo>
                    <a:pt x="344" y="0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6"/>
                    <a:pt x="344" y="5916"/>
                    <a:pt x="723" y="5916"/>
                  </a:cubicBezTo>
                  <a:cubicBezTo>
                    <a:pt x="1101" y="5916"/>
                    <a:pt x="1445" y="5606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0"/>
                    <a:pt x="7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5"/>
            <p:cNvSpPr/>
            <p:nvPr/>
          </p:nvSpPr>
          <p:spPr>
            <a:xfrm>
              <a:off x="7600862" y="1851035"/>
              <a:ext cx="22909" cy="96619"/>
            </a:xfrm>
            <a:custGeom>
              <a:avLst/>
              <a:gdLst/>
              <a:ahLst/>
              <a:cxnLst/>
              <a:rect l="l" t="t" r="r" b="b"/>
              <a:pathLst>
                <a:path w="1411" h="5951" extrusionOk="0">
                  <a:moveTo>
                    <a:pt x="722" y="1"/>
                  </a:moveTo>
                  <a:cubicBezTo>
                    <a:pt x="310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10" y="5951"/>
                    <a:pt x="722" y="5951"/>
                  </a:cubicBezTo>
                  <a:lnTo>
                    <a:pt x="1273" y="5951"/>
                  </a:lnTo>
                  <a:lnTo>
                    <a:pt x="1273" y="5676"/>
                  </a:lnTo>
                  <a:cubicBezTo>
                    <a:pt x="1376" y="5538"/>
                    <a:pt x="1410" y="5400"/>
                    <a:pt x="1410" y="5229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5"/>
            <p:cNvSpPr/>
            <p:nvPr/>
          </p:nvSpPr>
          <p:spPr>
            <a:xfrm>
              <a:off x="7609792" y="1851035"/>
              <a:ext cx="23461" cy="96619"/>
            </a:xfrm>
            <a:custGeom>
              <a:avLst/>
              <a:gdLst/>
              <a:ahLst/>
              <a:cxnLst/>
              <a:rect l="l" t="t" r="r" b="b"/>
              <a:pathLst>
                <a:path w="1445" h="5951" extrusionOk="0">
                  <a:moveTo>
                    <a:pt x="723" y="1"/>
                  </a:moveTo>
                  <a:cubicBezTo>
                    <a:pt x="344" y="1"/>
                    <a:pt x="0" y="345"/>
                    <a:pt x="0" y="723"/>
                  </a:cubicBezTo>
                  <a:lnTo>
                    <a:pt x="0" y="5229"/>
                  </a:lnTo>
                  <a:cubicBezTo>
                    <a:pt x="0" y="5607"/>
                    <a:pt x="344" y="5951"/>
                    <a:pt x="723" y="5951"/>
                  </a:cubicBezTo>
                  <a:cubicBezTo>
                    <a:pt x="1101" y="5951"/>
                    <a:pt x="1445" y="5607"/>
                    <a:pt x="1410" y="5229"/>
                  </a:cubicBezTo>
                  <a:lnTo>
                    <a:pt x="1410" y="723"/>
                  </a:lnTo>
                  <a:cubicBezTo>
                    <a:pt x="1410" y="345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7600862" y="1637178"/>
              <a:ext cx="22909" cy="96066"/>
            </a:xfrm>
            <a:custGeom>
              <a:avLst/>
              <a:gdLst/>
              <a:ahLst/>
              <a:cxnLst/>
              <a:rect l="l" t="t" r="r" b="b"/>
              <a:pathLst>
                <a:path w="1411" h="5917" extrusionOk="0">
                  <a:moveTo>
                    <a:pt x="722" y="1"/>
                  </a:moveTo>
                  <a:cubicBezTo>
                    <a:pt x="310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10" y="5916"/>
                    <a:pt x="722" y="5916"/>
                  </a:cubicBezTo>
                  <a:lnTo>
                    <a:pt x="1273" y="5916"/>
                  </a:lnTo>
                  <a:lnTo>
                    <a:pt x="1273" y="5641"/>
                  </a:lnTo>
                  <a:cubicBezTo>
                    <a:pt x="1376" y="5538"/>
                    <a:pt x="1410" y="5366"/>
                    <a:pt x="1410" y="5228"/>
                  </a:cubicBezTo>
                  <a:lnTo>
                    <a:pt x="1410" y="723"/>
                  </a:lnTo>
                  <a:cubicBezTo>
                    <a:pt x="1410" y="551"/>
                    <a:pt x="1376" y="414"/>
                    <a:pt x="1273" y="276"/>
                  </a:cubicBezTo>
                  <a:lnTo>
                    <a:pt x="127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5"/>
            <p:cNvSpPr/>
            <p:nvPr/>
          </p:nvSpPr>
          <p:spPr>
            <a:xfrm>
              <a:off x="7609792" y="1637178"/>
              <a:ext cx="23461" cy="96066"/>
            </a:xfrm>
            <a:custGeom>
              <a:avLst/>
              <a:gdLst/>
              <a:ahLst/>
              <a:cxnLst/>
              <a:rect l="l" t="t" r="r" b="b"/>
              <a:pathLst>
                <a:path w="1445" h="5917" extrusionOk="0">
                  <a:moveTo>
                    <a:pt x="723" y="1"/>
                  </a:moveTo>
                  <a:cubicBezTo>
                    <a:pt x="344" y="1"/>
                    <a:pt x="0" y="310"/>
                    <a:pt x="0" y="723"/>
                  </a:cubicBezTo>
                  <a:lnTo>
                    <a:pt x="0" y="5228"/>
                  </a:lnTo>
                  <a:cubicBezTo>
                    <a:pt x="0" y="5607"/>
                    <a:pt x="344" y="5916"/>
                    <a:pt x="723" y="5916"/>
                  </a:cubicBezTo>
                  <a:cubicBezTo>
                    <a:pt x="1101" y="5916"/>
                    <a:pt x="1445" y="5607"/>
                    <a:pt x="1410" y="5228"/>
                  </a:cubicBezTo>
                  <a:lnTo>
                    <a:pt x="1410" y="723"/>
                  </a:lnTo>
                  <a:cubicBezTo>
                    <a:pt x="1410" y="310"/>
                    <a:pt x="1101" y="1"/>
                    <a:pt x="7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5"/>
            <p:cNvSpPr/>
            <p:nvPr/>
          </p:nvSpPr>
          <p:spPr>
            <a:xfrm>
              <a:off x="6466800" y="1285968"/>
              <a:ext cx="1116755" cy="2264227"/>
            </a:xfrm>
            <a:custGeom>
              <a:avLst/>
              <a:gdLst/>
              <a:ahLst/>
              <a:cxnLst/>
              <a:rect l="l" t="t" r="r" b="b"/>
              <a:pathLst>
                <a:path w="68784" h="139460" extrusionOk="0">
                  <a:moveTo>
                    <a:pt x="4746" y="0"/>
                  </a:moveTo>
                  <a:cubicBezTo>
                    <a:pt x="2133" y="0"/>
                    <a:pt x="0" y="2133"/>
                    <a:pt x="0" y="4746"/>
                  </a:cubicBezTo>
                  <a:lnTo>
                    <a:pt x="0" y="134714"/>
                  </a:lnTo>
                  <a:cubicBezTo>
                    <a:pt x="0" y="137327"/>
                    <a:pt x="2133" y="139460"/>
                    <a:pt x="4746" y="139460"/>
                  </a:cubicBezTo>
                  <a:lnTo>
                    <a:pt x="64038" y="139460"/>
                  </a:lnTo>
                  <a:cubicBezTo>
                    <a:pt x="66652" y="139460"/>
                    <a:pt x="68784" y="137327"/>
                    <a:pt x="68784" y="134714"/>
                  </a:cubicBezTo>
                  <a:lnTo>
                    <a:pt x="68784" y="4746"/>
                  </a:lnTo>
                  <a:cubicBezTo>
                    <a:pt x="68784" y="2133"/>
                    <a:pt x="66652" y="0"/>
                    <a:pt x="6403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5"/>
            <p:cNvSpPr/>
            <p:nvPr/>
          </p:nvSpPr>
          <p:spPr>
            <a:xfrm>
              <a:off x="6534775" y="1355500"/>
              <a:ext cx="980728" cy="2125186"/>
            </a:xfrm>
            <a:custGeom>
              <a:avLst/>
              <a:gdLst/>
              <a:ahLst/>
              <a:cxnLst/>
              <a:rect l="l" t="t" r="r" b="b"/>
              <a:pathLst>
                <a:path w="65208" h="135470" extrusionOk="0">
                  <a:moveTo>
                    <a:pt x="3474" y="0"/>
                  </a:moveTo>
                  <a:cubicBezTo>
                    <a:pt x="1548" y="0"/>
                    <a:pt x="1" y="1548"/>
                    <a:pt x="1" y="3474"/>
                  </a:cubicBezTo>
                  <a:lnTo>
                    <a:pt x="1" y="131996"/>
                  </a:lnTo>
                  <a:cubicBezTo>
                    <a:pt x="1" y="133922"/>
                    <a:pt x="1548" y="135470"/>
                    <a:pt x="3474" y="135470"/>
                  </a:cubicBezTo>
                  <a:lnTo>
                    <a:pt x="61734" y="135470"/>
                  </a:lnTo>
                  <a:cubicBezTo>
                    <a:pt x="63660" y="135470"/>
                    <a:pt x="65208" y="133922"/>
                    <a:pt x="65208" y="131996"/>
                  </a:cubicBezTo>
                  <a:lnTo>
                    <a:pt x="65208" y="3474"/>
                  </a:lnTo>
                  <a:cubicBezTo>
                    <a:pt x="65208" y="1548"/>
                    <a:pt x="63660" y="0"/>
                    <a:pt x="617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6622425" y="2274725"/>
              <a:ext cx="805500" cy="11589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6622422" y="1868199"/>
              <a:ext cx="260215" cy="241674"/>
            </a:xfrm>
            <a:custGeom>
              <a:avLst/>
              <a:gdLst/>
              <a:ahLst/>
              <a:cxnLst/>
              <a:rect l="l" t="t" r="r" b="b"/>
              <a:pathLst>
                <a:path w="16028" h="14886" extrusionOk="0">
                  <a:moveTo>
                    <a:pt x="7948" y="0"/>
                  </a:moveTo>
                  <a:cubicBezTo>
                    <a:pt x="4377" y="0"/>
                    <a:pt x="1241" y="2618"/>
                    <a:pt x="654" y="6261"/>
                  </a:cubicBezTo>
                  <a:cubicBezTo>
                    <a:pt x="1" y="10319"/>
                    <a:pt x="2752" y="14137"/>
                    <a:pt x="6810" y="14790"/>
                  </a:cubicBezTo>
                  <a:cubicBezTo>
                    <a:pt x="7212" y="14855"/>
                    <a:pt x="7611" y="14886"/>
                    <a:pt x="8005" y="14886"/>
                  </a:cubicBezTo>
                  <a:cubicBezTo>
                    <a:pt x="11594" y="14886"/>
                    <a:pt x="14754" y="12290"/>
                    <a:pt x="15374" y="8634"/>
                  </a:cubicBezTo>
                  <a:cubicBezTo>
                    <a:pt x="16027" y="4576"/>
                    <a:pt x="13242" y="758"/>
                    <a:pt x="9183" y="105"/>
                  </a:cubicBezTo>
                  <a:cubicBezTo>
                    <a:pt x="8768" y="34"/>
                    <a:pt x="8355" y="0"/>
                    <a:pt x="7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5"/>
            <p:cNvSpPr/>
            <p:nvPr/>
          </p:nvSpPr>
          <p:spPr>
            <a:xfrm>
              <a:off x="6738725" y="1314324"/>
              <a:ext cx="572884" cy="110578"/>
            </a:xfrm>
            <a:custGeom>
              <a:avLst/>
              <a:gdLst/>
              <a:ahLst/>
              <a:cxnLst/>
              <a:rect l="l" t="t" r="r" b="b"/>
              <a:pathLst>
                <a:path w="35287" h="5331" extrusionOk="0">
                  <a:moveTo>
                    <a:pt x="0" y="0"/>
                  </a:moveTo>
                  <a:lnTo>
                    <a:pt x="2064" y="3955"/>
                  </a:lnTo>
                  <a:cubicBezTo>
                    <a:pt x="2511" y="4781"/>
                    <a:pt x="3405" y="5331"/>
                    <a:pt x="4368" y="5331"/>
                  </a:cubicBezTo>
                  <a:lnTo>
                    <a:pt x="30918" y="5331"/>
                  </a:lnTo>
                  <a:cubicBezTo>
                    <a:pt x="31881" y="5331"/>
                    <a:pt x="32775" y="4781"/>
                    <a:pt x="33223" y="3955"/>
                  </a:cubicBezTo>
                  <a:lnTo>
                    <a:pt x="3528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5"/>
            <p:cNvSpPr/>
            <p:nvPr/>
          </p:nvSpPr>
          <p:spPr>
            <a:xfrm>
              <a:off x="6863795" y="1360468"/>
              <a:ext cx="322752" cy="16"/>
            </a:xfrm>
            <a:custGeom>
              <a:avLst/>
              <a:gdLst/>
              <a:ahLst/>
              <a:cxnLst/>
              <a:rect l="l" t="t" r="r" b="b"/>
              <a:pathLst>
                <a:path w="19880" h="1" fill="none" extrusionOk="0">
                  <a:moveTo>
                    <a:pt x="1" y="1"/>
                  </a:moveTo>
                  <a:lnTo>
                    <a:pt x="19879" y="1"/>
                  </a:lnTo>
                </a:path>
              </a:pathLst>
            </a:custGeom>
            <a:noFill/>
            <a:ln w="21500" cap="rnd" cmpd="sng">
              <a:solidFill>
                <a:schemeClr val="lt2"/>
              </a:solidFill>
              <a:prstDash val="solid"/>
              <a:miter lim="3439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9" name="Google Shape;289;p35"/>
            <p:cNvCxnSpPr/>
            <p:nvPr/>
          </p:nvCxnSpPr>
          <p:spPr>
            <a:xfrm>
              <a:off x="6622423" y="16224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35"/>
            <p:cNvCxnSpPr/>
            <p:nvPr/>
          </p:nvCxnSpPr>
          <p:spPr>
            <a:xfrm>
              <a:off x="6622423" y="1745300"/>
              <a:ext cx="8055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35"/>
            <p:cNvCxnSpPr/>
            <p:nvPr/>
          </p:nvCxnSpPr>
          <p:spPr>
            <a:xfrm>
              <a:off x="6980925" y="1989036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35"/>
            <p:cNvCxnSpPr/>
            <p:nvPr/>
          </p:nvCxnSpPr>
          <p:spPr>
            <a:xfrm>
              <a:off x="6980925" y="18682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35"/>
            <p:cNvCxnSpPr/>
            <p:nvPr/>
          </p:nvCxnSpPr>
          <p:spPr>
            <a:xfrm>
              <a:off x="6980925" y="2114000"/>
              <a:ext cx="447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4" name="Google Shape;294;p35"/>
          <p:cNvSpPr/>
          <p:nvPr/>
        </p:nvSpPr>
        <p:spPr>
          <a:xfrm>
            <a:off x="7515500" y="-1188125"/>
            <a:ext cx="2810100" cy="28101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5"/>
          <p:cNvSpPr/>
          <p:nvPr/>
        </p:nvSpPr>
        <p:spPr>
          <a:xfrm>
            <a:off x="7992250" y="-711375"/>
            <a:ext cx="1856700" cy="1856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6" name="Google Shape;296;p35"/>
          <p:cNvGrpSpPr/>
          <p:nvPr/>
        </p:nvGrpSpPr>
        <p:grpSpPr>
          <a:xfrm>
            <a:off x="5687000" y="1465194"/>
            <a:ext cx="1075744" cy="2388129"/>
            <a:chOff x="5687000" y="1465194"/>
            <a:chExt cx="1075744" cy="2388129"/>
          </a:xfrm>
        </p:grpSpPr>
        <p:sp>
          <p:nvSpPr>
            <p:cNvPr id="297" name="Google Shape;297;p35"/>
            <p:cNvSpPr/>
            <p:nvPr/>
          </p:nvSpPr>
          <p:spPr>
            <a:xfrm>
              <a:off x="5687000" y="3681899"/>
              <a:ext cx="1058650" cy="171423"/>
            </a:xfrm>
            <a:custGeom>
              <a:avLst/>
              <a:gdLst/>
              <a:ahLst/>
              <a:cxnLst/>
              <a:rect l="l" t="t" r="r" b="b"/>
              <a:pathLst>
                <a:path w="48115" h="13036" extrusionOk="0">
                  <a:moveTo>
                    <a:pt x="24040" y="1"/>
                  </a:moveTo>
                  <a:cubicBezTo>
                    <a:pt x="10765" y="1"/>
                    <a:pt x="1" y="2924"/>
                    <a:pt x="1" y="6501"/>
                  </a:cubicBezTo>
                  <a:cubicBezTo>
                    <a:pt x="1" y="10112"/>
                    <a:pt x="10765" y="13035"/>
                    <a:pt x="24040" y="13035"/>
                  </a:cubicBezTo>
                  <a:cubicBezTo>
                    <a:pt x="37350" y="13035"/>
                    <a:pt x="48115" y="10112"/>
                    <a:pt x="48115" y="6501"/>
                  </a:cubicBezTo>
                  <a:cubicBezTo>
                    <a:pt x="48115" y="2924"/>
                    <a:pt x="37350" y="1"/>
                    <a:pt x="24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5859846" y="2418358"/>
              <a:ext cx="480771" cy="1280654"/>
            </a:xfrm>
            <a:custGeom>
              <a:avLst/>
              <a:gdLst/>
              <a:ahLst/>
              <a:cxnLst/>
              <a:rect l="l" t="t" r="r" b="b"/>
              <a:pathLst>
                <a:path w="29612" h="78879" extrusionOk="0">
                  <a:moveTo>
                    <a:pt x="25244" y="0"/>
                  </a:moveTo>
                  <a:lnTo>
                    <a:pt x="3921" y="69"/>
                  </a:lnTo>
                  <a:cubicBezTo>
                    <a:pt x="3921" y="69"/>
                    <a:pt x="0" y="8667"/>
                    <a:pt x="5056" y="18159"/>
                  </a:cubicBezTo>
                  <a:cubicBezTo>
                    <a:pt x="5056" y="18159"/>
                    <a:pt x="8495" y="60255"/>
                    <a:pt x="7979" y="74046"/>
                  </a:cubicBezTo>
                  <a:cubicBezTo>
                    <a:pt x="7979" y="74046"/>
                    <a:pt x="9224" y="74975"/>
                    <a:pt x="11430" y="74975"/>
                  </a:cubicBezTo>
                  <a:cubicBezTo>
                    <a:pt x="12134" y="74975"/>
                    <a:pt x="12936" y="74880"/>
                    <a:pt x="13826" y="74631"/>
                  </a:cubicBezTo>
                  <a:lnTo>
                    <a:pt x="16921" y="35974"/>
                  </a:lnTo>
                  <a:cubicBezTo>
                    <a:pt x="16921" y="35974"/>
                    <a:pt x="20636" y="74871"/>
                    <a:pt x="21048" y="78723"/>
                  </a:cubicBezTo>
                  <a:cubicBezTo>
                    <a:pt x="21048" y="78723"/>
                    <a:pt x="21904" y="78879"/>
                    <a:pt x="23020" y="78879"/>
                  </a:cubicBezTo>
                  <a:cubicBezTo>
                    <a:pt x="24364" y="78879"/>
                    <a:pt x="26083" y="78653"/>
                    <a:pt x="27136" y="77657"/>
                  </a:cubicBezTo>
                  <a:cubicBezTo>
                    <a:pt x="27136" y="77657"/>
                    <a:pt x="29612" y="23215"/>
                    <a:pt x="25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6035727" y="2607081"/>
              <a:ext cx="98859" cy="395355"/>
            </a:xfrm>
            <a:custGeom>
              <a:avLst/>
              <a:gdLst/>
              <a:ahLst/>
              <a:cxnLst/>
              <a:rect l="l" t="t" r="r" b="b"/>
              <a:pathLst>
                <a:path w="6089" h="24351" extrusionOk="0">
                  <a:moveTo>
                    <a:pt x="35" y="1"/>
                  </a:moveTo>
                  <a:cubicBezTo>
                    <a:pt x="35" y="1"/>
                    <a:pt x="1" y="5675"/>
                    <a:pt x="1617" y="7636"/>
                  </a:cubicBezTo>
                  <a:cubicBezTo>
                    <a:pt x="3199" y="9596"/>
                    <a:pt x="6088" y="24350"/>
                    <a:pt x="6088" y="24350"/>
                  </a:cubicBezTo>
                  <a:lnTo>
                    <a:pt x="4369" y="7808"/>
                  </a:lnTo>
                  <a:cubicBezTo>
                    <a:pt x="4369" y="7808"/>
                    <a:pt x="1101" y="5022"/>
                    <a:pt x="3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987150" y="3433477"/>
              <a:ext cx="112253" cy="171433"/>
            </a:xfrm>
            <a:custGeom>
              <a:avLst/>
              <a:gdLst/>
              <a:ahLst/>
              <a:cxnLst/>
              <a:rect l="l" t="t" r="r" b="b"/>
              <a:pathLst>
                <a:path w="6914" h="10559" extrusionOk="0">
                  <a:moveTo>
                    <a:pt x="1" y="1"/>
                  </a:moveTo>
                  <a:lnTo>
                    <a:pt x="1" y="1"/>
                  </a:lnTo>
                  <a:cubicBezTo>
                    <a:pt x="173" y="4093"/>
                    <a:pt x="242" y="7704"/>
                    <a:pt x="173" y="10456"/>
                  </a:cubicBezTo>
                  <a:lnTo>
                    <a:pt x="6088" y="10559"/>
                  </a:lnTo>
                  <a:lnTo>
                    <a:pt x="6914" y="379"/>
                  </a:lnTo>
                  <a:lnTo>
                    <a:pt x="6914" y="379"/>
                  </a:lnTo>
                  <a:cubicBezTo>
                    <a:pt x="5985" y="855"/>
                    <a:pt x="5023" y="1031"/>
                    <a:pt x="4110" y="1031"/>
                  </a:cubicBezTo>
                  <a:cubicBezTo>
                    <a:pt x="2385" y="1031"/>
                    <a:pt x="833" y="405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6179234" y="3464747"/>
              <a:ext cx="127888" cy="112253"/>
            </a:xfrm>
            <a:custGeom>
              <a:avLst/>
              <a:gdLst/>
              <a:ahLst/>
              <a:cxnLst/>
              <a:rect l="l" t="t" r="r" b="b"/>
              <a:pathLst>
                <a:path w="7877" h="6914" extrusionOk="0">
                  <a:moveTo>
                    <a:pt x="7876" y="1"/>
                  </a:moveTo>
                  <a:cubicBezTo>
                    <a:pt x="6350" y="521"/>
                    <a:pt x="4807" y="689"/>
                    <a:pt x="3448" y="689"/>
                  </a:cubicBezTo>
                  <a:cubicBezTo>
                    <a:pt x="2020" y="689"/>
                    <a:pt x="793" y="503"/>
                    <a:pt x="1" y="345"/>
                  </a:cubicBezTo>
                  <a:lnTo>
                    <a:pt x="1" y="345"/>
                  </a:lnTo>
                  <a:cubicBezTo>
                    <a:pt x="207" y="2511"/>
                    <a:pt x="413" y="4540"/>
                    <a:pt x="585" y="6363"/>
                  </a:cubicBezTo>
                  <a:lnTo>
                    <a:pt x="3130" y="6913"/>
                  </a:lnTo>
                  <a:lnTo>
                    <a:pt x="7739" y="5400"/>
                  </a:lnTo>
                  <a:cubicBezTo>
                    <a:pt x="7808" y="3784"/>
                    <a:pt x="7842" y="1995"/>
                    <a:pt x="78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5964826" y="3620528"/>
              <a:ext cx="254624" cy="125826"/>
            </a:xfrm>
            <a:custGeom>
              <a:avLst/>
              <a:gdLst/>
              <a:ahLst/>
              <a:cxnLst/>
              <a:rect l="l" t="t" r="r" b="b"/>
              <a:pathLst>
                <a:path w="15683" h="7750" extrusionOk="0">
                  <a:moveTo>
                    <a:pt x="1513" y="1"/>
                  </a:moveTo>
                  <a:cubicBezTo>
                    <a:pt x="1513" y="1"/>
                    <a:pt x="0" y="3956"/>
                    <a:pt x="378" y="7602"/>
                  </a:cubicBezTo>
                  <a:cubicBezTo>
                    <a:pt x="378" y="7602"/>
                    <a:pt x="1402" y="7749"/>
                    <a:pt x="3012" y="7749"/>
                  </a:cubicBezTo>
                  <a:cubicBezTo>
                    <a:pt x="6001" y="7749"/>
                    <a:pt x="11011" y="7240"/>
                    <a:pt x="15236" y="4334"/>
                  </a:cubicBezTo>
                  <a:cubicBezTo>
                    <a:pt x="15683" y="4025"/>
                    <a:pt x="15545" y="3337"/>
                    <a:pt x="14995" y="3234"/>
                  </a:cubicBezTo>
                  <a:cubicBezTo>
                    <a:pt x="13207" y="2821"/>
                    <a:pt x="9871" y="1961"/>
                    <a:pt x="7360" y="586"/>
                  </a:cubicBezTo>
                  <a:lnTo>
                    <a:pt x="1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978772" y="3466988"/>
              <a:ext cx="139059" cy="220010"/>
            </a:xfrm>
            <a:custGeom>
              <a:avLst/>
              <a:gdLst/>
              <a:ahLst/>
              <a:cxnLst/>
              <a:rect l="l" t="t" r="r" b="b"/>
              <a:pathLst>
                <a:path w="8565" h="13551" extrusionOk="0">
                  <a:moveTo>
                    <a:pt x="586" y="0"/>
                  </a:moveTo>
                  <a:cubicBezTo>
                    <a:pt x="723" y="3783"/>
                    <a:pt x="758" y="7051"/>
                    <a:pt x="654" y="9458"/>
                  </a:cubicBezTo>
                  <a:cubicBezTo>
                    <a:pt x="654" y="9458"/>
                    <a:pt x="310" y="10352"/>
                    <a:pt x="1" y="11693"/>
                  </a:cubicBezTo>
                  <a:cubicBezTo>
                    <a:pt x="1136" y="11797"/>
                    <a:pt x="3853" y="12175"/>
                    <a:pt x="5469" y="13551"/>
                  </a:cubicBezTo>
                  <a:cubicBezTo>
                    <a:pt x="5469" y="13551"/>
                    <a:pt x="5480" y="13551"/>
                    <a:pt x="5499" y="13551"/>
                  </a:cubicBezTo>
                  <a:cubicBezTo>
                    <a:pt x="5743" y="13551"/>
                    <a:pt x="7414" y="13521"/>
                    <a:pt x="8083" y="12725"/>
                  </a:cubicBezTo>
                  <a:cubicBezTo>
                    <a:pt x="8083" y="12725"/>
                    <a:pt x="8152" y="11865"/>
                    <a:pt x="8564" y="11006"/>
                  </a:cubicBezTo>
                  <a:cubicBezTo>
                    <a:pt x="7842" y="10730"/>
                    <a:pt x="7154" y="10387"/>
                    <a:pt x="6501" y="10043"/>
                  </a:cubicBezTo>
                  <a:lnTo>
                    <a:pt x="7292" y="0"/>
                  </a:lnTo>
                  <a:lnTo>
                    <a:pt x="7292" y="0"/>
                  </a:lnTo>
                  <a:cubicBezTo>
                    <a:pt x="6535" y="711"/>
                    <a:pt x="5538" y="948"/>
                    <a:pt x="4544" y="948"/>
                  </a:cubicBezTo>
                  <a:cubicBezTo>
                    <a:pt x="2557" y="948"/>
                    <a:pt x="586" y="0"/>
                    <a:pt x="586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884410" y="1819862"/>
              <a:ext cx="878334" cy="641585"/>
            </a:xfrm>
            <a:custGeom>
              <a:avLst/>
              <a:gdLst/>
              <a:ahLst/>
              <a:cxnLst/>
              <a:rect l="l" t="t" r="r" b="b"/>
              <a:pathLst>
                <a:path w="54099" h="39517" extrusionOk="0">
                  <a:moveTo>
                    <a:pt x="9495" y="0"/>
                  </a:moveTo>
                  <a:cubicBezTo>
                    <a:pt x="6695" y="0"/>
                    <a:pt x="3914" y="680"/>
                    <a:pt x="1686" y="2265"/>
                  </a:cubicBezTo>
                  <a:cubicBezTo>
                    <a:pt x="1136" y="2643"/>
                    <a:pt x="792" y="3228"/>
                    <a:pt x="654" y="3881"/>
                  </a:cubicBezTo>
                  <a:cubicBezTo>
                    <a:pt x="1" y="7320"/>
                    <a:pt x="345" y="10863"/>
                    <a:pt x="964" y="14302"/>
                  </a:cubicBezTo>
                  <a:cubicBezTo>
                    <a:pt x="1652" y="18051"/>
                    <a:pt x="2718" y="21765"/>
                    <a:pt x="3234" y="25548"/>
                  </a:cubicBezTo>
                  <a:cubicBezTo>
                    <a:pt x="3749" y="29366"/>
                    <a:pt x="3853" y="33390"/>
                    <a:pt x="2408" y="36932"/>
                  </a:cubicBezTo>
                  <a:cubicBezTo>
                    <a:pt x="5618" y="38664"/>
                    <a:pt x="9264" y="39516"/>
                    <a:pt x="12920" y="39516"/>
                  </a:cubicBezTo>
                  <a:cubicBezTo>
                    <a:pt x="16667" y="39516"/>
                    <a:pt x="20424" y="38621"/>
                    <a:pt x="23731" y="36863"/>
                  </a:cubicBezTo>
                  <a:cubicBezTo>
                    <a:pt x="22802" y="32289"/>
                    <a:pt x="23043" y="27302"/>
                    <a:pt x="24075" y="22762"/>
                  </a:cubicBezTo>
                  <a:cubicBezTo>
                    <a:pt x="25347" y="24104"/>
                    <a:pt x="26998" y="25720"/>
                    <a:pt x="29062" y="27818"/>
                  </a:cubicBezTo>
                  <a:cubicBezTo>
                    <a:pt x="29633" y="28370"/>
                    <a:pt x="30453" y="28662"/>
                    <a:pt x="31269" y="28662"/>
                  </a:cubicBezTo>
                  <a:cubicBezTo>
                    <a:pt x="31877" y="28662"/>
                    <a:pt x="32483" y="28500"/>
                    <a:pt x="32982" y="28162"/>
                  </a:cubicBezTo>
                  <a:cubicBezTo>
                    <a:pt x="37866" y="24826"/>
                    <a:pt x="42268" y="21559"/>
                    <a:pt x="47186" y="18257"/>
                  </a:cubicBezTo>
                  <a:cubicBezTo>
                    <a:pt x="47605" y="18536"/>
                    <a:pt x="48251" y="18612"/>
                    <a:pt x="48792" y="18612"/>
                  </a:cubicBezTo>
                  <a:cubicBezTo>
                    <a:pt x="48917" y="18612"/>
                    <a:pt x="49037" y="18608"/>
                    <a:pt x="49147" y="18601"/>
                  </a:cubicBezTo>
                  <a:cubicBezTo>
                    <a:pt x="49834" y="18532"/>
                    <a:pt x="50522" y="18360"/>
                    <a:pt x="51141" y="18085"/>
                  </a:cubicBezTo>
                  <a:cubicBezTo>
                    <a:pt x="51657" y="17844"/>
                    <a:pt x="52139" y="17569"/>
                    <a:pt x="52551" y="17260"/>
                  </a:cubicBezTo>
                  <a:cubicBezTo>
                    <a:pt x="52792" y="17088"/>
                    <a:pt x="52998" y="16916"/>
                    <a:pt x="53205" y="16709"/>
                  </a:cubicBezTo>
                  <a:cubicBezTo>
                    <a:pt x="53274" y="16641"/>
                    <a:pt x="53721" y="16262"/>
                    <a:pt x="53721" y="16159"/>
                  </a:cubicBezTo>
                  <a:cubicBezTo>
                    <a:pt x="53411" y="14336"/>
                    <a:pt x="52242" y="12651"/>
                    <a:pt x="50935" y="11310"/>
                  </a:cubicBezTo>
                  <a:cubicBezTo>
                    <a:pt x="51829" y="10347"/>
                    <a:pt x="52723" y="9350"/>
                    <a:pt x="53617" y="8387"/>
                  </a:cubicBezTo>
                  <a:cubicBezTo>
                    <a:pt x="53858" y="8146"/>
                    <a:pt x="54099" y="7733"/>
                    <a:pt x="53824" y="7492"/>
                  </a:cubicBezTo>
                  <a:cubicBezTo>
                    <a:pt x="53751" y="7434"/>
                    <a:pt x="53666" y="7413"/>
                    <a:pt x="53577" y="7413"/>
                  </a:cubicBezTo>
                  <a:cubicBezTo>
                    <a:pt x="53455" y="7413"/>
                    <a:pt x="53324" y="7453"/>
                    <a:pt x="53205" y="7492"/>
                  </a:cubicBezTo>
                  <a:cubicBezTo>
                    <a:pt x="50694" y="8455"/>
                    <a:pt x="48459" y="10244"/>
                    <a:pt x="46808" y="12376"/>
                  </a:cubicBezTo>
                  <a:cubicBezTo>
                    <a:pt x="46705" y="11654"/>
                    <a:pt x="46567" y="10932"/>
                    <a:pt x="46430" y="10209"/>
                  </a:cubicBezTo>
                  <a:cubicBezTo>
                    <a:pt x="46430" y="10072"/>
                    <a:pt x="46395" y="9969"/>
                    <a:pt x="46326" y="9866"/>
                  </a:cubicBezTo>
                  <a:cubicBezTo>
                    <a:pt x="46251" y="9805"/>
                    <a:pt x="46156" y="9778"/>
                    <a:pt x="46061" y="9778"/>
                  </a:cubicBezTo>
                  <a:cubicBezTo>
                    <a:pt x="45940" y="9778"/>
                    <a:pt x="45819" y="9823"/>
                    <a:pt x="45742" y="9900"/>
                  </a:cubicBezTo>
                  <a:cubicBezTo>
                    <a:pt x="45570" y="10037"/>
                    <a:pt x="45501" y="10244"/>
                    <a:pt x="45432" y="10450"/>
                  </a:cubicBezTo>
                  <a:cubicBezTo>
                    <a:pt x="44985" y="12032"/>
                    <a:pt x="44813" y="13580"/>
                    <a:pt x="45088" y="15231"/>
                  </a:cubicBezTo>
                  <a:cubicBezTo>
                    <a:pt x="40858" y="16847"/>
                    <a:pt x="36869" y="18463"/>
                    <a:pt x="32639" y="20080"/>
                  </a:cubicBezTo>
                  <a:cubicBezTo>
                    <a:pt x="29922" y="15678"/>
                    <a:pt x="27136" y="11207"/>
                    <a:pt x="24419" y="6805"/>
                  </a:cubicBezTo>
                  <a:cubicBezTo>
                    <a:pt x="22940" y="4432"/>
                    <a:pt x="20705" y="2643"/>
                    <a:pt x="18091" y="1715"/>
                  </a:cubicBezTo>
                  <a:cubicBezTo>
                    <a:pt x="16612" y="1233"/>
                    <a:pt x="15133" y="786"/>
                    <a:pt x="13620" y="477"/>
                  </a:cubicBezTo>
                  <a:cubicBezTo>
                    <a:pt x="12284" y="168"/>
                    <a:pt x="10887" y="0"/>
                    <a:pt x="94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6220002" y="2132464"/>
              <a:ext cx="55282" cy="285910"/>
            </a:xfrm>
            <a:custGeom>
              <a:avLst/>
              <a:gdLst/>
              <a:ahLst/>
              <a:cxnLst/>
              <a:rect l="l" t="t" r="r" b="b"/>
              <a:pathLst>
                <a:path w="3405" h="17610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1169" y="3749"/>
                    <a:pt x="860" y="6260"/>
                  </a:cubicBezTo>
                  <a:cubicBezTo>
                    <a:pt x="585" y="8805"/>
                    <a:pt x="1135" y="15133"/>
                    <a:pt x="3061" y="17609"/>
                  </a:cubicBezTo>
                  <a:cubicBezTo>
                    <a:pt x="2132" y="13035"/>
                    <a:pt x="2373" y="8048"/>
                    <a:pt x="3405" y="350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6036295" y="1540446"/>
              <a:ext cx="187067" cy="268100"/>
            </a:xfrm>
            <a:custGeom>
              <a:avLst/>
              <a:gdLst/>
              <a:ahLst/>
              <a:cxnLst/>
              <a:rect l="l" t="t" r="r" b="b"/>
              <a:pathLst>
                <a:path w="11522" h="16513" extrusionOk="0">
                  <a:moveTo>
                    <a:pt x="6769" y="0"/>
                  </a:moveTo>
                  <a:cubicBezTo>
                    <a:pt x="5890" y="0"/>
                    <a:pt x="5020" y="328"/>
                    <a:pt x="4265" y="800"/>
                  </a:cubicBezTo>
                  <a:cubicBezTo>
                    <a:pt x="1651" y="2348"/>
                    <a:pt x="0" y="5374"/>
                    <a:pt x="103" y="8435"/>
                  </a:cubicBezTo>
                  <a:cubicBezTo>
                    <a:pt x="207" y="11462"/>
                    <a:pt x="2029" y="14385"/>
                    <a:pt x="4746" y="15761"/>
                  </a:cubicBezTo>
                  <a:cubicBezTo>
                    <a:pt x="5615" y="16222"/>
                    <a:pt x="6592" y="16512"/>
                    <a:pt x="7574" y="16512"/>
                  </a:cubicBezTo>
                  <a:cubicBezTo>
                    <a:pt x="7835" y="16512"/>
                    <a:pt x="8097" y="16492"/>
                    <a:pt x="8357" y="16448"/>
                  </a:cubicBezTo>
                  <a:cubicBezTo>
                    <a:pt x="9561" y="16242"/>
                    <a:pt x="10731" y="15417"/>
                    <a:pt x="11143" y="14247"/>
                  </a:cubicBezTo>
                  <a:cubicBezTo>
                    <a:pt x="11522" y="13284"/>
                    <a:pt x="11350" y="12218"/>
                    <a:pt x="11143" y="11221"/>
                  </a:cubicBezTo>
                  <a:cubicBezTo>
                    <a:pt x="10731" y="8848"/>
                    <a:pt x="10111" y="6372"/>
                    <a:pt x="9905" y="3964"/>
                  </a:cubicBezTo>
                  <a:cubicBezTo>
                    <a:pt x="9768" y="2176"/>
                    <a:pt x="9183" y="215"/>
                    <a:pt x="7016" y="9"/>
                  </a:cubicBezTo>
                  <a:cubicBezTo>
                    <a:pt x="6934" y="3"/>
                    <a:pt x="6852" y="0"/>
                    <a:pt x="6769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6037967" y="1581490"/>
              <a:ext cx="172553" cy="227056"/>
            </a:xfrm>
            <a:custGeom>
              <a:avLst/>
              <a:gdLst/>
              <a:ahLst/>
              <a:cxnLst/>
              <a:rect l="l" t="t" r="r" b="b"/>
              <a:pathLst>
                <a:path w="10628" h="13985" extrusionOk="0">
                  <a:moveTo>
                    <a:pt x="7122" y="0"/>
                  </a:moveTo>
                  <a:cubicBezTo>
                    <a:pt x="6864" y="0"/>
                    <a:pt x="6621" y="26"/>
                    <a:pt x="6432" y="95"/>
                  </a:cubicBezTo>
                  <a:cubicBezTo>
                    <a:pt x="5675" y="370"/>
                    <a:pt x="3096" y="1195"/>
                    <a:pt x="2270" y="1849"/>
                  </a:cubicBezTo>
                  <a:cubicBezTo>
                    <a:pt x="1548" y="2399"/>
                    <a:pt x="688" y="4016"/>
                    <a:pt x="0" y="5529"/>
                  </a:cubicBezTo>
                  <a:cubicBezTo>
                    <a:pt x="0" y="5666"/>
                    <a:pt x="0" y="5770"/>
                    <a:pt x="0" y="5907"/>
                  </a:cubicBezTo>
                  <a:cubicBezTo>
                    <a:pt x="104" y="8934"/>
                    <a:pt x="1926" y="11857"/>
                    <a:pt x="4643" y="13233"/>
                  </a:cubicBezTo>
                  <a:cubicBezTo>
                    <a:pt x="5512" y="13694"/>
                    <a:pt x="6489" y="13984"/>
                    <a:pt x="7471" y="13984"/>
                  </a:cubicBezTo>
                  <a:cubicBezTo>
                    <a:pt x="7732" y="13984"/>
                    <a:pt x="7994" y="13964"/>
                    <a:pt x="8254" y="13920"/>
                  </a:cubicBezTo>
                  <a:cubicBezTo>
                    <a:pt x="9183" y="13748"/>
                    <a:pt x="10077" y="13233"/>
                    <a:pt x="10628" y="12510"/>
                  </a:cubicBezTo>
                  <a:lnTo>
                    <a:pt x="10628" y="12510"/>
                  </a:lnTo>
                  <a:cubicBezTo>
                    <a:pt x="10605" y="12510"/>
                    <a:pt x="10184" y="12740"/>
                    <a:pt x="9336" y="12740"/>
                  </a:cubicBezTo>
                  <a:cubicBezTo>
                    <a:pt x="8912" y="12740"/>
                    <a:pt x="8381" y="12682"/>
                    <a:pt x="7739" y="12510"/>
                  </a:cubicBezTo>
                  <a:cubicBezTo>
                    <a:pt x="5744" y="11960"/>
                    <a:pt x="5056" y="7352"/>
                    <a:pt x="6948" y="5735"/>
                  </a:cubicBezTo>
                  <a:cubicBezTo>
                    <a:pt x="8874" y="4119"/>
                    <a:pt x="9837" y="1849"/>
                    <a:pt x="9837" y="1849"/>
                  </a:cubicBezTo>
                  <a:lnTo>
                    <a:pt x="8805" y="232"/>
                  </a:lnTo>
                  <a:cubicBezTo>
                    <a:pt x="8805" y="232"/>
                    <a:pt x="7896" y="0"/>
                    <a:pt x="7122" y="0"/>
                  </a:cubicBezTo>
                  <a:close/>
                </a:path>
              </a:pathLst>
            </a:custGeom>
            <a:solidFill>
              <a:srgbClr val="FFB5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898925" y="1465194"/>
              <a:ext cx="329471" cy="460298"/>
            </a:xfrm>
            <a:custGeom>
              <a:avLst/>
              <a:gdLst/>
              <a:ahLst/>
              <a:cxnLst/>
              <a:rect l="l" t="t" r="r" b="b"/>
              <a:pathLst>
                <a:path w="20293" h="28351" extrusionOk="0">
                  <a:moveTo>
                    <a:pt x="14408" y="0"/>
                  </a:moveTo>
                  <a:cubicBezTo>
                    <a:pt x="14026" y="0"/>
                    <a:pt x="13646" y="35"/>
                    <a:pt x="13276" y="104"/>
                  </a:cubicBezTo>
                  <a:cubicBezTo>
                    <a:pt x="11075" y="517"/>
                    <a:pt x="9184" y="1961"/>
                    <a:pt x="7739" y="3681"/>
                  </a:cubicBezTo>
                  <a:cubicBezTo>
                    <a:pt x="7672" y="3678"/>
                    <a:pt x="7606" y="3677"/>
                    <a:pt x="7539" y="3677"/>
                  </a:cubicBezTo>
                  <a:cubicBezTo>
                    <a:pt x="6022" y="3677"/>
                    <a:pt x="4499" y="4420"/>
                    <a:pt x="3543" y="5573"/>
                  </a:cubicBezTo>
                  <a:cubicBezTo>
                    <a:pt x="2546" y="6776"/>
                    <a:pt x="1961" y="8255"/>
                    <a:pt x="1549" y="9768"/>
                  </a:cubicBezTo>
                  <a:cubicBezTo>
                    <a:pt x="1" y="15099"/>
                    <a:pt x="70" y="20877"/>
                    <a:pt x="1720" y="26139"/>
                  </a:cubicBezTo>
                  <a:cubicBezTo>
                    <a:pt x="3975" y="27790"/>
                    <a:pt x="6458" y="28350"/>
                    <a:pt x="9061" y="28350"/>
                  </a:cubicBezTo>
                  <a:cubicBezTo>
                    <a:pt x="11502" y="28350"/>
                    <a:pt x="14049" y="27858"/>
                    <a:pt x="16612" y="27308"/>
                  </a:cubicBezTo>
                  <a:cubicBezTo>
                    <a:pt x="14170" y="22287"/>
                    <a:pt x="13689" y="18917"/>
                    <a:pt x="13311" y="13345"/>
                  </a:cubicBezTo>
                  <a:cubicBezTo>
                    <a:pt x="15202" y="12073"/>
                    <a:pt x="17197" y="10766"/>
                    <a:pt x="18504" y="8909"/>
                  </a:cubicBezTo>
                  <a:cubicBezTo>
                    <a:pt x="19776" y="7017"/>
                    <a:pt x="20292" y="4403"/>
                    <a:pt x="19157" y="2443"/>
                  </a:cubicBezTo>
                  <a:cubicBezTo>
                    <a:pt x="18213" y="841"/>
                    <a:pt x="16294" y="0"/>
                    <a:pt x="14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931884" y="1561666"/>
              <a:ext cx="249039" cy="90059"/>
            </a:xfrm>
            <a:custGeom>
              <a:avLst/>
              <a:gdLst/>
              <a:ahLst/>
              <a:cxnLst/>
              <a:rect l="l" t="t" r="r" b="b"/>
              <a:pathLst>
                <a:path w="15339" h="5547" extrusionOk="0">
                  <a:moveTo>
                    <a:pt x="2255" y="1"/>
                  </a:moveTo>
                  <a:cubicBezTo>
                    <a:pt x="1834" y="1"/>
                    <a:pt x="1381" y="154"/>
                    <a:pt x="963" y="353"/>
                  </a:cubicBezTo>
                  <a:cubicBezTo>
                    <a:pt x="585" y="938"/>
                    <a:pt x="275" y="1591"/>
                    <a:pt x="0" y="2279"/>
                  </a:cubicBezTo>
                  <a:cubicBezTo>
                    <a:pt x="246" y="2245"/>
                    <a:pt x="493" y="2228"/>
                    <a:pt x="740" y="2228"/>
                  </a:cubicBezTo>
                  <a:cubicBezTo>
                    <a:pt x="1495" y="2228"/>
                    <a:pt x="2241" y="2389"/>
                    <a:pt x="2889" y="2726"/>
                  </a:cubicBezTo>
                  <a:cubicBezTo>
                    <a:pt x="3336" y="2932"/>
                    <a:pt x="3714" y="3207"/>
                    <a:pt x="4196" y="3311"/>
                  </a:cubicBezTo>
                  <a:cubicBezTo>
                    <a:pt x="4371" y="3358"/>
                    <a:pt x="4548" y="3376"/>
                    <a:pt x="4728" y="3376"/>
                  </a:cubicBezTo>
                  <a:cubicBezTo>
                    <a:pt x="5330" y="3376"/>
                    <a:pt x="5953" y="3172"/>
                    <a:pt x="6567" y="3172"/>
                  </a:cubicBezTo>
                  <a:cubicBezTo>
                    <a:pt x="6706" y="3172"/>
                    <a:pt x="6844" y="3182"/>
                    <a:pt x="6982" y="3207"/>
                  </a:cubicBezTo>
                  <a:cubicBezTo>
                    <a:pt x="8516" y="3514"/>
                    <a:pt x="9409" y="5546"/>
                    <a:pt x="10966" y="5546"/>
                  </a:cubicBezTo>
                  <a:cubicBezTo>
                    <a:pt x="10979" y="5546"/>
                    <a:pt x="10992" y="5546"/>
                    <a:pt x="11005" y="5546"/>
                  </a:cubicBezTo>
                  <a:cubicBezTo>
                    <a:pt x="11659" y="5546"/>
                    <a:pt x="12243" y="5168"/>
                    <a:pt x="12897" y="5133"/>
                  </a:cubicBezTo>
                  <a:cubicBezTo>
                    <a:pt x="12944" y="5130"/>
                    <a:pt x="12991" y="5128"/>
                    <a:pt x="13036" y="5128"/>
                  </a:cubicBezTo>
                  <a:cubicBezTo>
                    <a:pt x="13424" y="5128"/>
                    <a:pt x="13766" y="5251"/>
                    <a:pt x="14135" y="5374"/>
                  </a:cubicBezTo>
                  <a:cubicBezTo>
                    <a:pt x="14548" y="5030"/>
                    <a:pt x="14960" y="4686"/>
                    <a:pt x="15339" y="4274"/>
                  </a:cubicBezTo>
                  <a:cubicBezTo>
                    <a:pt x="15201" y="4239"/>
                    <a:pt x="15064" y="4205"/>
                    <a:pt x="14926" y="4170"/>
                  </a:cubicBezTo>
                  <a:cubicBezTo>
                    <a:pt x="14169" y="3861"/>
                    <a:pt x="13550" y="3242"/>
                    <a:pt x="12759" y="3139"/>
                  </a:cubicBezTo>
                  <a:cubicBezTo>
                    <a:pt x="12690" y="3131"/>
                    <a:pt x="12621" y="3128"/>
                    <a:pt x="12552" y="3128"/>
                  </a:cubicBezTo>
                  <a:cubicBezTo>
                    <a:pt x="11907" y="3128"/>
                    <a:pt x="11240" y="3415"/>
                    <a:pt x="10633" y="3415"/>
                  </a:cubicBezTo>
                  <a:cubicBezTo>
                    <a:pt x="10390" y="3415"/>
                    <a:pt x="10158" y="3369"/>
                    <a:pt x="9939" y="3242"/>
                  </a:cubicBezTo>
                  <a:cubicBezTo>
                    <a:pt x="9423" y="2967"/>
                    <a:pt x="9183" y="2348"/>
                    <a:pt x="8736" y="1935"/>
                  </a:cubicBezTo>
                  <a:cubicBezTo>
                    <a:pt x="8303" y="1559"/>
                    <a:pt x="7750" y="1466"/>
                    <a:pt x="7158" y="1466"/>
                  </a:cubicBezTo>
                  <a:cubicBezTo>
                    <a:pt x="6578" y="1466"/>
                    <a:pt x="5961" y="1556"/>
                    <a:pt x="5385" y="1556"/>
                  </a:cubicBezTo>
                  <a:cubicBezTo>
                    <a:pt x="4774" y="1556"/>
                    <a:pt x="4209" y="1455"/>
                    <a:pt x="3783" y="1041"/>
                  </a:cubicBezTo>
                  <a:cubicBezTo>
                    <a:pt x="3542" y="800"/>
                    <a:pt x="3370" y="490"/>
                    <a:pt x="3095" y="284"/>
                  </a:cubicBezTo>
                  <a:cubicBezTo>
                    <a:pt x="2849" y="81"/>
                    <a:pt x="2561" y="1"/>
                    <a:pt x="2255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6033503" y="2586981"/>
              <a:ext cx="110013" cy="507576"/>
            </a:xfrm>
            <a:custGeom>
              <a:avLst/>
              <a:gdLst/>
              <a:ahLst/>
              <a:cxnLst/>
              <a:rect l="l" t="t" r="r" b="b"/>
              <a:pathLst>
                <a:path w="6776" h="31263" extrusionOk="0">
                  <a:moveTo>
                    <a:pt x="0" y="1"/>
                  </a:moveTo>
                  <a:lnTo>
                    <a:pt x="0" y="1"/>
                  </a:lnTo>
                  <a:cubicBezTo>
                    <a:pt x="35" y="860"/>
                    <a:pt x="172" y="1720"/>
                    <a:pt x="379" y="2546"/>
                  </a:cubicBezTo>
                  <a:cubicBezTo>
                    <a:pt x="619" y="3405"/>
                    <a:pt x="929" y="4196"/>
                    <a:pt x="1307" y="4987"/>
                  </a:cubicBezTo>
                  <a:cubicBezTo>
                    <a:pt x="1686" y="5778"/>
                    <a:pt x="2133" y="6535"/>
                    <a:pt x="2648" y="7223"/>
                  </a:cubicBezTo>
                  <a:cubicBezTo>
                    <a:pt x="3158" y="7936"/>
                    <a:pt x="3734" y="8582"/>
                    <a:pt x="4344" y="9194"/>
                  </a:cubicBezTo>
                  <a:lnTo>
                    <a:pt x="4344" y="9194"/>
                  </a:lnTo>
                  <a:cubicBezTo>
                    <a:pt x="4513" y="11013"/>
                    <a:pt x="4682" y="12832"/>
                    <a:pt x="4884" y="14617"/>
                  </a:cubicBezTo>
                  <a:lnTo>
                    <a:pt x="5469" y="20189"/>
                  </a:lnTo>
                  <a:lnTo>
                    <a:pt x="6088" y="25726"/>
                  </a:lnTo>
                  <a:cubicBezTo>
                    <a:pt x="6328" y="27548"/>
                    <a:pt x="6535" y="29406"/>
                    <a:pt x="6776" y="31263"/>
                  </a:cubicBezTo>
                  <a:cubicBezTo>
                    <a:pt x="6638" y="29406"/>
                    <a:pt x="6500" y="27548"/>
                    <a:pt x="6328" y="25691"/>
                  </a:cubicBezTo>
                  <a:lnTo>
                    <a:pt x="5847" y="20154"/>
                  </a:lnTo>
                  <a:lnTo>
                    <a:pt x="5297" y="14583"/>
                  </a:lnTo>
                  <a:cubicBezTo>
                    <a:pt x="5125" y="12726"/>
                    <a:pt x="4918" y="10903"/>
                    <a:pt x="4712" y="9046"/>
                  </a:cubicBezTo>
                  <a:lnTo>
                    <a:pt x="4712" y="8977"/>
                  </a:lnTo>
                  <a:lnTo>
                    <a:pt x="4643" y="8908"/>
                  </a:lnTo>
                  <a:cubicBezTo>
                    <a:pt x="4024" y="8358"/>
                    <a:pt x="3474" y="7704"/>
                    <a:pt x="2958" y="7016"/>
                  </a:cubicBezTo>
                  <a:cubicBezTo>
                    <a:pt x="2442" y="6329"/>
                    <a:pt x="1961" y="5606"/>
                    <a:pt x="1548" y="4884"/>
                  </a:cubicBezTo>
                  <a:cubicBezTo>
                    <a:pt x="1170" y="4128"/>
                    <a:pt x="826" y="3337"/>
                    <a:pt x="551" y="2511"/>
                  </a:cubicBezTo>
                  <a:cubicBezTo>
                    <a:pt x="275" y="1686"/>
                    <a:pt x="103" y="860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6177010" y="3677483"/>
              <a:ext cx="284222" cy="140422"/>
            </a:xfrm>
            <a:custGeom>
              <a:avLst/>
              <a:gdLst/>
              <a:ahLst/>
              <a:cxnLst/>
              <a:rect l="l" t="t" r="r" b="b"/>
              <a:pathLst>
                <a:path w="17506" h="8649" extrusionOk="0">
                  <a:moveTo>
                    <a:pt x="5640" y="1"/>
                  </a:moveTo>
                  <a:lnTo>
                    <a:pt x="1513" y="1170"/>
                  </a:lnTo>
                  <a:cubicBezTo>
                    <a:pt x="0" y="4369"/>
                    <a:pt x="310" y="8255"/>
                    <a:pt x="310" y="8255"/>
                  </a:cubicBezTo>
                  <a:cubicBezTo>
                    <a:pt x="1997" y="8529"/>
                    <a:pt x="3548" y="8648"/>
                    <a:pt x="4970" y="8648"/>
                  </a:cubicBezTo>
                  <a:cubicBezTo>
                    <a:pt x="11226" y="8648"/>
                    <a:pt x="14981" y="6338"/>
                    <a:pt x="16886" y="4713"/>
                  </a:cubicBezTo>
                  <a:cubicBezTo>
                    <a:pt x="17505" y="4162"/>
                    <a:pt x="17196" y="3131"/>
                    <a:pt x="16370" y="3027"/>
                  </a:cubicBezTo>
                  <a:cubicBezTo>
                    <a:pt x="11074" y="2512"/>
                    <a:pt x="7601" y="104"/>
                    <a:pt x="7601" y="104"/>
                  </a:cubicBezTo>
                  <a:lnTo>
                    <a:pt x="56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182579" y="3504395"/>
              <a:ext cx="171449" cy="244087"/>
            </a:xfrm>
            <a:custGeom>
              <a:avLst/>
              <a:gdLst/>
              <a:ahLst/>
              <a:cxnLst/>
              <a:rect l="l" t="t" r="r" b="b"/>
              <a:pathLst>
                <a:path w="10560" h="15034" extrusionOk="0">
                  <a:moveTo>
                    <a:pt x="1" y="0"/>
                  </a:moveTo>
                  <a:lnTo>
                    <a:pt x="1" y="0"/>
                  </a:lnTo>
                  <a:cubicBezTo>
                    <a:pt x="586" y="5881"/>
                    <a:pt x="1033" y="10628"/>
                    <a:pt x="1170" y="11831"/>
                  </a:cubicBezTo>
                  <a:cubicBezTo>
                    <a:pt x="895" y="12450"/>
                    <a:pt x="654" y="13069"/>
                    <a:pt x="517" y="13654"/>
                  </a:cubicBezTo>
                  <a:cubicBezTo>
                    <a:pt x="517" y="13654"/>
                    <a:pt x="1305" y="13431"/>
                    <a:pt x="2409" y="13431"/>
                  </a:cubicBezTo>
                  <a:cubicBezTo>
                    <a:pt x="3677" y="13431"/>
                    <a:pt x="5362" y="13726"/>
                    <a:pt x="6742" y="14995"/>
                  </a:cubicBezTo>
                  <a:cubicBezTo>
                    <a:pt x="6742" y="14995"/>
                    <a:pt x="7055" y="15034"/>
                    <a:pt x="7511" y="15034"/>
                  </a:cubicBezTo>
                  <a:cubicBezTo>
                    <a:pt x="8194" y="15034"/>
                    <a:pt x="9197" y="14947"/>
                    <a:pt x="9940" y="14514"/>
                  </a:cubicBezTo>
                  <a:cubicBezTo>
                    <a:pt x="9940" y="14514"/>
                    <a:pt x="10009" y="13551"/>
                    <a:pt x="10559" y="12416"/>
                  </a:cubicBezTo>
                  <a:cubicBezTo>
                    <a:pt x="8461" y="11591"/>
                    <a:pt x="7258" y="10765"/>
                    <a:pt x="7258" y="10765"/>
                  </a:cubicBezTo>
                  <a:cubicBezTo>
                    <a:pt x="7258" y="10765"/>
                    <a:pt x="7430" y="6569"/>
                    <a:pt x="7636" y="0"/>
                  </a:cubicBezTo>
                  <a:lnTo>
                    <a:pt x="7636" y="0"/>
                  </a:lnTo>
                  <a:cubicBezTo>
                    <a:pt x="6283" y="402"/>
                    <a:pt x="4984" y="535"/>
                    <a:pt x="3853" y="535"/>
                  </a:cubicBezTo>
                  <a:cubicBezTo>
                    <a:pt x="1591" y="535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6293144" y="1940217"/>
              <a:ext cx="469581" cy="346601"/>
            </a:xfrm>
            <a:custGeom>
              <a:avLst/>
              <a:gdLst/>
              <a:ahLst/>
              <a:cxnLst/>
              <a:rect l="l" t="t" r="r" b="b"/>
              <a:pathLst>
                <a:path w="28924" h="21349" extrusionOk="0">
                  <a:moveTo>
                    <a:pt x="28402" y="0"/>
                  </a:moveTo>
                  <a:cubicBezTo>
                    <a:pt x="28280" y="0"/>
                    <a:pt x="28149" y="40"/>
                    <a:pt x="28030" y="79"/>
                  </a:cubicBezTo>
                  <a:cubicBezTo>
                    <a:pt x="25519" y="1042"/>
                    <a:pt x="23284" y="2831"/>
                    <a:pt x="21633" y="4963"/>
                  </a:cubicBezTo>
                  <a:cubicBezTo>
                    <a:pt x="21530" y="4241"/>
                    <a:pt x="21392" y="3519"/>
                    <a:pt x="21255" y="2796"/>
                  </a:cubicBezTo>
                  <a:cubicBezTo>
                    <a:pt x="21255" y="2659"/>
                    <a:pt x="21220" y="2556"/>
                    <a:pt x="21151" y="2453"/>
                  </a:cubicBezTo>
                  <a:cubicBezTo>
                    <a:pt x="21076" y="2392"/>
                    <a:pt x="20981" y="2365"/>
                    <a:pt x="20886" y="2365"/>
                  </a:cubicBezTo>
                  <a:cubicBezTo>
                    <a:pt x="20765" y="2365"/>
                    <a:pt x="20644" y="2410"/>
                    <a:pt x="20567" y="2487"/>
                  </a:cubicBezTo>
                  <a:cubicBezTo>
                    <a:pt x="20395" y="2624"/>
                    <a:pt x="20326" y="2831"/>
                    <a:pt x="20257" y="3037"/>
                  </a:cubicBezTo>
                  <a:cubicBezTo>
                    <a:pt x="19810" y="4619"/>
                    <a:pt x="19638" y="6167"/>
                    <a:pt x="19913" y="7818"/>
                  </a:cubicBezTo>
                  <a:cubicBezTo>
                    <a:pt x="15683" y="9434"/>
                    <a:pt x="11694" y="11050"/>
                    <a:pt x="7464" y="12667"/>
                  </a:cubicBezTo>
                  <a:cubicBezTo>
                    <a:pt x="6741" y="11532"/>
                    <a:pt x="6053" y="10397"/>
                    <a:pt x="5331" y="9262"/>
                  </a:cubicBezTo>
                  <a:cubicBezTo>
                    <a:pt x="4471" y="14008"/>
                    <a:pt x="0" y="16484"/>
                    <a:pt x="0" y="16484"/>
                  </a:cubicBezTo>
                  <a:cubicBezTo>
                    <a:pt x="1135" y="17654"/>
                    <a:pt x="2545" y="19029"/>
                    <a:pt x="4231" y="20715"/>
                  </a:cubicBezTo>
                  <a:cubicBezTo>
                    <a:pt x="4671" y="21155"/>
                    <a:pt x="5259" y="21348"/>
                    <a:pt x="5873" y="21348"/>
                  </a:cubicBezTo>
                  <a:cubicBezTo>
                    <a:pt x="6553" y="21348"/>
                    <a:pt x="7264" y="21112"/>
                    <a:pt x="7842" y="20715"/>
                  </a:cubicBezTo>
                  <a:cubicBezTo>
                    <a:pt x="12725" y="17379"/>
                    <a:pt x="17093" y="14146"/>
                    <a:pt x="22011" y="10844"/>
                  </a:cubicBezTo>
                  <a:cubicBezTo>
                    <a:pt x="22430" y="11123"/>
                    <a:pt x="23076" y="11199"/>
                    <a:pt x="23617" y="11199"/>
                  </a:cubicBezTo>
                  <a:cubicBezTo>
                    <a:pt x="23742" y="11199"/>
                    <a:pt x="23862" y="11195"/>
                    <a:pt x="23972" y="11188"/>
                  </a:cubicBezTo>
                  <a:cubicBezTo>
                    <a:pt x="24659" y="11119"/>
                    <a:pt x="25347" y="10947"/>
                    <a:pt x="25966" y="10672"/>
                  </a:cubicBezTo>
                  <a:cubicBezTo>
                    <a:pt x="26482" y="10431"/>
                    <a:pt x="26964" y="10156"/>
                    <a:pt x="27376" y="9847"/>
                  </a:cubicBezTo>
                  <a:cubicBezTo>
                    <a:pt x="27617" y="9675"/>
                    <a:pt x="27823" y="9503"/>
                    <a:pt x="28030" y="9296"/>
                  </a:cubicBezTo>
                  <a:cubicBezTo>
                    <a:pt x="28099" y="9228"/>
                    <a:pt x="28546" y="8849"/>
                    <a:pt x="28546" y="8746"/>
                  </a:cubicBezTo>
                  <a:cubicBezTo>
                    <a:pt x="28236" y="6923"/>
                    <a:pt x="27067" y="5238"/>
                    <a:pt x="25760" y="3897"/>
                  </a:cubicBezTo>
                  <a:cubicBezTo>
                    <a:pt x="26654" y="2934"/>
                    <a:pt x="27548" y="1937"/>
                    <a:pt x="28442" y="974"/>
                  </a:cubicBezTo>
                  <a:cubicBezTo>
                    <a:pt x="28683" y="733"/>
                    <a:pt x="28924" y="320"/>
                    <a:pt x="28649" y="79"/>
                  </a:cubicBezTo>
                  <a:cubicBezTo>
                    <a:pt x="28576" y="21"/>
                    <a:pt x="28491" y="0"/>
                    <a:pt x="28402" y="0"/>
                  </a:cubicBezTo>
                  <a:close/>
                </a:path>
              </a:pathLst>
            </a:custGeom>
            <a:solidFill>
              <a:srgbClr val="F4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6200454" y="2111796"/>
              <a:ext cx="106668" cy="110581"/>
            </a:xfrm>
            <a:custGeom>
              <a:avLst/>
              <a:gdLst/>
              <a:ahLst/>
              <a:cxnLst/>
              <a:rect l="l" t="t" r="r" b="b"/>
              <a:pathLst>
                <a:path w="6570" h="6811" extrusionOk="0">
                  <a:moveTo>
                    <a:pt x="0" y="1"/>
                  </a:moveTo>
                  <a:cubicBezTo>
                    <a:pt x="963" y="1273"/>
                    <a:pt x="2030" y="2408"/>
                    <a:pt x="3130" y="3543"/>
                  </a:cubicBezTo>
                  <a:cubicBezTo>
                    <a:pt x="4231" y="4678"/>
                    <a:pt x="5366" y="5779"/>
                    <a:pt x="6569" y="6811"/>
                  </a:cubicBezTo>
                  <a:cubicBezTo>
                    <a:pt x="5606" y="5538"/>
                    <a:pt x="4540" y="4403"/>
                    <a:pt x="3440" y="3268"/>
                  </a:cubicBezTo>
                  <a:cubicBezTo>
                    <a:pt x="2339" y="2133"/>
                    <a:pt x="1204" y="1033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934660" y="2219877"/>
              <a:ext cx="187084" cy="64115"/>
            </a:xfrm>
            <a:custGeom>
              <a:avLst/>
              <a:gdLst/>
              <a:ahLst/>
              <a:cxnLst/>
              <a:rect l="l" t="t" r="r" b="b"/>
              <a:pathLst>
                <a:path w="11523" h="3949" extrusionOk="0">
                  <a:moveTo>
                    <a:pt x="1514" y="1"/>
                  </a:moveTo>
                  <a:cubicBezTo>
                    <a:pt x="1010" y="1"/>
                    <a:pt x="505" y="16"/>
                    <a:pt x="1" y="16"/>
                  </a:cubicBezTo>
                  <a:cubicBezTo>
                    <a:pt x="35" y="291"/>
                    <a:pt x="70" y="601"/>
                    <a:pt x="139" y="910"/>
                  </a:cubicBezTo>
                  <a:cubicBezTo>
                    <a:pt x="242" y="1873"/>
                    <a:pt x="345" y="2871"/>
                    <a:pt x="414" y="3834"/>
                  </a:cubicBezTo>
                  <a:cubicBezTo>
                    <a:pt x="1399" y="3910"/>
                    <a:pt x="2383" y="3948"/>
                    <a:pt x="3367" y="3948"/>
                  </a:cubicBezTo>
                  <a:cubicBezTo>
                    <a:pt x="5475" y="3948"/>
                    <a:pt x="7578" y="3773"/>
                    <a:pt x="9665" y="3421"/>
                  </a:cubicBezTo>
                  <a:cubicBezTo>
                    <a:pt x="10112" y="3318"/>
                    <a:pt x="10559" y="3249"/>
                    <a:pt x="10938" y="2974"/>
                  </a:cubicBezTo>
                  <a:cubicBezTo>
                    <a:pt x="11281" y="2699"/>
                    <a:pt x="11522" y="2183"/>
                    <a:pt x="11350" y="1770"/>
                  </a:cubicBezTo>
                  <a:cubicBezTo>
                    <a:pt x="11178" y="1323"/>
                    <a:pt x="10662" y="1151"/>
                    <a:pt x="10181" y="1048"/>
                  </a:cubicBezTo>
                  <a:cubicBezTo>
                    <a:pt x="7602" y="429"/>
                    <a:pt x="4919" y="85"/>
                    <a:pt x="2271" y="16"/>
                  </a:cubicBezTo>
                  <a:cubicBezTo>
                    <a:pt x="2019" y="5"/>
                    <a:pt x="1766" y="1"/>
                    <a:pt x="1514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968170" y="3674691"/>
              <a:ext cx="164175" cy="71616"/>
            </a:xfrm>
            <a:custGeom>
              <a:avLst/>
              <a:gdLst/>
              <a:ahLst/>
              <a:cxnLst/>
              <a:rect l="l" t="t" r="r" b="b"/>
              <a:pathLst>
                <a:path w="10112" h="4411" extrusionOk="0">
                  <a:moveTo>
                    <a:pt x="413" y="1"/>
                  </a:moveTo>
                  <a:cubicBezTo>
                    <a:pt x="172" y="1273"/>
                    <a:pt x="0" y="2787"/>
                    <a:pt x="172" y="4266"/>
                  </a:cubicBezTo>
                  <a:cubicBezTo>
                    <a:pt x="172" y="4266"/>
                    <a:pt x="1183" y="4411"/>
                    <a:pt x="2776" y="4411"/>
                  </a:cubicBezTo>
                  <a:cubicBezTo>
                    <a:pt x="4648" y="4411"/>
                    <a:pt x="7325" y="4210"/>
                    <a:pt x="10112" y="3337"/>
                  </a:cubicBezTo>
                  <a:lnTo>
                    <a:pt x="10112" y="3337"/>
                  </a:lnTo>
                  <a:cubicBezTo>
                    <a:pt x="9740" y="3382"/>
                    <a:pt x="9400" y="3404"/>
                    <a:pt x="9084" y="3404"/>
                  </a:cubicBezTo>
                  <a:cubicBezTo>
                    <a:pt x="7236" y="3404"/>
                    <a:pt x="6240" y="2660"/>
                    <a:pt x="4919" y="1514"/>
                  </a:cubicBezTo>
                  <a:cubicBezTo>
                    <a:pt x="3371" y="139"/>
                    <a:pt x="413" y="1"/>
                    <a:pt x="413" y="1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6179786" y="3745576"/>
              <a:ext cx="193221" cy="72297"/>
            </a:xfrm>
            <a:custGeom>
              <a:avLst/>
              <a:gdLst/>
              <a:ahLst/>
              <a:cxnLst/>
              <a:rect l="l" t="t" r="r" b="b"/>
              <a:pathLst>
                <a:path w="11901" h="4453" extrusionOk="0">
                  <a:moveTo>
                    <a:pt x="1849" y="0"/>
                  </a:moveTo>
                  <a:cubicBezTo>
                    <a:pt x="963" y="0"/>
                    <a:pt x="379" y="140"/>
                    <a:pt x="379" y="140"/>
                  </a:cubicBezTo>
                  <a:cubicBezTo>
                    <a:pt x="1" y="2273"/>
                    <a:pt x="139" y="4061"/>
                    <a:pt x="139" y="4061"/>
                  </a:cubicBezTo>
                  <a:cubicBezTo>
                    <a:pt x="1817" y="4333"/>
                    <a:pt x="3362" y="4452"/>
                    <a:pt x="4778" y="4452"/>
                  </a:cubicBezTo>
                  <a:cubicBezTo>
                    <a:pt x="7657" y="4452"/>
                    <a:pt x="10011" y="3961"/>
                    <a:pt x="11901" y="3270"/>
                  </a:cubicBezTo>
                  <a:lnTo>
                    <a:pt x="11901" y="3270"/>
                  </a:lnTo>
                  <a:cubicBezTo>
                    <a:pt x="11459" y="3313"/>
                    <a:pt x="11072" y="3333"/>
                    <a:pt x="10728" y="3333"/>
                  </a:cubicBezTo>
                  <a:cubicBezTo>
                    <a:pt x="8310" y="3333"/>
                    <a:pt x="7998" y="2325"/>
                    <a:pt x="5710" y="1000"/>
                  </a:cubicBezTo>
                  <a:cubicBezTo>
                    <a:pt x="4307" y="188"/>
                    <a:pt x="2875" y="0"/>
                    <a:pt x="1849" y="0"/>
                  </a:cubicBezTo>
                  <a:close/>
                </a:path>
              </a:pathLst>
            </a:custGeom>
            <a:solidFill>
              <a:srgbClr val="121212">
                <a:alpha val="8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5"/>
          <p:cNvGrpSpPr/>
          <p:nvPr/>
        </p:nvGrpSpPr>
        <p:grpSpPr>
          <a:xfrm>
            <a:off x="6668150" y="2280326"/>
            <a:ext cx="1269300" cy="1155753"/>
            <a:chOff x="6668150" y="2280326"/>
            <a:chExt cx="1269300" cy="1155753"/>
          </a:xfrm>
        </p:grpSpPr>
        <p:sp>
          <p:nvSpPr>
            <p:cNvPr id="319" name="Google Shape;319;p35"/>
            <p:cNvSpPr/>
            <p:nvPr/>
          </p:nvSpPr>
          <p:spPr>
            <a:xfrm>
              <a:off x="6668150" y="3371879"/>
              <a:ext cx="1269300" cy="642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35"/>
            <p:cNvGrpSpPr/>
            <p:nvPr/>
          </p:nvGrpSpPr>
          <p:grpSpPr>
            <a:xfrm>
              <a:off x="6882219" y="2280326"/>
              <a:ext cx="1022961" cy="1093568"/>
              <a:chOff x="6882219" y="2280326"/>
              <a:chExt cx="1022961" cy="1093568"/>
            </a:xfrm>
          </p:grpSpPr>
          <p:grpSp>
            <p:nvGrpSpPr>
              <p:cNvPr id="321" name="Google Shape;321;p35"/>
              <p:cNvGrpSpPr/>
              <p:nvPr/>
            </p:nvGrpSpPr>
            <p:grpSpPr>
              <a:xfrm>
                <a:off x="6882219" y="2280326"/>
                <a:ext cx="1022961" cy="1093568"/>
                <a:chOff x="6882223" y="2263632"/>
                <a:chExt cx="1022961" cy="1093568"/>
              </a:xfrm>
            </p:grpSpPr>
            <p:sp>
              <p:nvSpPr>
                <p:cNvPr id="322" name="Google Shape;322;p35"/>
                <p:cNvSpPr/>
                <p:nvPr/>
              </p:nvSpPr>
              <p:spPr>
                <a:xfrm>
                  <a:off x="7160859" y="2264232"/>
                  <a:ext cx="744325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845" h="35116" extrusionOk="0">
                      <a:moveTo>
                        <a:pt x="9183" y="1"/>
                      </a:move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40479" y="35115"/>
                      </a:lnTo>
                      <a:lnTo>
                        <a:pt x="4584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35"/>
                <p:cNvSpPr/>
                <p:nvPr/>
              </p:nvSpPr>
              <p:spPr>
                <a:xfrm>
                  <a:off x="7160859" y="2264232"/>
                  <a:ext cx="533813" cy="570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79" h="35116" extrusionOk="0">
                      <a:moveTo>
                        <a:pt x="9183" y="1"/>
                      </a:moveTo>
                      <a:lnTo>
                        <a:pt x="9183" y="1"/>
                      </a:lnTo>
                      <a:cubicBezTo>
                        <a:pt x="2029" y="8289"/>
                        <a:pt x="0" y="35115"/>
                        <a:pt x="0" y="35115"/>
                      </a:cubicBezTo>
                      <a:lnTo>
                        <a:pt x="32879" y="35115"/>
                      </a:lnTo>
                      <a:cubicBezTo>
                        <a:pt x="2993" y="23938"/>
                        <a:pt x="9183" y="2"/>
                        <a:pt x="9183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35"/>
                <p:cNvSpPr/>
                <p:nvPr/>
              </p:nvSpPr>
              <p:spPr>
                <a:xfrm>
                  <a:off x="7694656" y="2263632"/>
                  <a:ext cx="210528" cy="570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7" h="35153" extrusionOk="0">
                      <a:moveTo>
                        <a:pt x="12560" y="1"/>
                      </a:moveTo>
                      <a:cubicBezTo>
                        <a:pt x="10652" y="1"/>
                        <a:pt x="2572" y="1996"/>
                        <a:pt x="1" y="35152"/>
                      </a:cubicBezTo>
                      <a:lnTo>
                        <a:pt x="7601" y="35152"/>
                      </a:lnTo>
                      <a:lnTo>
                        <a:pt x="12967" y="38"/>
                      </a:lnTo>
                      <a:cubicBezTo>
                        <a:pt x="12967" y="38"/>
                        <a:pt x="12821" y="1"/>
                        <a:pt x="12560" y="1"/>
                      </a:cubicBezTo>
                      <a:close/>
                    </a:path>
                  </a:pathLst>
                </a:custGeom>
                <a:solidFill>
                  <a:srgbClr val="121212">
                    <a:alpha val="8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35"/>
                <p:cNvSpPr/>
                <p:nvPr/>
              </p:nvSpPr>
              <p:spPr>
                <a:xfrm>
                  <a:off x="6887256" y="2832333"/>
                  <a:ext cx="616427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69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37969" y="8495"/>
                      </a:lnTo>
                      <a:lnTo>
                        <a:pt x="379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35"/>
                <p:cNvSpPr/>
                <p:nvPr/>
              </p:nvSpPr>
              <p:spPr>
                <a:xfrm>
                  <a:off x="7354616" y="2832333"/>
                  <a:ext cx="463444" cy="13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46" h="8495" extrusionOk="0">
                      <a:moveTo>
                        <a:pt x="4265" y="0"/>
                      </a:moveTo>
                      <a:cubicBezTo>
                        <a:pt x="1926" y="0"/>
                        <a:pt x="0" y="1926"/>
                        <a:pt x="0" y="4265"/>
                      </a:cubicBezTo>
                      <a:cubicBezTo>
                        <a:pt x="0" y="6603"/>
                        <a:pt x="1926" y="8495"/>
                        <a:pt x="4265" y="8495"/>
                      </a:cubicBezTo>
                      <a:lnTo>
                        <a:pt x="25485" y="8495"/>
                      </a:lnTo>
                      <a:cubicBezTo>
                        <a:pt x="27170" y="8495"/>
                        <a:pt x="28545" y="7154"/>
                        <a:pt x="28545" y="5468"/>
                      </a:cubicBezTo>
                      <a:lnTo>
                        <a:pt x="28545" y="0"/>
                      </a:lnTo>
                      <a:close/>
                    </a:path>
                  </a:pathLst>
                </a:custGeom>
                <a:solidFill>
                  <a:srgbClr val="955C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35"/>
                <p:cNvSpPr/>
                <p:nvPr/>
              </p:nvSpPr>
              <p:spPr>
                <a:xfrm>
                  <a:off x="7181511" y="2970239"/>
                  <a:ext cx="174786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6" h="23835" extrusionOk="0">
                      <a:moveTo>
                        <a:pt x="5916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6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35"/>
                <p:cNvSpPr/>
                <p:nvPr/>
              </p:nvSpPr>
              <p:spPr>
                <a:xfrm>
                  <a:off x="7686847" y="2970239"/>
                  <a:ext cx="174770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65" h="23835" extrusionOk="0">
                      <a:moveTo>
                        <a:pt x="0" y="1"/>
                      </a:moveTo>
                      <a:lnTo>
                        <a:pt x="9114" y="23835"/>
                      </a:lnTo>
                      <a:lnTo>
                        <a:pt x="10765" y="23835"/>
                      </a:lnTo>
                      <a:lnTo>
                        <a:pt x="488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35"/>
                <p:cNvSpPr/>
                <p:nvPr/>
              </p:nvSpPr>
              <p:spPr>
                <a:xfrm>
                  <a:off x="6882223" y="2970239"/>
                  <a:ext cx="174234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2" h="23835" extrusionOk="0">
                      <a:moveTo>
                        <a:pt x="5882" y="1"/>
                      </a:moveTo>
                      <a:lnTo>
                        <a:pt x="1" y="23835"/>
                      </a:lnTo>
                      <a:lnTo>
                        <a:pt x="1652" y="23835"/>
                      </a:lnTo>
                      <a:lnTo>
                        <a:pt x="107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35"/>
                <p:cNvSpPr/>
                <p:nvPr/>
              </p:nvSpPr>
              <p:spPr>
                <a:xfrm>
                  <a:off x="7361873" y="2970239"/>
                  <a:ext cx="174218" cy="386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31" h="23835" extrusionOk="0">
                      <a:moveTo>
                        <a:pt x="0" y="1"/>
                      </a:moveTo>
                      <a:lnTo>
                        <a:pt x="9080" y="23835"/>
                      </a:lnTo>
                      <a:lnTo>
                        <a:pt x="10731" y="23835"/>
                      </a:lnTo>
                      <a:lnTo>
                        <a:pt x="485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1" name="Google Shape;331;p35"/>
              <p:cNvSpPr/>
              <p:nvPr/>
            </p:nvSpPr>
            <p:spPr>
              <a:xfrm>
                <a:off x="7354612" y="2849028"/>
                <a:ext cx="463444" cy="137916"/>
              </a:xfrm>
              <a:custGeom>
                <a:avLst/>
                <a:gdLst/>
                <a:ahLst/>
                <a:cxnLst/>
                <a:rect l="l" t="t" r="r" b="b"/>
                <a:pathLst>
                  <a:path w="28546" h="8495" extrusionOk="0">
                    <a:moveTo>
                      <a:pt x="4265" y="0"/>
                    </a:moveTo>
                    <a:cubicBezTo>
                      <a:pt x="1926" y="0"/>
                      <a:pt x="0" y="1926"/>
                      <a:pt x="0" y="4265"/>
                    </a:cubicBezTo>
                    <a:cubicBezTo>
                      <a:pt x="0" y="6603"/>
                      <a:pt x="1926" y="8495"/>
                      <a:pt x="4265" y="8495"/>
                    </a:cubicBezTo>
                    <a:lnTo>
                      <a:pt x="25485" y="8495"/>
                    </a:lnTo>
                    <a:cubicBezTo>
                      <a:pt x="27170" y="8495"/>
                      <a:pt x="28545" y="7154"/>
                      <a:pt x="28545" y="5468"/>
                    </a:cubicBezTo>
                    <a:lnTo>
                      <a:pt x="28545" y="0"/>
                    </a:lnTo>
                    <a:close/>
                  </a:path>
                </a:pathLst>
              </a:custGeom>
              <a:solidFill>
                <a:srgbClr val="121212">
                  <a:alpha val="8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2" name="Google Shape;272;p35"/>
          <p:cNvSpPr txBox="1">
            <a:spLocks noGrp="1"/>
          </p:cNvSpPr>
          <p:nvPr>
            <p:ph type="ctrTitle" idx="2"/>
          </p:nvPr>
        </p:nvSpPr>
        <p:spPr>
          <a:xfrm>
            <a:off x="714000" y="2895493"/>
            <a:ext cx="1358400" cy="3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Hackathon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/>
          <p:nvPr/>
        </p:nvSpPr>
        <p:spPr>
          <a:xfrm>
            <a:off x="-529350" y="4321223"/>
            <a:ext cx="1304400" cy="1304400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39"/>
          <p:cNvSpPr txBox="1">
            <a:spLocks noGrp="1"/>
          </p:cNvSpPr>
          <p:nvPr>
            <p:ph type="title"/>
          </p:nvPr>
        </p:nvSpPr>
        <p:spPr>
          <a:xfrm>
            <a:off x="1369224" y="1648069"/>
            <a:ext cx="6061175" cy="13982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Surveillance and</a:t>
            </a:r>
            <a:br>
              <a:rPr lang="en" dirty="0"/>
            </a:br>
            <a:r>
              <a:rPr lang="en" dirty="0"/>
              <a:t>Security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380" name="Google Shape;380;p39"/>
          <p:cNvSpPr txBox="1">
            <a:spLocks noGrp="1"/>
          </p:cNvSpPr>
          <p:nvPr>
            <p:ph type="subTitle" idx="1"/>
          </p:nvPr>
        </p:nvSpPr>
        <p:spPr>
          <a:xfrm>
            <a:off x="1369224" y="3160800"/>
            <a:ext cx="6363576" cy="3841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Enhancing Safety Through Advanced Monitoring and Protection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39"/>
          <p:cNvSpPr txBox="1">
            <a:spLocks noGrp="1"/>
          </p:cNvSpPr>
          <p:nvPr>
            <p:ph type="title" idx="2"/>
          </p:nvPr>
        </p:nvSpPr>
        <p:spPr>
          <a:xfrm>
            <a:off x="3987775" y="1149478"/>
            <a:ext cx="1167900" cy="7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sp>
        <p:nvSpPr>
          <p:cNvPr id="382" name="Google Shape;382;p39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1414050" y="218629"/>
            <a:ext cx="6253950" cy="18045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rgbClr val="C3FA9E"/>
                </a:solidFill>
              </a:rPr>
              <a:t>Pr</a:t>
            </a:r>
            <a:r>
              <a:rPr lang="en-IN" sz="4000" dirty="0"/>
              <a:t>oblem Statement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562" name="Google Shape;562;p4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5" name="Google Shape;365;p38">
            <a:extLst>
              <a:ext uri="{FF2B5EF4-FFF2-40B4-BE49-F238E27FC236}">
                <a16:creationId xmlns:a16="http://schemas.microsoft.com/office/drawing/2014/main" id="{A989E4E0-4690-49B1-A7D7-A1FF6CD2EA77}"/>
              </a:ext>
            </a:extLst>
          </p:cNvPr>
          <p:cNvSpPr/>
          <p:nvPr/>
        </p:nvSpPr>
        <p:spPr>
          <a:xfrm>
            <a:off x="1414050" y="629510"/>
            <a:ext cx="1096363" cy="1031237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95BE8-59F5-44B3-A8EC-C67EE2A4B267}"/>
              </a:ext>
            </a:extLst>
          </p:cNvPr>
          <p:cNvSpPr txBox="1"/>
          <p:nvPr/>
        </p:nvSpPr>
        <p:spPr>
          <a:xfrm>
            <a:off x="1684800" y="1973281"/>
            <a:ext cx="5824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  <a:latin typeface="Bell MT" panose="02020503060305020303" pitchFamily="18" charset="0"/>
              </a:rPr>
              <a:t>Real-Time Crowd Monitoring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Bell MT" panose="02020503060305020303" pitchFamily="18" charset="0"/>
              </a:rPr>
              <a:t>Threat Detection &amp; Response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1522050" y="554728"/>
            <a:ext cx="3611550" cy="11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>
                <a:solidFill>
                  <a:srgbClr val="C3FA9E"/>
                </a:solidFill>
              </a:rPr>
              <a:t>S</a:t>
            </a:r>
            <a:r>
              <a:rPr lang="en-IN" sz="4000" dirty="0"/>
              <a:t>olution 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562" name="Google Shape;562;p4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5" name="Google Shape;365;p38">
            <a:extLst>
              <a:ext uri="{FF2B5EF4-FFF2-40B4-BE49-F238E27FC236}">
                <a16:creationId xmlns:a16="http://schemas.microsoft.com/office/drawing/2014/main" id="{A989E4E0-4690-49B1-A7D7-A1FF6CD2EA77}"/>
              </a:ext>
            </a:extLst>
          </p:cNvPr>
          <p:cNvSpPr/>
          <p:nvPr/>
        </p:nvSpPr>
        <p:spPr>
          <a:xfrm>
            <a:off x="1414050" y="629510"/>
            <a:ext cx="1096363" cy="1031237"/>
          </a:xfrm>
          <a:prstGeom prst="ellipse">
            <a:avLst/>
          </a:prstGeom>
          <a:solidFill>
            <a:srgbClr val="5CFFA6">
              <a:alpha val="435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95BE8-59F5-44B3-A8EC-C67EE2A4B267}"/>
              </a:ext>
            </a:extLst>
          </p:cNvPr>
          <p:cNvSpPr txBox="1"/>
          <p:nvPr/>
        </p:nvSpPr>
        <p:spPr>
          <a:xfrm>
            <a:off x="734400" y="1973281"/>
            <a:ext cx="8071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Crowd Density Estimation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: Grid-based counting calculates crowd density to identify areas of concern or overcrowding</a:t>
            </a:r>
            <a:r>
              <a:rPr lang="en-US" sz="2000" dirty="0"/>
              <a:t>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Real-Time Crowd Monitoring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: The system uses cameras and AI models to track crowd movements and detect potential risks in real time</a:t>
            </a:r>
            <a:r>
              <a:rPr lang="en-US" sz="2000" dirty="0"/>
              <a:t>.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Automated Threat Detection &amp; Notification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: The system detects suspicious behavior and automatically alerts authorities for a swift response.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03345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/>
          <p:nvPr/>
        </p:nvSpPr>
        <p:spPr>
          <a:xfrm>
            <a:off x="1044698" y="971380"/>
            <a:ext cx="915920" cy="91592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-66300" y="395380"/>
            <a:ext cx="5869500" cy="2081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accent4"/>
                </a:solidFill>
              </a:rPr>
              <a:t>A</a:t>
            </a:r>
            <a:r>
              <a:rPr lang="en-IN" sz="4400" dirty="0">
                <a:solidFill>
                  <a:schemeClr val="bg1">
                    <a:lumMod val="95000"/>
                  </a:schemeClr>
                </a:solidFill>
              </a:rPr>
              <a:t>pproach</a:t>
            </a:r>
            <a:endParaRPr lang="en-IN" sz="4400" dirty="0">
              <a:solidFill>
                <a:schemeClr val="lt1"/>
              </a:solidFill>
            </a:endParaRPr>
          </a:p>
        </p:txBody>
      </p:sp>
      <p:sp>
        <p:nvSpPr>
          <p:cNvPr id="562" name="Google Shape;562;p4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7EAEB-DA88-4623-B9AF-FA3B05ECC0A6}"/>
              </a:ext>
            </a:extLst>
          </p:cNvPr>
          <p:cNvSpPr txBox="1"/>
          <p:nvPr/>
        </p:nvSpPr>
        <p:spPr>
          <a:xfrm>
            <a:off x="1044698" y="2037600"/>
            <a:ext cx="655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We are using Wi-Fi cameras and laptop webcams as input sources to detect people.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For detection, we are utilizing a pre-trained YOLOv5 model. 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To calculate density, we are employing grid-based counting.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 The output is displayed through a GUI created using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Tkinter</a:t>
            </a:r>
            <a:endParaRPr lang="en-IN" sz="2000" dirty="0">
              <a:solidFill>
                <a:schemeClr val="bg1">
                  <a:lumMod val="95000"/>
                </a:schemeClr>
              </a:solidFill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75971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/>
          <p:nvPr/>
        </p:nvSpPr>
        <p:spPr>
          <a:xfrm>
            <a:off x="1044698" y="971380"/>
            <a:ext cx="915920" cy="91592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200100" y="388630"/>
            <a:ext cx="5869500" cy="20814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accent4"/>
                </a:solidFill>
              </a:rPr>
              <a:t>S</a:t>
            </a:r>
            <a:r>
              <a:rPr lang="en-IN" sz="4400" dirty="0">
                <a:solidFill>
                  <a:schemeClr val="bg1">
                    <a:lumMod val="95000"/>
                  </a:schemeClr>
                </a:solidFill>
              </a:rPr>
              <a:t>calability</a:t>
            </a:r>
            <a:endParaRPr lang="en-IN" sz="4400" dirty="0">
              <a:solidFill>
                <a:schemeClr val="lt1"/>
              </a:solidFill>
            </a:endParaRPr>
          </a:p>
        </p:txBody>
      </p:sp>
      <p:sp>
        <p:nvSpPr>
          <p:cNvPr id="562" name="Google Shape;562;p4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F84A94-56F2-4122-A4E0-D90AF03CEE2F}"/>
              </a:ext>
            </a:extLst>
          </p:cNvPr>
          <p:cNvSpPr txBox="1"/>
          <p:nvPr/>
        </p:nvSpPr>
        <p:spPr>
          <a:xfrm>
            <a:off x="1137600" y="2095200"/>
            <a:ext cx="73348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The scalability of our model can be expanded by incorporating machine learning models for threat detection.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dobe Hebrew" panose="02040503050201020203" pitchFamily="18" charset="-79"/>
                <a:cs typeface="Adobe Hebrew" panose="02040503050201020203" pitchFamily="18" charset="-79"/>
              </a:rPr>
              <a:t>Additionally, we can enhance the model by including behavioral analysis and other advanced capabilities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02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/>
          <p:nvPr/>
        </p:nvSpPr>
        <p:spPr>
          <a:xfrm>
            <a:off x="1044698" y="971380"/>
            <a:ext cx="915920" cy="91592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63300" y="619158"/>
            <a:ext cx="5869500" cy="169402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accent4"/>
                </a:solidFill>
              </a:rPr>
              <a:t>U</a:t>
            </a:r>
            <a:r>
              <a:rPr lang="en-IN" sz="4400" dirty="0">
                <a:solidFill>
                  <a:schemeClr val="bg1">
                    <a:lumMod val="95000"/>
                  </a:schemeClr>
                </a:solidFill>
              </a:rPr>
              <a:t>seability</a:t>
            </a:r>
            <a:endParaRPr lang="en-IN" sz="4400" dirty="0">
              <a:solidFill>
                <a:schemeClr val="lt1"/>
              </a:solidFill>
            </a:endParaRPr>
          </a:p>
        </p:txBody>
      </p:sp>
      <p:sp>
        <p:nvSpPr>
          <p:cNvPr id="562" name="Google Shape;562;p4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7D8F7C-5C68-48CA-A20E-4C7340C4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98" y="1863796"/>
            <a:ext cx="6521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obe Garamond Pro" panose="02020502060506020403" pitchFamily="18" charset="0"/>
              </a:rPr>
              <a:t>AI Model for Accident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obe Garamond Pro" panose="02020502060506020403" pitchFamily="18" charset="0"/>
              </a:rPr>
              <a:t>: The AI model is applied in traffic scenarios to detect sudden accidents and identify when crowds form around the incident.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obe Garamond Pro" panose="02020502060506020403" pitchFamily="18" charset="0"/>
              </a:rPr>
              <a:t>Immediate Response via Notifications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obe Garamond Pro" panose="02020502060506020403" pitchFamily="18" charset="0"/>
              </a:rPr>
              <a:t>: Once the crowd is detected, the system automatically notifies the police for a quick response and assistance.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9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5"/>
          <p:cNvSpPr/>
          <p:nvPr/>
        </p:nvSpPr>
        <p:spPr>
          <a:xfrm>
            <a:off x="1044698" y="971380"/>
            <a:ext cx="915920" cy="915920"/>
          </a:xfrm>
          <a:prstGeom prst="ellipse">
            <a:avLst/>
          </a:prstGeom>
          <a:solidFill>
            <a:srgbClr val="5CFFF8">
              <a:alpha val="383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5"/>
          <p:cNvSpPr txBox="1">
            <a:spLocks noGrp="1"/>
          </p:cNvSpPr>
          <p:nvPr>
            <p:ph type="title"/>
          </p:nvPr>
        </p:nvSpPr>
        <p:spPr>
          <a:xfrm>
            <a:off x="1224000" y="878399"/>
            <a:ext cx="3132000" cy="10656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accent4"/>
                </a:solidFill>
              </a:rPr>
              <a:t>I</a:t>
            </a:r>
            <a:r>
              <a:rPr lang="en-IN" sz="4400" dirty="0">
                <a:solidFill>
                  <a:schemeClr val="bg1">
                    <a:lumMod val="95000"/>
                  </a:schemeClr>
                </a:solidFill>
              </a:rPr>
              <a:t>mpact</a:t>
            </a:r>
            <a:endParaRPr lang="en-IN" sz="4400" dirty="0">
              <a:solidFill>
                <a:schemeClr val="lt1"/>
              </a:solidFill>
            </a:endParaRPr>
          </a:p>
        </p:txBody>
      </p:sp>
      <p:sp>
        <p:nvSpPr>
          <p:cNvPr id="562" name="Google Shape;562;p45"/>
          <p:cNvSpPr txBox="1">
            <a:spLocks noGrp="1"/>
          </p:cNvSpPr>
          <p:nvPr>
            <p:ph type="sldNum" idx="12"/>
          </p:nvPr>
        </p:nvSpPr>
        <p:spPr>
          <a:xfrm>
            <a:off x="8472450" y="4663223"/>
            <a:ext cx="548700" cy="3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7D8F7C-5C68-48CA-A20E-4C7340C48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400" y="2036981"/>
            <a:ext cx="34344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Adobe Garamond Pro" panose="02020502060506020403" pitchFamily="18" charset="0"/>
              </a:rPr>
              <a:t>Crowd Management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dobe Garamond Pro" panose="02020502060506020403" pitchFamily="18" charset="0"/>
              </a:rPr>
              <a:t>Threat Detection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solidFill>
                  <a:schemeClr val="bg1">
                    <a:lumMod val="95000"/>
                  </a:schemeClr>
                </a:solidFill>
                <a:latin typeface="Adobe Garamond Pro" panose="02020502060506020403" pitchFamily="18" charset="0"/>
              </a:rPr>
              <a:t>Emergency Response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dobe Garamond Pro" panose="0202050206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581121"/>
      </p:ext>
    </p:extLst>
  </p:cSld>
  <p:clrMapOvr>
    <a:masterClrMapping/>
  </p:clrMapOvr>
</p:sld>
</file>

<file path=ppt/theme/theme1.xml><?xml version="1.0" encoding="utf-8"?>
<a:theme xmlns:a="http://schemas.openxmlformats.org/drawingml/2006/main" name="Awesome Augmented Reality App Pitch Deck by Slidesgo">
  <a:themeElements>
    <a:clrScheme name="Simple Light">
      <a:dk1>
        <a:srgbClr val="1E1E1E"/>
      </a:dk1>
      <a:lt1>
        <a:srgbClr val="FFFFFF"/>
      </a:lt1>
      <a:dk2>
        <a:srgbClr val="2D2D2D"/>
      </a:dk2>
      <a:lt2>
        <a:srgbClr val="F3F3F3"/>
      </a:lt2>
      <a:accent1>
        <a:srgbClr val="B7B7B7"/>
      </a:accent1>
      <a:accent2>
        <a:srgbClr val="955CFF"/>
      </a:accent2>
      <a:accent3>
        <a:srgbClr val="FDFF5C"/>
      </a:accent3>
      <a:accent4>
        <a:srgbClr val="5CFFF8"/>
      </a:accent4>
      <a:accent5>
        <a:srgbClr val="5CFFA6"/>
      </a:accent5>
      <a:accent6>
        <a:srgbClr val="FF5C5C"/>
      </a:accent6>
      <a:hlink>
        <a:srgbClr val="5CFF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Adobe Garamond Pro</vt:lpstr>
      <vt:lpstr>Montserrat ExtraBold</vt:lpstr>
      <vt:lpstr>Barlow Semi Condensed</vt:lpstr>
      <vt:lpstr>Bell MT</vt:lpstr>
      <vt:lpstr>Barlow Semi Condensed Medium</vt:lpstr>
      <vt:lpstr>Adobe Hebrew</vt:lpstr>
      <vt:lpstr>Awesome Augmented Reality App Pitch Deck by Slidesgo</vt:lpstr>
      <vt:lpstr>Quantum           Forge</vt:lpstr>
      <vt:lpstr>Surveillance and Security</vt:lpstr>
      <vt:lpstr>Problem Statement</vt:lpstr>
      <vt:lpstr>Solution </vt:lpstr>
      <vt:lpstr>Approach</vt:lpstr>
      <vt:lpstr>Scalability</vt:lpstr>
      <vt:lpstr>Useability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          Forge</dc:title>
  <cp:lastModifiedBy>PC</cp:lastModifiedBy>
  <cp:revision>1</cp:revision>
  <dcterms:modified xsi:type="dcterms:W3CDTF">2024-11-28T04:15:46Z</dcterms:modified>
</cp:coreProperties>
</file>