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EE8E-905B-404B-BC46-39D186E69B45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008-B48C-4B5D-BDE1-98158A8F0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33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EE8E-905B-404B-BC46-39D186E69B45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008-B48C-4B5D-BDE1-98158A8F0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35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EE8E-905B-404B-BC46-39D186E69B45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008-B48C-4B5D-BDE1-98158A8F0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25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EE8E-905B-404B-BC46-39D186E69B45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008-B48C-4B5D-BDE1-98158A8F0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75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EE8E-905B-404B-BC46-39D186E69B45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008-B48C-4B5D-BDE1-98158A8F0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90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EE8E-905B-404B-BC46-39D186E69B45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008-B48C-4B5D-BDE1-98158A8F0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54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EE8E-905B-404B-BC46-39D186E69B45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008-B48C-4B5D-BDE1-98158A8F0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12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EE8E-905B-404B-BC46-39D186E69B45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008-B48C-4B5D-BDE1-98158A8F0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97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EE8E-905B-404B-BC46-39D186E69B45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008-B48C-4B5D-BDE1-98158A8F0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04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EE8E-905B-404B-BC46-39D186E69B45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008-B48C-4B5D-BDE1-98158A8F0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47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EE8E-905B-404B-BC46-39D186E69B45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008-B48C-4B5D-BDE1-98158A8F0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9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5EE8E-905B-404B-BC46-39D186E69B45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BD008-B48C-4B5D-BDE1-98158A8F0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54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ADA Boosting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97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Boost working: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8653" y="2140427"/>
            <a:ext cx="5778187" cy="373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8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Stumps: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iteration is done by each stumps.</a:t>
            </a:r>
          </a:p>
          <a:p>
            <a:r>
              <a:rPr lang="en-US" dirty="0" smtClean="0"/>
              <a:t>Iteration executed on the basis of amount of correctly classified data.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084" y="3111724"/>
            <a:ext cx="34671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4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Distribution: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875" y="1967706"/>
            <a:ext cx="80962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Table for update and Normalized weight: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4030" y="1690688"/>
            <a:ext cx="4513469" cy="32920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0310" y="1983346"/>
            <a:ext cx="5821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Correctly classified iteration will get less weight when compared to incorrect iteration.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Normalized weight is used to get total sum = 1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0827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63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ADA Boosting Algorithm</vt:lpstr>
      <vt:lpstr>ADA Boost working:</vt:lpstr>
      <vt:lpstr>Stumps:</vt:lpstr>
      <vt:lpstr>Weight Distribution:</vt:lpstr>
      <vt:lpstr>Sample Table for update and Normalized weight: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Boosting Algorithm</dc:title>
  <dc:creator>DELL</dc:creator>
  <cp:lastModifiedBy>DELL</cp:lastModifiedBy>
  <cp:revision>3</cp:revision>
  <dcterms:created xsi:type="dcterms:W3CDTF">2024-04-20T05:13:42Z</dcterms:created>
  <dcterms:modified xsi:type="dcterms:W3CDTF">2024-04-20T05:24:21Z</dcterms:modified>
</cp:coreProperties>
</file>