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5F60-2B61-4616-920C-BF5120B57559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56BF-FCFE-476F-8EBD-402E30C1CF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37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5F60-2B61-4616-920C-BF5120B57559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56BF-FCFE-476F-8EBD-402E30C1CF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18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5F60-2B61-4616-920C-BF5120B57559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56BF-FCFE-476F-8EBD-402E30C1CF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05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5F60-2B61-4616-920C-BF5120B57559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56BF-FCFE-476F-8EBD-402E30C1CF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24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5F60-2B61-4616-920C-BF5120B57559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56BF-FCFE-476F-8EBD-402E30C1CF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85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5F60-2B61-4616-920C-BF5120B57559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56BF-FCFE-476F-8EBD-402E30C1CF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52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5F60-2B61-4616-920C-BF5120B57559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56BF-FCFE-476F-8EBD-402E30C1CF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30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5F60-2B61-4616-920C-BF5120B57559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56BF-FCFE-476F-8EBD-402E30C1CF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46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5F60-2B61-4616-920C-BF5120B57559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56BF-FCFE-476F-8EBD-402E30C1CF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98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5F60-2B61-4616-920C-BF5120B57559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56BF-FCFE-476F-8EBD-402E30C1CF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00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5F60-2B61-4616-920C-BF5120B57559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56BF-FCFE-476F-8EBD-402E30C1CF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80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F5F60-2B61-4616-920C-BF5120B57559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056BF-FCFE-476F-8EBD-402E30C1CF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97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Boosting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15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solve complex problems and datasets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135" y="2685848"/>
            <a:ext cx="52387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1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Bagging and Boosting:</a:t>
            </a:r>
            <a:endParaRPr lang="en-IN" dirty="0"/>
          </a:p>
        </p:txBody>
      </p:sp>
      <p:pic>
        <p:nvPicPr>
          <p:cNvPr id="1026" name="Picture 2" descr="What is the difference between Bagging and Boosting? | Quantda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39206"/>
            <a:ext cx="76200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22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process of boosting Algorithm: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23" y="1690688"/>
            <a:ext cx="8049295" cy="3986799"/>
          </a:xfrm>
        </p:spPr>
      </p:pic>
    </p:spTree>
    <p:extLst>
      <p:ext uri="{BB962C8B-B14F-4D97-AF65-F5344CB8AC3E}">
        <p14:creationId xmlns:p14="http://schemas.microsoft.com/office/powerpoint/2010/main" val="154402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Boosting Algorithm:</a:t>
            </a:r>
            <a:endParaRPr lang="en-IN" dirty="0"/>
          </a:p>
        </p:txBody>
      </p:sp>
      <p:pic>
        <p:nvPicPr>
          <p:cNvPr id="2050" name="Picture 2" descr="7 Most Popular Boosting Algorithms to Improve Machine Learning Model's  Performance - Dataaspiran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555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Boosting Algorithm</vt:lpstr>
      <vt:lpstr>Usage:</vt:lpstr>
      <vt:lpstr>Difference between Bagging and Boosting:</vt:lpstr>
      <vt:lpstr>Working process of boosting Algorithm:</vt:lpstr>
      <vt:lpstr>Types of Boosting Algorithm: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Algorithm</dc:title>
  <dc:creator>DELL</dc:creator>
  <cp:lastModifiedBy>DELL</cp:lastModifiedBy>
  <cp:revision>2</cp:revision>
  <dcterms:created xsi:type="dcterms:W3CDTF">2024-04-20T03:40:05Z</dcterms:created>
  <dcterms:modified xsi:type="dcterms:W3CDTF">2024-04-20T03:50:09Z</dcterms:modified>
</cp:coreProperties>
</file>