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6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8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6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5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9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4322-D74C-486A-B0F2-BCD81B76515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2489-ADC7-4992-91DB-BCEF14D99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04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Gradient Boosting: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835" y="1825625"/>
            <a:ext cx="6766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Table: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11" y="2009104"/>
            <a:ext cx="4381729" cy="1817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158" y="1790163"/>
            <a:ext cx="5155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Gradient Boosting, the Mean and Residue of predicted variables will be calculated on each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Residue will be less on final tree where we will get good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7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 Boosting.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7" y="2077244"/>
            <a:ext cx="7400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0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XG Boosting: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98" y="1825625"/>
            <a:ext cx="77308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6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XG and LG Boosting: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137" y="2010777"/>
            <a:ext cx="6803726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7" y="1237798"/>
            <a:ext cx="9221273" cy="43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Gradient Boosting</vt:lpstr>
      <vt:lpstr>Working of Gradient Boosting:</vt:lpstr>
      <vt:lpstr>Sample Table:</vt:lpstr>
      <vt:lpstr>XG Boosting.</vt:lpstr>
      <vt:lpstr>Working of XG Boosting:</vt:lpstr>
      <vt:lpstr>Difference between XG and LG Boosting: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</dc:title>
  <dc:creator>DELL</dc:creator>
  <cp:lastModifiedBy>DELL</cp:lastModifiedBy>
  <cp:revision>3</cp:revision>
  <dcterms:created xsi:type="dcterms:W3CDTF">2024-04-20T06:49:08Z</dcterms:created>
  <dcterms:modified xsi:type="dcterms:W3CDTF">2024-04-20T07:03:55Z</dcterms:modified>
</cp:coreProperties>
</file>