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0" r:id="rId6"/>
    <p:sldId id="26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ACEE-42C4-4625-BBB3-99E410793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9C33-F799-416E-A27D-5C215D73D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D8CE-1B02-4277-9AAB-4AB3CE05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147D-164E-463B-BFE3-C74AF2803597}" type="datetimeFigureOut">
              <a:rPr lang="en-US" smtClean="0"/>
              <a:t>02-01-21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F1905-AC71-4717-BA9F-F947C436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A94BF-75BD-4A74-ABA1-69D6575C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2EF7-A113-413D-B0EA-082D8C54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5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8620-D2D9-4B2A-87A6-4127DC2D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E4819-C376-45A4-B569-48B31972C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AFFA8-F0E8-4696-B8E0-CB06B85B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147D-164E-463B-BFE3-C74AF2803597}" type="datetimeFigureOut">
              <a:rPr lang="en-US" smtClean="0"/>
              <a:t>02-01-21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58C8-39EB-433B-B002-8BFAEC8A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D9EA-70E2-46FF-A93A-3EC04D85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2EF7-A113-413D-B0EA-082D8C54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B1C28-1814-4FA0-87F9-1262D0E7E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06EDC-86AB-447C-9ECA-C39D9A72F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FE1F2-D81A-4EB3-A813-DDEE3879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147D-164E-463B-BFE3-C74AF2803597}" type="datetimeFigureOut">
              <a:rPr lang="en-US" smtClean="0"/>
              <a:t>02-01-21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2FBE-952E-4516-83B9-96B60D91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D29C-A7FE-459A-AB31-D249411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2EF7-A113-413D-B0EA-082D8C54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3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3EDD-07F7-465D-8746-4FFB31E9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7C1D0-9AEA-4A84-B3C5-7923FB63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330F-EE10-4326-BEE5-E3C24488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147D-164E-463B-BFE3-C74AF2803597}" type="datetimeFigureOut">
              <a:rPr lang="en-US" smtClean="0"/>
              <a:t>02-01-21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8694-893F-478E-B7A2-D11622C5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77FF-DF3E-4E61-AA77-E1ABF874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2EF7-A113-413D-B0EA-082D8C54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A9FC-3108-4D5A-966A-0C25DC1E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51ED7-5472-4A72-835A-95F5B093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40B9-5FF3-4D29-A13A-B36684EF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147D-164E-463B-BFE3-C74AF2803597}" type="datetimeFigureOut">
              <a:rPr lang="en-US" smtClean="0"/>
              <a:t>02-01-21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EE0C1-63CD-48BD-93CE-94B4E891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AC631-56E1-4A47-BE69-E459FC28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2EF7-A113-413D-B0EA-082D8C54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B648-2743-4AF7-A227-2C8ED2FE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657B-68D8-4155-B1BE-8A64508A0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7091F-2E01-43D4-960F-06902C9E7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E1845-E70D-43E8-87D9-3F7537FA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147D-164E-463B-BFE3-C74AF2803597}" type="datetimeFigureOut">
              <a:rPr lang="en-US" smtClean="0"/>
              <a:t>02-01-21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4D7D-C9D9-4FE0-B77A-C07B00B4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7638D-48F4-4B79-813A-D159045A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2EF7-A113-413D-B0EA-082D8C54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7289-F700-493C-9765-713C967B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37302-7CBB-4614-B54C-3F7DD842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90923-3EE7-40EE-9B90-83B3E7D2F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72B86-D8ED-4A3F-AD14-E8178717B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3A707-F5FF-487A-AD03-1B409E0DD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EC234-51DB-47AD-9F3E-D36AC755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147D-164E-463B-BFE3-C74AF2803597}" type="datetimeFigureOut">
              <a:rPr lang="en-US" smtClean="0"/>
              <a:t>02-01-21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57598-9BCE-4D90-93DD-7DD81B3A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09871-7796-465E-A4C6-CD6FFCC6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2EF7-A113-413D-B0EA-082D8C54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2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9941-B51B-4B30-AF34-1F794C6B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5CC3A-AC50-42A6-9B4F-A5CC3E71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147D-164E-463B-BFE3-C74AF2803597}" type="datetimeFigureOut">
              <a:rPr lang="en-US" smtClean="0"/>
              <a:t>02-01-21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E1834-B224-436A-B5E7-CC0ECFC1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AA450-C314-41B7-9DC9-4C8EB934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2EF7-A113-413D-B0EA-082D8C54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9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EF894-E3E5-4ED9-BF91-193309A0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147D-164E-463B-BFE3-C74AF2803597}" type="datetimeFigureOut">
              <a:rPr lang="en-US" smtClean="0"/>
              <a:t>02-01-21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87B37-CB1D-466E-9FF6-A3FB7937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8AE9A-42F2-403A-959E-143C6FAB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2EF7-A113-413D-B0EA-082D8C54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8174-5C66-4E9E-94F3-BFCE5B6A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6354-0485-4F78-83EB-62336382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E29D7-D40F-4544-9186-A37544E13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04844-7CD3-453A-B858-4F7E4FBB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147D-164E-463B-BFE3-C74AF2803597}" type="datetimeFigureOut">
              <a:rPr lang="en-US" smtClean="0"/>
              <a:t>02-01-21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8FE0C-A144-4E57-B9C1-B2874A4F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32061-643B-4D2C-8658-5B75D33A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2EF7-A113-413D-B0EA-082D8C54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4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79AB-327E-48A7-A522-7CC2DD86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D5B7D-918A-4A95-A7EB-DDCA60814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8FFC6-0CE0-4D5A-9F77-901C1D787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D978F-8995-418D-BF07-AD5BB2F3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147D-164E-463B-BFE3-C74AF2803597}" type="datetimeFigureOut">
              <a:rPr lang="en-US" smtClean="0"/>
              <a:t>02-01-21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0D7B9-78EA-41C2-9A58-5E96F262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3F0FB-FBFB-4A63-B34B-BDA6CAC3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C2EF7-A113-413D-B0EA-082D8C54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89869-4DEA-4C33-AA7A-051AB94D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5E2D5-EED1-41DB-9214-FC09F9C62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0E28-753E-4374-A32F-A570902EE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B147D-164E-463B-BFE3-C74AF2803597}" type="datetimeFigureOut">
              <a:rPr lang="en-US" smtClean="0"/>
              <a:t>02-01-21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A078-4F90-410F-9932-12F067202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FDB2A-66F7-4C54-9830-B2C9AF602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C2EF7-A113-413D-B0EA-082D8C541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19439C-2538-4D14-99F5-733C15AB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2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DE4195-2D9E-43FA-A5AD-84E4339B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1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1D2068-A074-47B8-8E64-2C04DD295B18}"/>
              </a:ext>
            </a:extLst>
          </p:cNvPr>
          <p:cNvSpPr/>
          <p:nvPr/>
        </p:nvSpPr>
        <p:spPr>
          <a:xfrm>
            <a:off x="-1" y="0"/>
            <a:ext cx="12191999" cy="5693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/>
              <a:t>class A: </a:t>
            </a:r>
          </a:p>
          <a:p>
            <a:r>
              <a:rPr lang="en-US" sz="2600" b="1" dirty="0"/>
              <a:t>	def </a:t>
            </a:r>
            <a:r>
              <a:rPr lang="en-US" sz="2600" b="1" dirty="0" err="1"/>
              <a:t>disp</a:t>
            </a:r>
            <a:r>
              <a:rPr lang="en-US" sz="2600" b="1" dirty="0"/>
              <a:t>(self): </a:t>
            </a:r>
          </a:p>
          <a:p>
            <a:r>
              <a:rPr lang="en-US" sz="2600" b="1" dirty="0"/>
              <a:t>		print(" In class A") </a:t>
            </a:r>
          </a:p>
          <a:p>
            <a:r>
              <a:rPr lang="en-US" sz="2600" b="1" dirty="0"/>
              <a:t>class B(A): </a:t>
            </a:r>
          </a:p>
          <a:p>
            <a:r>
              <a:rPr lang="en-US" sz="2600" b="1" dirty="0"/>
              <a:t>	def </a:t>
            </a:r>
            <a:r>
              <a:rPr lang="en-US" sz="2600" b="1" dirty="0" err="1"/>
              <a:t>disp</a:t>
            </a:r>
            <a:r>
              <a:rPr lang="en-US" sz="2600" b="1" dirty="0"/>
              <a:t>(self): </a:t>
            </a:r>
          </a:p>
          <a:p>
            <a:r>
              <a:rPr lang="en-US" sz="2600" b="1" dirty="0"/>
              <a:t>		print(" In class B") </a:t>
            </a:r>
          </a:p>
          <a:p>
            <a:r>
              <a:rPr lang="en-US" sz="2600" b="1" dirty="0"/>
              <a:t>class C(A): </a:t>
            </a:r>
          </a:p>
          <a:p>
            <a:r>
              <a:rPr lang="en-US" sz="2600" b="1" dirty="0"/>
              <a:t>	def </a:t>
            </a:r>
            <a:r>
              <a:rPr lang="en-US" sz="2600" b="1" dirty="0" err="1"/>
              <a:t>disp</a:t>
            </a:r>
            <a:r>
              <a:rPr lang="en-US" sz="2600" b="1" dirty="0"/>
              <a:t>(self): </a:t>
            </a:r>
          </a:p>
          <a:p>
            <a:r>
              <a:rPr lang="en-US" sz="2600" b="1" dirty="0"/>
              <a:t>		print("In class C") </a:t>
            </a:r>
          </a:p>
          <a:p>
            <a:endParaRPr lang="en-US" sz="2600" b="1" dirty="0"/>
          </a:p>
          <a:p>
            <a:r>
              <a:rPr lang="en-US" sz="2600" b="1" dirty="0"/>
              <a:t>class D(B, C): </a:t>
            </a:r>
          </a:p>
          <a:p>
            <a:r>
              <a:rPr lang="en-US" sz="2600" b="1" dirty="0"/>
              <a:t>	pass</a:t>
            </a:r>
          </a:p>
          <a:p>
            <a:r>
              <a:rPr lang="en-US" sz="2600" b="1" dirty="0"/>
              <a:t>r = D() </a:t>
            </a:r>
          </a:p>
          <a:p>
            <a:r>
              <a:rPr lang="en-US" sz="2600" b="1" dirty="0" err="1"/>
              <a:t>r.disp</a:t>
            </a:r>
            <a:r>
              <a:rPr lang="en-US" sz="2600" b="1" dirty="0"/>
              <a:t>()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F95814-5928-45A8-AE9F-0EB76BEB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85216"/>
            <a:ext cx="3108960" cy="7360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urw-din"/>
              </a:rPr>
              <a:t>Output: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Lightbox">
            <a:extLst>
              <a:ext uri="{FF2B5EF4-FFF2-40B4-BE49-F238E27FC236}">
                <a16:creationId xmlns:a16="http://schemas.microsoft.com/office/drawing/2014/main" id="{9298A281-6585-43BB-B43E-34C43D2F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511" y="1013314"/>
            <a:ext cx="2095500" cy="314325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26762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F800B-A4A1-4828-92EC-CAF66B183634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class A:pass</a:t>
            </a:r>
          </a:p>
          <a:p>
            <a:r>
              <a:rPr lang="en-US" sz="2600" dirty="0"/>
              <a:t>class B(A):pass</a:t>
            </a:r>
          </a:p>
          <a:p>
            <a:r>
              <a:rPr lang="en-US" sz="2600" dirty="0"/>
              <a:t>class C(A,B):pass</a:t>
            </a:r>
          </a:p>
          <a:p>
            <a:endParaRPr lang="en-US" sz="2600" dirty="0"/>
          </a:p>
          <a:p>
            <a:r>
              <a:rPr lang="en-US" sz="2600" dirty="0"/>
              <a:t>print(C.__</a:t>
            </a:r>
            <a:r>
              <a:rPr lang="en-US" sz="2600" dirty="0" err="1"/>
              <a:t>mro</a:t>
            </a:r>
            <a:r>
              <a:rPr lang="en-US" sz="2600" dirty="0"/>
              <a:t>__)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561C3B-580D-45CC-AEAC-C3494AFDBB2B}"/>
              </a:ext>
            </a:extLst>
          </p:cNvPr>
          <p:cNvSpPr/>
          <p:nvPr/>
        </p:nvSpPr>
        <p:spPr>
          <a:xfrm>
            <a:off x="8342143" y="112541"/>
            <a:ext cx="703383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A359CD-0C36-41F5-9A60-1106130216E7}"/>
              </a:ext>
            </a:extLst>
          </p:cNvPr>
          <p:cNvSpPr/>
          <p:nvPr/>
        </p:nvSpPr>
        <p:spPr>
          <a:xfrm>
            <a:off x="9929448" y="1362807"/>
            <a:ext cx="703383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BE28EB-E8B9-4C32-BDE8-41AEEA8349F0}"/>
              </a:ext>
            </a:extLst>
          </p:cNvPr>
          <p:cNvSpPr/>
          <p:nvPr/>
        </p:nvSpPr>
        <p:spPr>
          <a:xfrm>
            <a:off x="7990451" y="2246141"/>
            <a:ext cx="703383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9209BD-3325-4360-9E77-223AC3889A28}"/>
              </a:ext>
            </a:extLst>
          </p:cNvPr>
          <p:cNvCxnSpPr>
            <a:stCxn id="9" idx="0"/>
            <a:endCxn id="5" idx="4"/>
          </p:cNvCxnSpPr>
          <p:nvPr/>
        </p:nvCxnSpPr>
        <p:spPr>
          <a:xfrm flipV="1">
            <a:off x="8342143" y="815926"/>
            <a:ext cx="351692" cy="143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42DB7A-EAC0-41B2-86C7-306BAA3FEF17}"/>
              </a:ext>
            </a:extLst>
          </p:cNvPr>
          <p:cNvCxnSpPr>
            <a:stCxn id="8" idx="1"/>
            <a:endCxn id="5" idx="5"/>
          </p:cNvCxnSpPr>
          <p:nvPr/>
        </p:nvCxnSpPr>
        <p:spPr>
          <a:xfrm flipH="1" flipV="1">
            <a:off x="8942518" y="712918"/>
            <a:ext cx="1089938" cy="75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69B22-02B0-431E-BB3D-6688B93F45B0}"/>
              </a:ext>
            </a:extLst>
          </p:cNvPr>
          <p:cNvCxnSpPr>
            <a:stCxn id="9" idx="6"/>
            <a:endCxn id="8" idx="2"/>
          </p:cNvCxnSpPr>
          <p:nvPr/>
        </p:nvCxnSpPr>
        <p:spPr>
          <a:xfrm flipV="1">
            <a:off x="8693834" y="1714500"/>
            <a:ext cx="1235614" cy="8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23D2707-E111-4C0C-8D70-EFF797CF6C0B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/>
              <a:t>Traceback (most recent call last):</a:t>
            </a:r>
          </a:p>
          <a:p>
            <a:r>
              <a:rPr lang="en-US" sz="2600"/>
              <a:t>  File "G:\PSIT\Python 2nd Year 2020\Test1.py", line 3, in &lt;module&gt;</a:t>
            </a:r>
          </a:p>
          <a:p>
            <a:r>
              <a:rPr lang="en-US" sz="2600"/>
              <a:t>    class C(A,B):pass</a:t>
            </a:r>
          </a:p>
          <a:p>
            <a:r>
              <a:rPr lang="en-US" sz="2600"/>
              <a:t>TypeError: Cannot create a consistent method resolution</a:t>
            </a:r>
          </a:p>
          <a:p>
            <a:r>
              <a:rPr lang="en-US" sz="2600"/>
              <a:t>order (MRO) for bases A, B</a:t>
            </a:r>
          </a:p>
        </p:txBody>
      </p:sp>
    </p:spTree>
    <p:extLst>
      <p:ext uri="{BB962C8B-B14F-4D97-AF65-F5344CB8AC3E}">
        <p14:creationId xmlns:p14="http://schemas.microsoft.com/office/powerpoint/2010/main" val="32917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F800B-A4A1-4828-92EC-CAF66B183634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class A:pass</a:t>
            </a:r>
          </a:p>
          <a:p>
            <a:r>
              <a:rPr lang="en-US" sz="2600" dirty="0"/>
              <a:t>class B(A):pass</a:t>
            </a:r>
          </a:p>
          <a:p>
            <a:r>
              <a:rPr lang="en-US" sz="2600" dirty="0"/>
              <a:t>class C(B,A):pass</a:t>
            </a:r>
          </a:p>
          <a:p>
            <a:endParaRPr lang="en-US" sz="2600" dirty="0"/>
          </a:p>
          <a:p>
            <a:r>
              <a:rPr lang="en-US" sz="2600" dirty="0"/>
              <a:t>print(C.__</a:t>
            </a:r>
            <a:r>
              <a:rPr lang="en-US" sz="2600" dirty="0" err="1"/>
              <a:t>mro</a:t>
            </a:r>
            <a:r>
              <a:rPr lang="en-US" sz="2600" dirty="0"/>
              <a:t>__)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561C3B-580D-45CC-AEAC-C3494AFDBB2B}"/>
              </a:ext>
            </a:extLst>
          </p:cNvPr>
          <p:cNvSpPr/>
          <p:nvPr/>
        </p:nvSpPr>
        <p:spPr>
          <a:xfrm>
            <a:off x="8342143" y="112541"/>
            <a:ext cx="703383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A359CD-0C36-41F5-9A60-1106130216E7}"/>
              </a:ext>
            </a:extLst>
          </p:cNvPr>
          <p:cNvSpPr/>
          <p:nvPr/>
        </p:nvSpPr>
        <p:spPr>
          <a:xfrm>
            <a:off x="6339842" y="1036905"/>
            <a:ext cx="703383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BE28EB-E8B9-4C32-BDE8-41AEEA8349F0}"/>
              </a:ext>
            </a:extLst>
          </p:cNvPr>
          <p:cNvSpPr/>
          <p:nvPr/>
        </p:nvSpPr>
        <p:spPr>
          <a:xfrm>
            <a:off x="8792308" y="2504636"/>
            <a:ext cx="703383" cy="703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9209BD-3325-4360-9E77-223AC3889A28}"/>
              </a:ext>
            </a:extLst>
          </p:cNvPr>
          <p:cNvCxnSpPr>
            <a:stCxn id="9" idx="0"/>
            <a:endCxn id="5" idx="4"/>
          </p:cNvCxnSpPr>
          <p:nvPr/>
        </p:nvCxnSpPr>
        <p:spPr>
          <a:xfrm flipH="1" flipV="1">
            <a:off x="8693835" y="815926"/>
            <a:ext cx="450165" cy="168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23D2707-E111-4C0C-8D70-EFF797CF6C0B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(&lt;class '__</a:t>
            </a:r>
            <a:r>
              <a:rPr lang="en-US" sz="2600" dirty="0" err="1"/>
              <a:t>main__.C</a:t>
            </a:r>
            <a:r>
              <a:rPr lang="en-US" sz="2600" dirty="0"/>
              <a:t>'&gt;, &lt;class '__</a:t>
            </a:r>
            <a:r>
              <a:rPr lang="en-US" sz="2600" dirty="0" err="1"/>
              <a:t>main__.B</a:t>
            </a:r>
            <a:r>
              <a:rPr lang="en-US" sz="2600" dirty="0"/>
              <a:t>'&gt;, &lt;class '__</a:t>
            </a:r>
            <a:r>
              <a:rPr lang="en-US" sz="2600" dirty="0" err="1"/>
              <a:t>main__.A</a:t>
            </a:r>
            <a:r>
              <a:rPr lang="en-US" sz="2600" dirty="0"/>
              <a:t>'&gt;, &lt;class 'object'&gt;)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C3BA7B-584D-403D-9631-D21CB62609E2}"/>
              </a:ext>
            </a:extLst>
          </p:cNvPr>
          <p:cNvCxnSpPr>
            <a:stCxn id="9" idx="2"/>
            <a:endCxn id="8" idx="5"/>
          </p:cNvCxnSpPr>
          <p:nvPr/>
        </p:nvCxnSpPr>
        <p:spPr>
          <a:xfrm flipH="1" flipV="1">
            <a:off x="6940217" y="1637282"/>
            <a:ext cx="1852091" cy="121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23A5DE-3CD3-4223-99CC-1C4BD409112F}"/>
              </a:ext>
            </a:extLst>
          </p:cNvPr>
          <p:cNvCxnSpPr>
            <a:stCxn id="8" idx="6"/>
            <a:endCxn id="5" idx="2"/>
          </p:cNvCxnSpPr>
          <p:nvPr/>
        </p:nvCxnSpPr>
        <p:spPr>
          <a:xfrm flipV="1">
            <a:off x="7043225" y="464234"/>
            <a:ext cx="1298918" cy="92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ECABB88-A620-47EE-9E71-BBD526B69A75}"/>
              </a:ext>
            </a:extLst>
          </p:cNvPr>
          <p:cNvSpPr/>
          <p:nvPr/>
        </p:nvSpPr>
        <p:spPr>
          <a:xfrm>
            <a:off x="8778240" y="436098"/>
            <a:ext cx="562708" cy="604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CA21FA-26D0-4E39-BDA8-168DABD93FDE}"/>
              </a:ext>
            </a:extLst>
          </p:cNvPr>
          <p:cNvSpPr/>
          <p:nvPr/>
        </p:nvSpPr>
        <p:spPr>
          <a:xfrm>
            <a:off x="10909495" y="440786"/>
            <a:ext cx="562708" cy="604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4C9ED2-4269-4AF2-B8DD-8BC9DD81177C}"/>
              </a:ext>
            </a:extLst>
          </p:cNvPr>
          <p:cNvSpPr/>
          <p:nvPr/>
        </p:nvSpPr>
        <p:spPr>
          <a:xfrm>
            <a:off x="8787619" y="2285999"/>
            <a:ext cx="562708" cy="604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C3AC7E-8179-4D8E-92A4-58EEE930FD21}"/>
              </a:ext>
            </a:extLst>
          </p:cNvPr>
          <p:cNvSpPr/>
          <p:nvPr/>
        </p:nvSpPr>
        <p:spPr>
          <a:xfrm>
            <a:off x="10902461" y="3414931"/>
            <a:ext cx="562708" cy="604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174D2F-1A66-4CEE-87FD-E4981323EEEA}"/>
              </a:ext>
            </a:extLst>
          </p:cNvPr>
          <p:cNvCxnSpPr>
            <a:stCxn id="4" idx="0"/>
            <a:endCxn id="2" idx="4"/>
          </p:cNvCxnSpPr>
          <p:nvPr/>
        </p:nvCxnSpPr>
        <p:spPr>
          <a:xfrm flipH="1" flipV="1">
            <a:off x="9059594" y="1041009"/>
            <a:ext cx="9379" cy="124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D0CE9-A4B3-4DDE-A601-794C2A94CABB}"/>
              </a:ext>
            </a:extLst>
          </p:cNvPr>
          <p:cNvCxnSpPr>
            <a:cxnSpLocks/>
            <a:stCxn id="4" idx="7"/>
            <a:endCxn id="3" idx="3"/>
          </p:cNvCxnSpPr>
          <p:nvPr/>
        </p:nvCxnSpPr>
        <p:spPr>
          <a:xfrm flipV="1">
            <a:off x="9267920" y="957110"/>
            <a:ext cx="1723982" cy="141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DFB592-17B9-4327-BB99-0E1D033C9FB9}"/>
              </a:ext>
            </a:extLst>
          </p:cNvPr>
          <p:cNvCxnSpPr>
            <a:stCxn id="5" idx="0"/>
            <a:endCxn id="3" idx="4"/>
          </p:cNvCxnSpPr>
          <p:nvPr/>
        </p:nvCxnSpPr>
        <p:spPr>
          <a:xfrm flipV="1">
            <a:off x="11183815" y="1045697"/>
            <a:ext cx="7034" cy="236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D4630C-E74A-4DBD-AEF5-661A98F20FA9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 flipV="1">
            <a:off x="9350327" y="2588455"/>
            <a:ext cx="1552134" cy="112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B00C8-626B-4227-92ED-5947BD8357CB}"/>
              </a:ext>
            </a:extLst>
          </p:cNvPr>
          <p:cNvSpPr/>
          <p:nvPr/>
        </p:nvSpPr>
        <p:spPr>
          <a:xfrm>
            <a:off x="0" y="0"/>
            <a:ext cx="7235485" cy="416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class A:pass</a:t>
            </a:r>
          </a:p>
          <a:p>
            <a:r>
              <a:rPr lang="en-US" sz="2600" dirty="0"/>
              <a:t>class B:pass</a:t>
            </a:r>
          </a:p>
          <a:p>
            <a:r>
              <a:rPr lang="en-US" sz="2600" dirty="0"/>
              <a:t>class C(A,B):pass</a:t>
            </a:r>
          </a:p>
          <a:p>
            <a:r>
              <a:rPr lang="en-US" sz="2600" dirty="0"/>
              <a:t>class D(C,B):pass</a:t>
            </a:r>
          </a:p>
          <a:p>
            <a:endParaRPr lang="en-US" sz="2600" dirty="0"/>
          </a:p>
          <a:p>
            <a:r>
              <a:rPr lang="en-US" sz="2600" dirty="0"/>
              <a:t>print(D.__</a:t>
            </a:r>
            <a:r>
              <a:rPr lang="en-US" sz="2600" dirty="0" err="1"/>
              <a:t>mro</a:t>
            </a:r>
            <a:r>
              <a:rPr lang="en-US" sz="2600" dirty="0"/>
              <a:t>__)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DBDA60-A0F7-447E-A7B9-D1D83949D770}"/>
              </a:ext>
            </a:extLst>
          </p:cNvPr>
          <p:cNvSpPr/>
          <p:nvPr/>
        </p:nvSpPr>
        <p:spPr>
          <a:xfrm>
            <a:off x="0" y="4164037"/>
            <a:ext cx="12192000" cy="269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/>
              <a:t>(&lt;class '__main__.D'&gt;, &lt;class '__main__.C'&gt;, &lt;class '__main__.A'&gt;, &lt;class '__main__.B'&gt;, &lt;class 'object'&gt;)</a:t>
            </a:r>
          </a:p>
        </p:txBody>
      </p:sp>
    </p:spTree>
    <p:extLst>
      <p:ext uri="{BB962C8B-B14F-4D97-AF65-F5344CB8AC3E}">
        <p14:creationId xmlns:p14="http://schemas.microsoft.com/office/powerpoint/2010/main" val="214558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DB7C23-A37E-42C6-B18E-8EE6EE1E01A7}"/>
              </a:ext>
            </a:extLst>
          </p:cNvPr>
          <p:cNvSpPr/>
          <p:nvPr/>
        </p:nvSpPr>
        <p:spPr>
          <a:xfrm>
            <a:off x="0" y="-1"/>
            <a:ext cx="3024554" cy="534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class A: </a:t>
            </a:r>
          </a:p>
          <a:p>
            <a:r>
              <a:rPr lang="en-US" sz="2400" dirty="0"/>
              <a:t>	pass</a:t>
            </a:r>
          </a:p>
          <a:p>
            <a:r>
              <a:rPr lang="en-US" sz="2400" dirty="0"/>
              <a:t>class B: </a:t>
            </a:r>
          </a:p>
          <a:p>
            <a:r>
              <a:rPr lang="en-US" sz="2400" dirty="0"/>
              <a:t>	pass</a:t>
            </a:r>
          </a:p>
          <a:p>
            <a:r>
              <a:rPr lang="en-US" sz="2400" dirty="0"/>
              <a:t>class C(A, B): </a:t>
            </a:r>
          </a:p>
          <a:p>
            <a:r>
              <a:rPr lang="en-US" sz="2400" dirty="0"/>
              <a:t>	pass</a:t>
            </a:r>
          </a:p>
          <a:p>
            <a:r>
              <a:rPr lang="en-US" sz="2400" dirty="0"/>
              <a:t>class D(B, A): </a:t>
            </a:r>
          </a:p>
          <a:p>
            <a:r>
              <a:rPr lang="en-US" sz="2400" dirty="0"/>
              <a:t>	pass</a:t>
            </a:r>
          </a:p>
          <a:p>
            <a:r>
              <a:rPr lang="en-US" sz="2400" dirty="0"/>
              <a:t>class E(C,D): </a:t>
            </a:r>
          </a:p>
          <a:p>
            <a:r>
              <a:rPr lang="en-US" sz="2400" dirty="0"/>
              <a:t>	pass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E.mro</a:t>
            </a:r>
            <a:r>
              <a:rPr lang="en-US" sz="2400" dirty="0"/>
              <a:t>())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242A49-5DDA-40A3-A58B-411104D4198B}"/>
              </a:ext>
            </a:extLst>
          </p:cNvPr>
          <p:cNvSpPr/>
          <p:nvPr/>
        </p:nvSpPr>
        <p:spPr>
          <a:xfrm>
            <a:off x="0" y="5345722"/>
            <a:ext cx="12192000" cy="1512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class E(C,D):</a:t>
            </a:r>
          </a:p>
          <a:p>
            <a:r>
              <a:rPr lang="en-US" sz="2400" dirty="0" err="1"/>
              <a:t>TypeError</a:t>
            </a:r>
            <a:r>
              <a:rPr lang="en-US" sz="2400" dirty="0"/>
              <a:t>: Cannot create a consistent method resolution</a:t>
            </a:r>
          </a:p>
          <a:p>
            <a:r>
              <a:rPr lang="en-US" sz="2400" dirty="0"/>
              <a:t>order (MRO) for bases A, 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849F95-59AD-4318-BAE6-A0CDFA49FE29}"/>
              </a:ext>
            </a:extLst>
          </p:cNvPr>
          <p:cNvSpPr/>
          <p:nvPr/>
        </p:nvSpPr>
        <p:spPr>
          <a:xfrm>
            <a:off x="5683348" y="520505"/>
            <a:ext cx="731520" cy="6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B75D21-956A-4217-8AA9-D0D1C6C4F948}"/>
              </a:ext>
            </a:extLst>
          </p:cNvPr>
          <p:cNvSpPr/>
          <p:nvPr/>
        </p:nvSpPr>
        <p:spPr>
          <a:xfrm>
            <a:off x="8494542" y="520505"/>
            <a:ext cx="731520" cy="6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9F794F-0D72-41B8-B404-965B522FD2FC}"/>
              </a:ext>
            </a:extLst>
          </p:cNvPr>
          <p:cNvSpPr/>
          <p:nvPr/>
        </p:nvSpPr>
        <p:spPr>
          <a:xfrm>
            <a:off x="5730240" y="1983543"/>
            <a:ext cx="731520" cy="6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03516F-D315-415F-A84B-6EE62E87E4D1}"/>
              </a:ext>
            </a:extLst>
          </p:cNvPr>
          <p:cNvSpPr/>
          <p:nvPr/>
        </p:nvSpPr>
        <p:spPr>
          <a:xfrm>
            <a:off x="8494542" y="1983542"/>
            <a:ext cx="731520" cy="6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23603F-2781-465B-916F-8B56D3738883}"/>
              </a:ext>
            </a:extLst>
          </p:cNvPr>
          <p:cNvSpPr/>
          <p:nvPr/>
        </p:nvSpPr>
        <p:spPr>
          <a:xfrm>
            <a:off x="7162800" y="3429000"/>
            <a:ext cx="731520" cy="6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339102-D740-46F6-825D-D5964C957F2C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H="1" flipV="1">
            <a:off x="6049108" y="1209822"/>
            <a:ext cx="46892" cy="77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8F7877-9AF4-429B-970E-06BDFEBFE9BF}"/>
              </a:ext>
            </a:extLst>
          </p:cNvPr>
          <p:cNvCxnSpPr>
            <a:stCxn id="7" idx="0"/>
            <a:endCxn id="5" idx="4"/>
          </p:cNvCxnSpPr>
          <p:nvPr/>
        </p:nvCxnSpPr>
        <p:spPr>
          <a:xfrm flipV="1">
            <a:off x="8860302" y="1209822"/>
            <a:ext cx="0" cy="77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E8C69E-DFFD-4F10-9041-76BA054DC6BC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6354631" y="1108874"/>
            <a:ext cx="2247040" cy="97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4544DA-AD4A-4C25-8B6F-1041EE1BFF14}"/>
              </a:ext>
            </a:extLst>
          </p:cNvPr>
          <p:cNvCxnSpPr>
            <a:stCxn id="7" idx="1"/>
            <a:endCxn id="4" idx="5"/>
          </p:cNvCxnSpPr>
          <p:nvPr/>
        </p:nvCxnSpPr>
        <p:spPr>
          <a:xfrm flipH="1" flipV="1">
            <a:off x="6307739" y="1108874"/>
            <a:ext cx="2293932" cy="97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BA9DD9-DAD5-4C81-84EB-A37B60793E5A}"/>
              </a:ext>
            </a:extLst>
          </p:cNvPr>
          <p:cNvCxnSpPr>
            <a:stCxn id="8" idx="1"/>
            <a:endCxn id="6" idx="5"/>
          </p:cNvCxnSpPr>
          <p:nvPr/>
        </p:nvCxnSpPr>
        <p:spPr>
          <a:xfrm flipH="1" flipV="1">
            <a:off x="6354631" y="2571912"/>
            <a:ext cx="915298" cy="95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530FA0-D66E-4BDD-8F57-5B3287BB36A9}"/>
              </a:ext>
            </a:extLst>
          </p:cNvPr>
          <p:cNvCxnSpPr>
            <a:stCxn id="8" idx="7"/>
            <a:endCxn id="7" idx="3"/>
          </p:cNvCxnSpPr>
          <p:nvPr/>
        </p:nvCxnSpPr>
        <p:spPr>
          <a:xfrm flipV="1">
            <a:off x="7787191" y="2571911"/>
            <a:ext cx="814480" cy="95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7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03AF93-C517-4CD2-B861-ADD142AD3FDB}"/>
              </a:ext>
            </a:extLst>
          </p:cNvPr>
          <p:cNvSpPr/>
          <p:nvPr/>
        </p:nvSpPr>
        <p:spPr>
          <a:xfrm>
            <a:off x="2" y="-1"/>
            <a:ext cx="3896750" cy="45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/>
              <a:t>class X:pass</a:t>
            </a:r>
          </a:p>
          <a:p>
            <a:r>
              <a:rPr lang="en-US" sz="2600" dirty="0"/>
              <a:t>class Y: pass</a:t>
            </a:r>
          </a:p>
          <a:p>
            <a:r>
              <a:rPr lang="en-US" sz="2600" dirty="0"/>
              <a:t>class Z:pass</a:t>
            </a:r>
          </a:p>
          <a:p>
            <a:r>
              <a:rPr lang="en-US" sz="2600" dirty="0"/>
              <a:t>class A(X,Y):pass</a:t>
            </a:r>
          </a:p>
          <a:p>
            <a:r>
              <a:rPr lang="en-US" sz="2600" dirty="0"/>
              <a:t>class B(Y,Z):pass</a:t>
            </a:r>
          </a:p>
          <a:p>
            <a:r>
              <a:rPr lang="en-US" sz="2600" dirty="0"/>
              <a:t>class M(A,B,Z):pass</a:t>
            </a:r>
          </a:p>
          <a:p>
            <a:endParaRPr lang="en-US" sz="2600" dirty="0"/>
          </a:p>
          <a:p>
            <a:r>
              <a:rPr lang="en-US" sz="2600" dirty="0"/>
              <a:t>print(M.__</a:t>
            </a:r>
            <a:r>
              <a:rPr lang="en-US" sz="2600" dirty="0" err="1"/>
              <a:t>mro</a:t>
            </a:r>
            <a:r>
              <a:rPr lang="en-US" sz="2600" dirty="0"/>
              <a:t>__)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CA52A1-4EE4-40A4-BC2D-EBE1CC96908F}"/>
              </a:ext>
            </a:extLst>
          </p:cNvPr>
          <p:cNvSpPr/>
          <p:nvPr/>
        </p:nvSpPr>
        <p:spPr>
          <a:xfrm>
            <a:off x="0" y="4543865"/>
            <a:ext cx="12192000" cy="231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(&lt;class '__</a:t>
            </a:r>
            <a:r>
              <a:rPr lang="en-US" sz="2500" dirty="0" err="1"/>
              <a:t>main__.M</a:t>
            </a:r>
            <a:r>
              <a:rPr lang="en-US" sz="2500" dirty="0"/>
              <a:t>'&gt;, &lt;class '__</a:t>
            </a:r>
            <a:r>
              <a:rPr lang="en-US" sz="2500" dirty="0" err="1"/>
              <a:t>main__.A</a:t>
            </a:r>
            <a:r>
              <a:rPr lang="en-US" sz="2500" dirty="0"/>
              <a:t>'&gt;, &lt;class '__</a:t>
            </a:r>
            <a:r>
              <a:rPr lang="en-US" sz="2500" dirty="0" err="1"/>
              <a:t>main__.X</a:t>
            </a:r>
            <a:r>
              <a:rPr lang="en-US" sz="2500" dirty="0"/>
              <a:t>'&gt;, &lt;class '__</a:t>
            </a:r>
            <a:r>
              <a:rPr lang="en-US" sz="2500" dirty="0" err="1"/>
              <a:t>main__.B</a:t>
            </a:r>
            <a:r>
              <a:rPr lang="en-US" sz="2500" dirty="0"/>
              <a:t>'&gt;, &lt;class '__</a:t>
            </a:r>
            <a:r>
              <a:rPr lang="en-US" sz="2500" dirty="0" err="1"/>
              <a:t>main__.Y</a:t>
            </a:r>
            <a:r>
              <a:rPr lang="en-US" sz="2500" dirty="0"/>
              <a:t>'&gt;, &lt;class '__</a:t>
            </a:r>
            <a:r>
              <a:rPr lang="en-US" sz="2500" dirty="0" err="1"/>
              <a:t>main__.Z</a:t>
            </a:r>
            <a:r>
              <a:rPr lang="en-US" sz="2500" dirty="0"/>
              <a:t>'&gt;, &lt;class 'object'&gt;)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14846D-9E0D-4835-91B5-0D11B4681114}"/>
              </a:ext>
            </a:extLst>
          </p:cNvPr>
          <p:cNvSpPr/>
          <p:nvPr/>
        </p:nvSpPr>
        <p:spPr>
          <a:xfrm>
            <a:off x="5725551" y="492369"/>
            <a:ext cx="914400" cy="759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A4283B-FCC0-4B53-8E0A-DF9A00336086}"/>
              </a:ext>
            </a:extLst>
          </p:cNvPr>
          <p:cNvSpPr/>
          <p:nvPr/>
        </p:nvSpPr>
        <p:spPr>
          <a:xfrm>
            <a:off x="6182751" y="1779562"/>
            <a:ext cx="914400" cy="759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02B17C-8C09-4144-8E5C-FE173BD96389}"/>
              </a:ext>
            </a:extLst>
          </p:cNvPr>
          <p:cNvSpPr/>
          <p:nvPr/>
        </p:nvSpPr>
        <p:spPr>
          <a:xfrm>
            <a:off x="9322190" y="494713"/>
            <a:ext cx="914400" cy="759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Z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EE5A8C-922B-481F-AF0B-CB1DFF424BF9}"/>
              </a:ext>
            </a:extLst>
          </p:cNvPr>
          <p:cNvSpPr/>
          <p:nvPr/>
        </p:nvSpPr>
        <p:spPr>
          <a:xfrm>
            <a:off x="8864990" y="1779562"/>
            <a:ext cx="914400" cy="759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422BE3-AEDA-4500-8148-60E181E5EA56}"/>
              </a:ext>
            </a:extLst>
          </p:cNvPr>
          <p:cNvSpPr/>
          <p:nvPr/>
        </p:nvSpPr>
        <p:spPr>
          <a:xfrm>
            <a:off x="7523870" y="2781886"/>
            <a:ext cx="914400" cy="759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07C1B7-594F-4267-A9A2-985185EFB2B2}"/>
              </a:ext>
            </a:extLst>
          </p:cNvPr>
          <p:cNvSpPr/>
          <p:nvPr/>
        </p:nvSpPr>
        <p:spPr>
          <a:xfrm>
            <a:off x="7523870" y="492369"/>
            <a:ext cx="914400" cy="759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50D225-5196-41FB-9421-F6F24C89DEF1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H="1" flipV="1">
            <a:off x="6182751" y="1252025"/>
            <a:ext cx="457200" cy="52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C9A931-FDAE-4FA6-8C07-0417B7503924}"/>
              </a:ext>
            </a:extLst>
          </p:cNvPr>
          <p:cNvCxnSpPr>
            <a:stCxn id="5" idx="0"/>
            <a:endCxn id="9" idx="3"/>
          </p:cNvCxnSpPr>
          <p:nvPr/>
        </p:nvCxnSpPr>
        <p:spPr>
          <a:xfrm flipV="1">
            <a:off x="6639951" y="1140776"/>
            <a:ext cx="1017830" cy="63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61F76E-1B8F-49E3-A5B1-5BDC9524E490}"/>
              </a:ext>
            </a:extLst>
          </p:cNvPr>
          <p:cNvCxnSpPr>
            <a:stCxn id="7" idx="0"/>
            <a:endCxn id="9" idx="5"/>
          </p:cNvCxnSpPr>
          <p:nvPr/>
        </p:nvCxnSpPr>
        <p:spPr>
          <a:xfrm flipH="1" flipV="1">
            <a:off x="8304359" y="1140776"/>
            <a:ext cx="1017831" cy="63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CCD95-2135-44CB-95DF-3AD4CEA27348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9322190" y="1254369"/>
            <a:ext cx="457200" cy="52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F77705-D3A0-4525-A3FE-640D28AC592B}"/>
              </a:ext>
            </a:extLst>
          </p:cNvPr>
          <p:cNvCxnSpPr>
            <a:stCxn id="8" idx="1"/>
            <a:endCxn id="5" idx="5"/>
          </p:cNvCxnSpPr>
          <p:nvPr/>
        </p:nvCxnSpPr>
        <p:spPr>
          <a:xfrm flipH="1" flipV="1">
            <a:off x="6963240" y="2427969"/>
            <a:ext cx="694541" cy="4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F8ACBD-E5AC-44AA-AC04-274ED8B466E6}"/>
              </a:ext>
            </a:extLst>
          </p:cNvPr>
          <p:cNvCxnSpPr>
            <a:stCxn id="8" idx="7"/>
            <a:endCxn id="7" idx="3"/>
          </p:cNvCxnSpPr>
          <p:nvPr/>
        </p:nvCxnSpPr>
        <p:spPr>
          <a:xfrm flipV="1">
            <a:off x="8304359" y="2427969"/>
            <a:ext cx="694542" cy="4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2B3503E-2AE5-4927-A918-E8EBA6F02526}"/>
              </a:ext>
            </a:extLst>
          </p:cNvPr>
          <p:cNvCxnSpPr>
            <a:stCxn id="8" idx="6"/>
            <a:endCxn id="6" idx="5"/>
          </p:cNvCxnSpPr>
          <p:nvPr/>
        </p:nvCxnSpPr>
        <p:spPr>
          <a:xfrm flipV="1">
            <a:off x="8438270" y="1143120"/>
            <a:ext cx="1664409" cy="2018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37DE23-B217-4EB1-BE38-B2101E963F99}"/>
              </a:ext>
            </a:extLst>
          </p:cNvPr>
          <p:cNvSpPr/>
          <p:nvPr/>
        </p:nvSpPr>
        <p:spPr>
          <a:xfrm>
            <a:off x="0" y="0"/>
            <a:ext cx="6096000" cy="41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/>
              <a:t>class X:pass</a:t>
            </a:r>
          </a:p>
          <a:p>
            <a:r>
              <a:rPr lang="en-US" sz="2600"/>
              <a:t>class Y: pass</a:t>
            </a:r>
          </a:p>
          <a:p>
            <a:r>
              <a:rPr lang="en-US" sz="2600"/>
              <a:t>class Z:pass</a:t>
            </a:r>
          </a:p>
          <a:p>
            <a:r>
              <a:rPr lang="en-US" sz="2600"/>
              <a:t>class A(X,Y):pass</a:t>
            </a:r>
          </a:p>
          <a:p>
            <a:r>
              <a:rPr lang="en-US" sz="2600"/>
              <a:t>class B(Y,Z):pass</a:t>
            </a:r>
          </a:p>
          <a:p>
            <a:r>
              <a:rPr lang="en-US" sz="2600"/>
              <a:t>class M(B,A,Z):pass</a:t>
            </a:r>
          </a:p>
          <a:p>
            <a:endParaRPr lang="en-US" sz="2600"/>
          </a:p>
          <a:p>
            <a:r>
              <a:rPr lang="en-US" sz="2600"/>
              <a:t>print(M.__mro__)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D15ED3-5F86-4FD3-B5AE-ABAF4E50CD98}"/>
              </a:ext>
            </a:extLst>
          </p:cNvPr>
          <p:cNvSpPr/>
          <p:nvPr/>
        </p:nvSpPr>
        <p:spPr>
          <a:xfrm>
            <a:off x="6649327" y="260251"/>
            <a:ext cx="604911" cy="590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17A42C-E2FE-466F-ABFB-87EE8C4FE996}"/>
              </a:ext>
            </a:extLst>
          </p:cNvPr>
          <p:cNvSpPr/>
          <p:nvPr/>
        </p:nvSpPr>
        <p:spPr>
          <a:xfrm>
            <a:off x="8808719" y="260251"/>
            <a:ext cx="604911" cy="590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455B77-FF65-4948-A255-4ED19ADF7056}"/>
              </a:ext>
            </a:extLst>
          </p:cNvPr>
          <p:cNvSpPr/>
          <p:nvPr/>
        </p:nvSpPr>
        <p:spPr>
          <a:xfrm>
            <a:off x="10968111" y="262596"/>
            <a:ext cx="604911" cy="590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91CB58-A7D0-4A45-96F1-7AD5435FDDAC}"/>
              </a:ext>
            </a:extLst>
          </p:cNvPr>
          <p:cNvSpPr/>
          <p:nvPr/>
        </p:nvSpPr>
        <p:spPr>
          <a:xfrm>
            <a:off x="7630549" y="2067950"/>
            <a:ext cx="604911" cy="590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FAA002-77B0-4790-A9CF-01DCA659B3D2}"/>
              </a:ext>
            </a:extLst>
          </p:cNvPr>
          <p:cNvSpPr/>
          <p:nvPr/>
        </p:nvSpPr>
        <p:spPr>
          <a:xfrm>
            <a:off x="10147495" y="2067950"/>
            <a:ext cx="604911" cy="590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981298-3209-453E-9D68-1306DEF12888}"/>
              </a:ext>
            </a:extLst>
          </p:cNvPr>
          <p:cNvSpPr/>
          <p:nvPr/>
        </p:nvSpPr>
        <p:spPr>
          <a:xfrm>
            <a:off x="8808720" y="3429000"/>
            <a:ext cx="604911" cy="590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FC71A6-AF54-43CF-B06D-A96D5169C206}"/>
              </a:ext>
            </a:extLst>
          </p:cNvPr>
          <p:cNvSpPr/>
          <p:nvPr/>
        </p:nvSpPr>
        <p:spPr>
          <a:xfrm>
            <a:off x="0" y="4135902"/>
            <a:ext cx="12192000" cy="272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/>
              <a:t>(&lt;class '__main__.M'&gt;, &lt;class '__main__.B'&gt;, &lt;class '__main__.A'&gt;, &lt;class '__main__.X'&gt;, &lt;class '__main__.Y'&gt;, &lt;class '__main__.Z'&gt;, &lt;class 'object'&gt;)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D2E714-A021-4824-A3AF-3DBB60F66886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8146873" y="2572266"/>
            <a:ext cx="750434" cy="94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DB961-78C3-4FB5-B2D6-BFD74F5AFEF1}"/>
              </a:ext>
            </a:extLst>
          </p:cNvPr>
          <p:cNvCxnSpPr>
            <a:stCxn id="8" idx="7"/>
            <a:endCxn id="7" idx="3"/>
          </p:cNvCxnSpPr>
          <p:nvPr/>
        </p:nvCxnSpPr>
        <p:spPr>
          <a:xfrm flipV="1">
            <a:off x="9325044" y="2572266"/>
            <a:ext cx="911038" cy="94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C1032-0248-4B49-B1CF-0A1A5B5823C4}"/>
              </a:ext>
            </a:extLst>
          </p:cNvPr>
          <p:cNvCxnSpPr>
            <a:stCxn id="7" idx="1"/>
            <a:endCxn id="4" idx="4"/>
          </p:cNvCxnSpPr>
          <p:nvPr/>
        </p:nvCxnSpPr>
        <p:spPr>
          <a:xfrm flipH="1" flipV="1">
            <a:off x="9111175" y="851094"/>
            <a:ext cx="1124907" cy="130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EC5BAA-6A35-4C5F-91C8-D8A813B7D04C}"/>
              </a:ext>
            </a:extLst>
          </p:cNvPr>
          <p:cNvCxnSpPr>
            <a:stCxn id="7" idx="7"/>
            <a:endCxn id="5" idx="4"/>
          </p:cNvCxnSpPr>
          <p:nvPr/>
        </p:nvCxnSpPr>
        <p:spPr>
          <a:xfrm flipV="1">
            <a:off x="10663819" y="853439"/>
            <a:ext cx="606748" cy="130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9E8CC4-8365-485B-AD09-0DA0AC67C321}"/>
              </a:ext>
            </a:extLst>
          </p:cNvPr>
          <p:cNvCxnSpPr>
            <a:stCxn id="6" idx="6"/>
            <a:endCxn id="3" idx="6"/>
          </p:cNvCxnSpPr>
          <p:nvPr/>
        </p:nvCxnSpPr>
        <p:spPr>
          <a:xfrm flipH="1" flipV="1">
            <a:off x="7254238" y="555673"/>
            <a:ext cx="981222" cy="1807699"/>
          </a:xfrm>
          <a:prstGeom prst="bentConnector3">
            <a:avLst>
              <a:gd name="adj1" fmla="val -23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12EA477-CE33-4F5B-BF58-FC72598FADA1}"/>
              </a:ext>
            </a:extLst>
          </p:cNvPr>
          <p:cNvCxnSpPr>
            <a:stCxn id="6" idx="2"/>
            <a:endCxn id="5" idx="3"/>
          </p:cNvCxnSpPr>
          <p:nvPr/>
        </p:nvCxnSpPr>
        <p:spPr>
          <a:xfrm rot="10800000" flipH="1">
            <a:off x="7630548" y="766912"/>
            <a:ext cx="3426149" cy="1596460"/>
          </a:xfrm>
          <a:prstGeom prst="bentConnector4">
            <a:avLst>
              <a:gd name="adj1" fmla="val -6672"/>
              <a:gd name="adj2" fmla="val 83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CAE0470-780B-422A-983D-DC3C1F2C1A68}"/>
              </a:ext>
            </a:extLst>
          </p:cNvPr>
          <p:cNvCxnSpPr>
            <a:stCxn id="8" idx="6"/>
            <a:endCxn id="3" idx="3"/>
          </p:cNvCxnSpPr>
          <p:nvPr/>
        </p:nvCxnSpPr>
        <p:spPr>
          <a:xfrm flipH="1" flipV="1">
            <a:off x="6737914" y="764567"/>
            <a:ext cx="2675717" cy="2959855"/>
          </a:xfrm>
          <a:prstGeom prst="bentConnector4">
            <a:avLst>
              <a:gd name="adj1" fmla="val -24317"/>
              <a:gd name="adj2" fmla="val 24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542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betu</dc:creator>
  <cp:lastModifiedBy>betu</cp:lastModifiedBy>
  <cp:revision>48</cp:revision>
  <dcterms:created xsi:type="dcterms:W3CDTF">2021-01-01T09:45:36Z</dcterms:created>
  <dcterms:modified xsi:type="dcterms:W3CDTF">2021-01-02T08:57:26Z</dcterms:modified>
</cp:coreProperties>
</file>