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ink/ink3.xml" ContentType="application/inkml+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ink/ink1.xml" ContentType="application/inkml+xml"/>
  <Override PartName="/ppt/ink/ink2.xml" ContentType="application/inkml+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3"/>
  </p:notesMasterIdLst>
  <p:sldIdLst>
    <p:sldId id="256" r:id="rId2"/>
    <p:sldId id="286" r:id="rId3"/>
    <p:sldId id="331" r:id="rId4"/>
    <p:sldId id="332" r:id="rId5"/>
    <p:sldId id="333" r:id="rId6"/>
    <p:sldId id="335" r:id="rId7"/>
    <p:sldId id="353" r:id="rId8"/>
    <p:sldId id="354" r:id="rId9"/>
    <p:sldId id="277" r:id="rId10"/>
    <p:sldId id="361" r:id="rId11"/>
    <p:sldId id="362" r:id="rId12"/>
    <p:sldId id="366" r:id="rId13"/>
    <p:sldId id="365" r:id="rId14"/>
    <p:sldId id="367" r:id="rId15"/>
    <p:sldId id="368" r:id="rId16"/>
    <p:sldId id="369" r:id="rId17"/>
    <p:sldId id="356" r:id="rId18"/>
    <p:sldId id="373" r:id="rId19"/>
    <p:sldId id="371" r:id="rId20"/>
    <p:sldId id="372" r:id="rId21"/>
    <p:sldId id="370" r:id="rId22"/>
    <p:sldId id="374" r:id="rId23"/>
    <p:sldId id="375" r:id="rId24"/>
    <p:sldId id="376" r:id="rId25"/>
    <p:sldId id="377" r:id="rId26"/>
    <p:sldId id="378" r:id="rId27"/>
    <p:sldId id="379" r:id="rId28"/>
    <p:sldId id="381" r:id="rId29"/>
    <p:sldId id="382" r:id="rId30"/>
    <p:sldId id="380" r:id="rId31"/>
    <p:sldId id="284" r:id="rId32"/>
  </p:sldIdLst>
  <p:sldSz cx="9144000" cy="6858000" type="screen4x3"/>
  <p:notesSz cx="6858000" cy="9144000"/>
  <p:defaultTextStyle>
    <a:defPPr>
      <a:defRPr lang="en-IN"/>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00"/>
    <a:srgbClr val="00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p:cViewPr varScale="1">
        <p:scale>
          <a:sx n="68" d="100"/>
          <a:sy n="68" d="100"/>
        </p:scale>
        <p:origin x="-138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4T03:41:38.730"/>
    </inkml:context>
    <inkml:brush xml:id="br0">
      <inkml:brushProperty name="width" value="0.05" units="cm"/>
      <inkml:brushProperty name="height" value="0.05" units="cm"/>
    </inkml:brush>
  </inkml:definitions>
  <inkml:trace contextRef="#ctx0" brushRef="#br0">0 1 4530,'0'0'395,"0"0"-14,0 0 46,0 0 102,0 0 132,0 0 174,4 8-48,12 24-301,12 15-3397,-25-38 889</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03:31:00.089"/>
    </inkml:context>
    <inkml:brush xml:id="br0">
      <inkml:brushProperty name="width" value="0.05" units="cm"/>
      <inkml:brushProperty name="height" value="0.05" units="cm"/>
    </inkml:brush>
  </inkml:definitions>
  <inkml:trace contextRef="#ctx0" brushRef="#br0">1 97 3682,'0'0'643,"0"0"-198,0 0-141,0 0-117,0 0 123,0 0 252,2-17 2891,-2 17-3435,0 0-2,2-2-13,0 1 0,0 0 0,0-1-1,0 1 1,0-1 0,0 1 0,0-1 0,-1 0-1,1 0 1,1-2 0,3-3-4,13-9-1,-14 13 3,-1 0-1,0 0 1,0-1-1,0 0 1,0 0-1,-1 0 1,4-5-1,-6 7 3,-1 2 13,0 0 11,0 0-14,0 0-26,0 0-22,0 0-66,0 0-209,0 0 228,1 0-1,-1 1 0,1-1 1,-1 0-1,1 0 0,-1 1 0,1-1 1,-1 0-1,1 0 0,-1 0 1,1 0-1,-1 0 0,1 0 1,-1 0-1,1 0 0,-1 0 1,1 0-1,-1 0 0,1 0 1,-1 0-1,1 0 0,-1-1 1,2 1-1,-2 0 28,0-1 0,1 1 0,-1 0-1,0 0 1,1 0 0,-1 0 0,0 0 0,0 0 0,1-1 0,-1 1 0,0 0 0,1 0 0,-1 0-1,0 0 1,1 0 0,-1 0 0,0 0 0,1 0 0,-1 0 0,0 0 0,1 1 0,-1-1 0,0 0-1,0 0 1,1 0 0,-1 0 0,0 0 0,1 1 0,-1-1 0,0 0 0,0 0 0,1 0 0,-1 1-1,0-1 1,0 0 0,0 0 0,1 1 0,-1-1 0,0 0 0,0 0 0,0 1 0,0-1 0,0 0-1,0 1 1,1-1 0,-1 0 0,0 1 0,0-1 0,0 0 0,0 0 0,0 1 0,0-1 0,0 0-1,0 1 1,0-1 0,0 0 0,-1 1 0,1-1 0,0 1 0,0 13-3827</inkml:trace>
</inkml:ink>
</file>

<file path=ppt/ink/ink3.xml><?xml version="1.0" encoding="utf-8"?>
<inkml:ink xmlns:inkml="http://www.w3.org/2003/InkML">
  <inkml:definitions/>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921468-D90A-4CDF-BC6C-1AA66E971931}" type="datetimeFigureOut">
              <a:rPr lang="en-IN" smtClean="0"/>
              <a:pPr/>
              <a:t>02-09-2020</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ED5088-6BD4-49F8-8FF1-EEA8F6A8DC8B}" type="slidenum">
              <a:rPr lang="en-IN" smtClean="0"/>
              <a:pPr/>
              <a:t>‹#›</a:t>
            </a:fld>
            <a:endParaRPr lang="en-IN"/>
          </a:p>
        </p:txBody>
      </p:sp>
    </p:spTree>
    <p:extLst>
      <p:ext uri="{BB962C8B-B14F-4D97-AF65-F5344CB8AC3E}">
        <p14:creationId xmlns:p14="http://schemas.microsoft.com/office/powerpoint/2010/main" xmlns="" val="2118183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BED5088-6BD4-49F8-8FF1-EEA8F6A8DC8B}" type="slidenum">
              <a:rPr lang="en-IN" smtClean="0"/>
              <a:pPr/>
              <a:t>11</a:t>
            </a:fld>
            <a:endParaRPr lang="en-IN"/>
          </a:p>
        </p:txBody>
      </p:sp>
    </p:spTree>
    <p:extLst>
      <p:ext uri="{BB962C8B-B14F-4D97-AF65-F5344CB8AC3E}">
        <p14:creationId xmlns:p14="http://schemas.microsoft.com/office/powerpoint/2010/main" xmlns="" val="2252528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xmlns="" id="{E0421DFD-3B22-4A5F-A204-E6203894F816}"/>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123" name="Rectangle 3"/>
          <p:cNvSpPr>
            <a:spLocks noGrp="1" noChangeArrowheads="1"/>
          </p:cNvSpPr>
          <p:nvPr>
            <p:ph type="ctrTitle"/>
          </p:nvPr>
        </p:nvSpPr>
        <p:spPr>
          <a:xfrm>
            <a:off x="685800" y="2130425"/>
            <a:ext cx="7772400" cy="1470025"/>
          </a:xfrm>
        </p:spPr>
        <p:txBody>
          <a:bodyPr/>
          <a:lstStyle>
            <a:lvl1pPr>
              <a:defRPr/>
            </a:lvl1pPr>
          </a:lstStyle>
          <a:p>
            <a:pPr lvl="0"/>
            <a:r>
              <a:rPr lang="en-IN" altLang="en-US" noProof="0"/>
              <a:t>Click to edit Master title style</a:t>
            </a:r>
          </a:p>
        </p:txBody>
      </p:sp>
      <p:sp>
        <p:nvSpPr>
          <p:cNvPr id="5124"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IN" altLang="en-US" noProof="0"/>
              <a:t>Click to edit Master subtitle style</a:t>
            </a:r>
          </a:p>
        </p:txBody>
      </p:sp>
      <p:sp>
        <p:nvSpPr>
          <p:cNvPr id="5" name="Rectangle 5">
            <a:extLst>
              <a:ext uri="{FF2B5EF4-FFF2-40B4-BE49-F238E27FC236}">
                <a16:creationId xmlns:a16="http://schemas.microsoft.com/office/drawing/2014/main" xmlns="" id="{FAAFB70F-88CB-4FD7-B635-2FA86513204B}"/>
              </a:ext>
            </a:extLst>
          </p:cNvPr>
          <p:cNvSpPr>
            <a:spLocks noGrp="1" noChangeArrowheads="1"/>
          </p:cNvSpPr>
          <p:nvPr>
            <p:ph type="dt" sz="half" idx="10"/>
          </p:nvPr>
        </p:nvSpPr>
        <p:spPr/>
        <p:txBody>
          <a:bodyPr/>
          <a:lstStyle>
            <a:lvl1pPr>
              <a:defRPr/>
            </a:lvl1pPr>
          </a:lstStyle>
          <a:p>
            <a:pPr>
              <a:defRPr/>
            </a:pPr>
            <a:endParaRPr lang="en-IN" altLang="en-US"/>
          </a:p>
        </p:txBody>
      </p:sp>
      <p:sp>
        <p:nvSpPr>
          <p:cNvPr id="6" name="Rectangle 6">
            <a:extLst>
              <a:ext uri="{FF2B5EF4-FFF2-40B4-BE49-F238E27FC236}">
                <a16:creationId xmlns:a16="http://schemas.microsoft.com/office/drawing/2014/main" xmlns="" id="{AFA23B7E-EE85-4F5E-A66F-7AA9A8BE276A}"/>
              </a:ext>
            </a:extLst>
          </p:cNvPr>
          <p:cNvSpPr>
            <a:spLocks noGrp="1" noChangeArrowheads="1"/>
          </p:cNvSpPr>
          <p:nvPr>
            <p:ph type="ftr" sz="quarter" idx="11"/>
          </p:nvPr>
        </p:nvSpPr>
        <p:spPr/>
        <p:txBody>
          <a:bodyPr/>
          <a:lstStyle>
            <a:lvl1pPr>
              <a:defRPr/>
            </a:lvl1pPr>
          </a:lstStyle>
          <a:p>
            <a:pPr>
              <a:defRPr/>
            </a:pPr>
            <a:endParaRPr lang="en-IN" altLang="en-US"/>
          </a:p>
        </p:txBody>
      </p:sp>
      <p:sp>
        <p:nvSpPr>
          <p:cNvPr id="7" name="Rectangle 7">
            <a:extLst>
              <a:ext uri="{FF2B5EF4-FFF2-40B4-BE49-F238E27FC236}">
                <a16:creationId xmlns:a16="http://schemas.microsoft.com/office/drawing/2014/main" xmlns="" id="{0EF1BF86-6145-40D2-8348-5F357006B32A}"/>
              </a:ext>
            </a:extLst>
          </p:cNvPr>
          <p:cNvSpPr>
            <a:spLocks noGrp="1" noChangeArrowheads="1"/>
          </p:cNvSpPr>
          <p:nvPr>
            <p:ph type="sldNum" sz="quarter" idx="12"/>
          </p:nvPr>
        </p:nvSpPr>
        <p:spPr/>
        <p:txBody>
          <a:bodyPr/>
          <a:lstStyle>
            <a:lvl1pPr>
              <a:defRPr/>
            </a:lvl1pPr>
          </a:lstStyle>
          <a:p>
            <a:pPr>
              <a:defRPr/>
            </a:pPr>
            <a:fld id="{28FA8569-780B-42EE-BD8D-EFB17A23F5DF}" type="slidenum">
              <a:rPr lang="en-IN" altLang="en-US"/>
              <a:pPr>
                <a:defRPr/>
              </a:pPr>
              <a:t>‹#›</a:t>
            </a:fld>
            <a:endParaRPr lang="en-IN" altLang="en-US"/>
          </a:p>
        </p:txBody>
      </p:sp>
    </p:spTree>
    <p:extLst>
      <p:ext uri="{BB962C8B-B14F-4D97-AF65-F5344CB8AC3E}">
        <p14:creationId xmlns:p14="http://schemas.microsoft.com/office/powerpoint/2010/main" xmlns="" val="3788550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5">
            <a:extLst>
              <a:ext uri="{FF2B5EF4-FFF2-40B4-BE49-F238E27FC236}">
                <a16:creationId xmlns:a16="http://schemas.microsoft.com/office/drawing/2014/main" xmlns="" id="{5A268190-6558-49C7-962C-281854F80783}"/>
              </a:ext>
            </a:extLst>
          </p:cNvPr>
          <p:cNvSpPr>
            <a:spLocks noGrp="1" noChangeArrowheads="1"/>
          </p:cNvSpPr>
          <p:nvPr>
            <p:ph type="dt" sz="half" idx="10"/>
          </p:nvPr>
        </p:nvSpPr>
        <p:spPr>
          <a:ln/>
        </p:spPr>
        <p:txBody>
          <a:bodyPr/>
          <a:lstStyle>
            <a:lvl1pPr>
              <a:defRPr/>
            </a:lvl1pPr>
          </a:lstStyle>
          <a:p>
            <a:pPr>
              <a:defRPr/>
            </a:pPr>
            <a:endParaRPr lang="en-IN" altLang="en-US"/>
          </a:p>
        </p:txBody>
      </p:sp>
      <p:sp>
        <p:nvSpPr>
          <p:cNvPr id="5" name="Rectangle 6">
            <a:extLst>
              <a:ext uri="{FF2B5EF4-FFF2-40B4-BE49-F238E27FC236}">
                <a16:creationId xmlns:a16="http://schemas.microsoft.com/office/drawing/2014/main" xmlns="" id="{E3FEF109-7A15-4EB4-A13B-1DD7809FCEA5}"/>
              </a:ext>
            </a:extLst>
          </p:cNvPr>
          <p:cNvSpPr>
            <a:spLocks noGrp="1" noChangeArrowheads="1"/>
          </p:cNvSpPr>
          <p:nvPr>
            <p:ph type="ftr" sz="quarter" idx="11"/>
          </p:nvPr>
        </p:nvSpPr>
        <p:spPr>
          <a:ln/>
        </p:spPr>
        <p:txBody>
          <a:bodyPr/>
          <a:lstStyle>
            <a:lvl1pPr>
              <a:defRPr/>
            </a:lvl1pPr>
          </a:lstStyle>
          <a:p>
            <a:pPr>
              <a:defRPr/>
            </a:pPr>
            <a:endParaRPr lang="en-IN" altLang="en-US"/>
          </a:p>
        </p:txBody>
      </p:sp>
      <p:sp>
        <p:nvSpPr>
          <p:cNvPr id="6" name="Rectangle 7">
            <a:extLst>
              <a:ext uri="{FF2B5EF4-FFF2-40B4-BE49-F238E27FC236}">
                <a16:creationId xmlns:a16="http://schemas.microsoft.com/office/drawing/2014/main" xmlns="" id="{3A7DF486-0CA5-48EB-8D22-F72E1F91D474}"/>
              </a:ext>
            </a:extLst>
          </p:cNvPr>
          <p:cNvSpPr>
            <a:spLocks noGrp="1" noChangeArrowheads="1"/>
          </p:cNvSpPr>
          <p:nvPr>
            <p:ph type="sldNum" sz="quarter" idx="12"/>
          </p:nvPr>
        </p:nvSpPr>
        <p:spPr>
          <a:ln/>
        </p:spPr>
        <p:txBody>
          <a:bodyPr/>
          <a:lstStyle>
            <a:lvl1pPr>
              <a:defRPr/>
            </a:lvl1pPr>
          </a:lstStyle>
          <a:p>
            <a:pPr>
              <a:defRPr/>
            </a:pPr>
            <a:fld id="{D80BAA3B-17D7-4038-8EE5-4BE20C43012B}" type="slidenum">
              <a:rPr lang="en-IN" altLang="en-US"/>
              <a:pPr>
                <a:defRPr/>
              </a:pPr>
              <a:t>‹#›</a:t>
            </a:fld>
            <a:endParaRPr lang="en-IN" altLang="en-US"/>
          </a:p>
        </p:txBody>
      </p:sp>
    </p:spTree>
    <p:extLst>
      <p:ext uri="{BB962C8B-B14F-4D97-AF65-F5344CB8AC3E}">
        <p14:creationId xmlns:p14="http://schemas.microsoft.com/office/powerpoint/2010/main" xmlns="" val="2539529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79438"/>
            <a:ext cx="2057400" cy="5211762"/>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579438"/>
            <a:ext cx="6019800" cy="52117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5">
            <a:extLst>
              <a:ext uri="{FF2B5EF4-FFF2-40B4-BE49-F238E27FC236}">
                <a16:creationId xmlns:a16="http://schemas.microsoft.com/office/drawing/2014/main" xmlns="" id="{696AA9F9-8414-495F-98AF-26011CAA7CF8}"/>
              </a:ext>
            </a:extLst>
          </p:cNvPr>
          <p:cNvSpPr>
            <a:spLocks noGrp="1" noChangeArrowheads="1"/>
          </p:cNvSpPr>
          <p:nvPr>
            <p:ph type="dt" sz="half" idx="10"/>
          </p:nvPr>
        </p:nvSpPr>
        <p:spPr>
          <a:ln/>
        </p:spPr>
        <p:txBody>
          <a:bodyPr/>
          <a:lstStyle>
            <a:lvl1pPr>
              <a:defRPr/>
            </a:lvl1pPr>
          </a:lstStyle>
          <a:p>
            <a:pPr>
              <a:defRPr/>
            </a:pPr>
            <a:endParaRPr lang="en-IN" altLang="en-US"/>
          </a:p>
        </p:txBody>
      </p:sp>
      <p:sp>
        <p:nvSpPr>
          <p:cNvPr id="5" name="Rectangle 6">
            <a:extLst>
              <a:ext uri="{FF2B5EF4-FFF2-40B4-BE49-F238E27FC236}">
                <a16:creationId xmlns:a16="http://schemas.microsoft.com/office/drawing/2014/main" xmlns="" id="{B8D2361F-B9FB-497A-9A47-A5D8CED17746}"/>
              </a:ext>
            </a:extLst>
          </p:cNvPr>
          <p:cNvSpPr>
            <a:spLocks noGrp="1" noChangeArrowheads="1"/>
          </p:cNvSpPr>
          <p:nvPr>
            <p:ph type="ftr" sz="quarter" idx="11"/>
          </p:nvPr>
        </p:nvSpPr>
        <p:spPr>
          <a:ln/>
        </p:spPr>
        <p:txBody>
          <a:bodyPr/>
          <a:lstStyle>
            <a:lvl1pPr>
              <a:defRPr/>
            </a:lvl1pPr>
          </a:lstStyle>
          <a:p>
            <a:pPr>
              <a:defRPr/>
            </a:pPr>
            <a:endParaRPr lang="en-IN" altLang="en-US"/>
          </a:p>
        </p:txBody>
      </p:sp>
      <p:sp>
        <p:nvSpPr>
          <p:cNvPr id="6" name="Rectangle 7">
            <a:extLst>
              <a:ext uri="{FF2B5EF4-FFF2-40B4-BE49-F238E27FC236}">
                <a16:creationId xmlns:a16="http://schemas.microsoft.com/office/drawing/2014/main" xmlns="" id="{049FFA13-0A9A-43E7-A43A-C5A1FF0BFC00}"/>
              </a:ext>
            </a:extLst>
          </p:cNvPr>
          <p:cNvSpPr>
            <a:spLocks noGrp="1" noChangeArrowheads="1"/>
          </p:cNvSpPr>
          <p:nvPr>
            <p:ph type="sldNum" sz="quarter" idx="12"/>
          </p:nvPr>
        </p:nvSpPr>
        <p:spPr>
          <a:ln/>
        </p:spPr>
        <p:txBody>
          <a:bodyPr/>
          <a:lstStyle>
            <a:lvl1pPr>
              <a:defRPr/>
            </a:lvl1pPr>
          </a:lstStyle>
          <a:p>
            <a:pPr>
              <a:defRPr/>
            </a:pPr>
            <a:fld id="{3DDF4C8E-569B-4D56-A0B8-971BD0A4C765}" type="slidenum">
              <a:rPr lang="en-IN" altLang="en-US"/>
              <a:pPr>
                <a:defRPr/>
              </a:pPr>
              <a:t>‹#›</a:t>
            </a:fld>
            <a:endParaRPr lang="en-IN" altLang="en-US"/>
          </a:p>
        </p:txBody>
      </p:sp>
    </p:spTree>
    <p:extLst>
      <p:ext uri="{BB962C8B-B14F-4D97-AF65-F5344CB8AC3E}">
        <p14:creationId xmlns:p14="http://schemas.microsoft.com/office/powerpoint/2010/main" xmlns="" val="334864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5">
            <a:extLst>
              <a:ext uri="{FF2B5EF4-FFF2-40B4-BE49-F238E27FC236}">
                <a16:creationId xmlns:a16="http://schemas.microsoft.com/office/drawing/2014/main" xmlns="" id="{1DCE71E3-5505-44B3-9901-F723BED2B51D}"/>
              </a:ext>
            </a:extLst>
          </p:cNvPr>
          <p:cNvSpPr>
            <a:spLocks noGrp="1" noChangeArrowheads="1"/>
          </p:cNvSpPr>
          <p:nvPr>
            <p:ph type="dt" sz="half" idx="10"/>
          </p:nvPr>
        </p:nvSpPr>
        <p:spPr>
          <a:ln/>
        </p:spPr>
        <p:txBody>
          <a:bodyPr/>
          <a:lstStyle>
            <a:lvl1pPr>
              <a:defRPr/>
            </a:lvl1pPr>
          </a:lstStyle>
          <a:p>
            <a:pPr>
              <a:defRPr/>
            </a:pPr>
            <a:endParaRPr lang="en-IN" altLang="en-US"/>
          </a:p>
        </p:txBody>
      </p:sp>
      <p:sp>
        <p:nvSpPr>
          <p:cNvPr id="5" name="Rectangle 6">
            <a:extLst>
              <a:ext uri="{FF2B5EF4-FFF2-40B4-BE49-F238E27FC236}">
                <a16:creationId xmlns:a16="http://schemas.microsoft.com/office/drawing/2014/main" xmlns="" id="{08FDE74A-74D1-46C3-94EF-9936E3070540}"/>
              </a:ext>
            </a:extLst>
          </p:cNvPr>
          <p:cNvSpPr>
            <a:spLocks noGrp="1" noChangeArrowheads="1"/>
          </p:cNvSpPr>
          <p:nvPr>
            <p:ph type="ftr" sz="quarter" idx="11"/>
          </p:nvPr>
        </p:nvSpPr>
        <p:spPr>
          <a:ln/>
        </p:spPr>
        <p:txBody>
          <a:bodyPr/>
          <a:lstStyle>
            <a:lvl1pPr>
              <a:defRPr/>
            </a:lvl1pPr>
          </a:lstStyle>
          <a:p>
            <a:pPr>
              <a:defRPr/>
            </a:pPr>
            <a:endParaRPr lang="en-IN" altLang="en-US"/>
          </a:p>
        </p:txBody>
      </p:sp>
      <p:sp>
        <p:nvSpPr>
          <p:cNvPr id="6" name="Rectangle 7">
            <a:extLst>
              <a:ext uri="{FF2B5EF4-FFF2-40B4-BE49-F238E27FC236}">
                <a16:creationId xmlns:a16="http://schemas.microsoft.com/office/drawing/2014/main" xmlns="" id="{5DB37356-C2A3-4CC2-A653-FACFC3CF34F8}"/>
              </a:ext>
            </a:extLst>
          </p:cNvPr>
          <p:cNvSpPr>
            <a:spLocks noGrp="1" noChangeArrowheads="1"/>
          </p:cNvSpPr>
          <p:nvPr>
            <p:ph type="sldNum" sz="quarter" idx="12"/>
          </p:nvPr>
        </p:nvSpPr>
        <p:spPr>
          <a:ln/>
        </p:spPr>
        <p:txBody>
          <a:bodyPr/>
          <a:lstStyle>
            <a:lvl1pPr>
              <a:defRPr/>
            </a:lvl1pPr>
          </a:lstStyle>
          <a:p>
            <a:pPr>
              <a:defRPr/>
            </a:pPr>
            <a:fld id="{B51FA50A-00FE-46CF-A750-83E150F1090F}" type="slidenum">
              <a:rPr lang="en-IN" altLang="en-US"/>
              <a:pPr>
                <a:defRPr/>
              </a:pPr>
              <a:t>‹#›</a:t>
            </a:fld>
            <a:endParaRPr lang="en-IN" altLang="en-US"/>
          </a:p>
        </p:txBody>
      </p:sp>
    </p:spTree>
    <p:extLst>
      <p:ext uri="{BB962C8B-B14F-4D97-AF65-F5344CB8AC3E}">
        <p14:creationId xmlns:p14="http://schemas.microsoft.com/office/powerpoint/2010/main" xmlns="" val="490666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5">
            <a:extLst>
              <a:ext uri="{FF2B5EF4-FFF2-40B4-BE49-F238E27FC236}">
                <a16:creationId xmlns:a16="http://schemas.microsoft.com/office/drawing/2014/main" xmlns="" id="{2F74FC2E-ABA1-414C-B981-4C17559D630A}"/>
              </a:ext>
            </a:extLst>
          </p:cNvPr>
          <p:cNvSpPr>
            <a:spLocks noGrp="1" noChangeArrowheads="1"/>
          </p:cNvSpPr>
          <p:nvPr>
            <p:ph type="dt" sz="half" idx="10"/>
          </p:nvPr>
        </p:nvSpPr>
        <p:spPr>
          <a:ln/>
        </p:spPr>
        <p:txBody>
          <a:bodyPr/>
          <a:lstStyle>
            <a:lvl1pPr>
              <a:defRPr/>
            </a:lvl1pPr>
          </a:lstStyle>
          <a:p>
            <a:pPr>
              <a:defRPr/>
            </a:pPr>
            <a:endParaRPr lang="en-IN" altLang="en-US"/>
          </a:p>
        </p:txBody>
      </p:sp>
      <p:sp>
        <p:nvSpPr>
          <p:cNvPr id="5" name="Rectangle 6">
            <a:extLst>
              <a:ext uri="{FF2B5EF4-FFF2-40B4-BE49-F238E27FC236}">
                <a16:creationId xmlns:a16="http://schemas.microsoft.com/office/drawing/2014/main" xmlns="" id="{B824380F-8C15-4A93-850C-A58F1D75DABE}"/>
              </a:ext>
            </a:extLst>
          </p:cNvPr>
          <p:cNvSpPr>
            <a:spLocks noGrp="1" noChangeArrowheads="1"/>
          </p:cNvSpPr>
          <p:nvPr>
            <p:ph type="ftr" sz="quarter" idx="11"/>
          </p:nvPr>
        </p:nvSpPr>
        <p:spPr>
          <a:ln/>
        </p:spPr>
        <p:txBody>
          <a:bodyPr/>
          <a:lstStyle>
            <a:lvl1pPr>
              <a:defRPr/>
            </a:lvl1pPr>
          </a:lstStyle>
          <a:p>
            <a:pPr>
              <a:defRPr/>
            </a:pPr>
            <a:endParaRPr lang="en-IN" altLang="en-US"/>
          </a:p>
        </p:txBody>
      </p:sp>
      <p:sp>
        <p:nvSpPr>
          <p:cNvPr id="6" name="Rectangle 7">
            <a:extLst>
              <a:ext uri="{FF2B5EF4-FFF2-40B4-BE49-F238E27FC236}">
                <a16:creationId xmlns:a16="http://schemas.microsoft.com/office/drawing/2014/main" xmlns="" id="{82E0F14F-27E6-4C94-99DA-AAB2F2022347}"/>
              </a:ext>
            </a:extLst>
          </p:cNvPr>
          <p:cNvSpPr>
            <a:spLocks noGrp="1" noChangeArrowheads="1"/>
          </p:cNvSpPr>
          <p:nvPr>
            <p:ph type="sldNum" sz="quarter" idx="12"/>
          </p:nvPr>
        </p:nvSpPr>
        <p:spPr>
          <a:ln/>
        </p:spPr>
        <p:txBody>
          <a:bodyPr/>
          <a:lstStyle>
            <a:lvl1pPr>
              <a:defRPr/>
            </a:lvl1pPr>
          </a:lstStyle>
          <a:p>
            <a:pPr>
              <a:defRPr/>
            </a:pPr>
            <a:fld id="{BFFD86E0-8762-4F18-8299-081B3B609FCE}" type="slidenum">
              <a:rPr lang="en-IN" altLang="en-US"/>
              <a:pPr>
                <a:defRPr/>
              </a:pPr>
              <a:t>‹#›</a:t>
            </a:fld>
            <a:endParaRPr lang="en-IN" altLang="en-US"/>
          </a:p>
        </p:txBody>
      </p:sp>
    </p:spTree>
    <p:extLst>
      <p:ext uri="{BB962C8B-B14F-4D97-AF65-F5344CB8AC3E}">
        <p14:creationId xmlns:p14="http://schemas.microsoft.com/office/powerpoint/2010/main" xmlns="" val="1946600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905000"/>
            <a:ext cx="4038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905000"/>
            <a:ext cx="4038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5">
            <a:extLst>
              <a:ext uri="{FF2B5EF4-FFF2-40B4-BE49-F238E27FC236}">
                <a16:creationId xmlns:a16="http://schemas.microsoft.com/office/drawing/2014/main" xmlns="" id="{4F2A939F-2794-417F-8903-AA81A36DA7B4}"/>
              </a:ext>
            </a:extLst>
          </p:cNvPr>
          <p:cNvSpPr>
            <a:spLocks noGrp="1" noChangeArrowheads="1"/>
          </p:cNvSpPr>
          <p:nvPr>
            <p:ph type="dt" sz="half" idx="10"/>
          </p:nvPr>
        </p:nvSpPr>
        <p:spPr>
          <a:ln/>
        </p:spPr>
        <p:txBody>
          <a:bodyPr/>
          <a:lstStyle>
            <a:lvl1pPr>
              <a:defRPr/>
            </a:lvl1pPr>
          </a:lstStyle>
          <a:p>
            <a:pPr>
              <a:defRPr/>
            </a:pPr>
            <a:endParaRPr lang="en-IN" altLang="en-US"/>
          </a:p>
        </p:txBody>
      </p:sp>
      <p:sp>
        <p:nvSpPr>
          <p:cNvPr id="6" name="Rectangle 6">
            <a:extLst>
              <a:ext uri="{FF2B5EF4-FFF2-40B4-BE49-F238E27FC236}">
                <a16:creationId xmlns:a16="http://schemas.microsoft.com/office/drawing/2014/main" xmlns="" id="{59B774A0-D50B-4012-B52C-48D62C04B1A6}"/>
              </a:ext>
            </a:extLst>
          </p:cNvPr>
          <p:cNvSpPr>
            <a:spLocks noGrp="1" noChangeArrowheads="1"/>
          </p:cNvSpPr>
          <p:nvPr>
            <p:ph type="ftr" sz="quarter" idx="11"/>
          </p:nvPr>
        </p:nvSpPr>
        <p:spPr>
          <a:ln/>
        </p:spPr>
        <p:txBody>
          <a:bodyPr/>
          <a:lstStyle>
            <a:lvl1pPr>
              <a:defRPr/>
            </a:lvl1pPr>
          </a:lstStyle>
          <a:p>
            <a:pPr>
              <a:defRPr/>
            </a:pPr>
            <a:endParaRPr lang="en-IN" altLang="en-US"/>
          </a:p>
        </p:txBody>
      </p:sp>
      <p:sp>
        <p:nvSpPr>
          <p:cNvPr id="7" name="Rectangle 7">
            <a:extLst>
              <a:ext uri="{FF2B5EF4-FFF2-40B4-BE49-F238E27FC236}">
                <a16:creationId xmlns:a16="http://schemas.microsoft.com/office/drawing/2014/main" xmlns="" id="{6DBF9EE6-0D8F-473C-A86E-B923BB62F59B}"/>
              </a:ext>
            </a:extLst>
          </p:cNvPr>
          <p:cNvSpPr>
            <a:spLocks noGrp="1" noChangeArrowheads="1"/>
          </p:cNvSpPr>
          <p:nvPr>
            <p:ph type="sldNum" sz="quarter" idx="12"/>
          </p:nvPr>
        </p:nvSpPr>
        <p:spPr>
          <a:ln/>
        </p:spPr>
        <p:txBody>
          <a:bodyPr/>
          <a:lstStyle>
            <a:lvl1pPr>
              <a:defRPr/>
            </a:lvl1pPr>
          </a:lstStyle>
          <a:p>
            <a:pPr>
              <a:defRPr/>
            </a:pPr>
            <a:fld id="{4EA12FA2-4F23-4B9A-9530-E8886FE23EAE}" type="slidenum">
              <a:rPr lang="en-IN" altLang="en-US"/>
              <a:pPr>
                <a:defRPr/>
              </a:pPr>
              <a:t>‹#›</a:t>
            </a:fld>
            <a:endParaRPr lang="en-IN" altLang="en-US"/>
          </a:p>
        </p:txBody>
      </p:sp>
    </p:spTree>
    <p:extLst>
      <p:ext uri="{BB962C8B-B14F-4D97-AF65-F5344CB8AC3E}">
        <p14:creationId xmlns:p14="http://schemas.microsoft.com/office/powerpoint/2010/main" xmlns="" val="167401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5">
            <a:extLst>
              <a:ext uri="{FF2B5EF4-FFF2-40B4-BE49-F238E27FC236}">
                <a16:creationId xmlns:a16="http://schemas.microsoft.com/office/drawing/2014/main" xmlns="" id="{81218CDA-7BFC-4582-8D6E-45ED6F4D5DDF}"/>
              </a:ext>
            </a:extLst>
          </p:cNvPr>
          <p:cNvSpPr>
            <a:spLocks noGrp="1" noChangeArrowheads="1"/>
          </p:cNvSpPr>
          <p:nvPr>
            <p:ph type="dt" sz="half" idx="10"/>
          </p:nvPr>
        </p:nvSpPr>
        <p:spPr>
          <a:ln/>
        </p:spPr>
        <p:txBody>
          <a:bodyPr/>
          <a:lstStyle>
            <a:lvl1pPr>
              <a:defRPr/>
            </a:lvl1pPr>
          </a:lstStyle>
          <a:p>
            <a:pPr>
              <a:defRPr/>
            </a:pPr>
            <a:endParaRPr lang="en-IN" altLang="en-US"/>
          </a:p>
        </p:txBody>
      </p:sp>
      <p:sp>
        <p:nvSpPr>
          <p:cNvPr id="8" name="Rectangle 6">
            <a:extLst>
              <a:ext uri="{FF2B5EF4-FFF2-40B4-BE49-F238E27FC236}">
                <a16:creationId xmlns:a16="http://schemas.microsoft.com/office/drawing/2014/main" xmlns="" id="{DED461CD-D1D2-485E-B831-594B0D208C77}"/>
              </a:ext>
            </a:extLst>
          </p:cNvPr>
          <p:cNvSpPr>
            <a:spLocks noGrp="1" noChangeArrowheads="1"/>
          </p:cNvSpPr>
          <p:nvPr>
            <p:ph type="ftr" sz="quarter" idx="11"/>
          </p:nvPr>
        </p:nvSpPr>
        <p:spPr>
          <a:ln/>
        </p:spPr>
        <p:txBody>
          <a:bodyPr/>
          <a:lstStyle>
            <a:lvl1pPr>
              <a:defRPr/>
            </a:lvl1pPr>
          </a:lstStyle>
          <a:p>
            <a:pPr>
              <a:defRPr/>
            </a:pPr>
            <a:endParaRPr lang="en-IN" altLang="en-US"/>
          </a:p>
        </p:txBody>
      </p:sp>
      <p:sp>
        <p:nvSpPr>
          <p:cNvPr id="9" name="Rectangle 7">
            <a:extLst>
              <a:ext uri="{FF2B5EF4-FFF2-40B4-BE49-F238E27FC236}">
                <a16:creationId xmlns:a16="http://schemas.microsoft.com/office/drawing/2014/main" xmlns="" id="{566B106A-1B91-4063-8BCB-5E218BB045A3}"/>
              </a:ext>
            </a:extLst>
          </p:cNvPr>
          <p:cNvSpPr>
            <a:spLocks noGrp="1" noChangeArrowheads="1"/>
          </p:cNvSpPr>
          <p:nvPr>
            <p:ph type="sldNum" sz="quarter" idx="12"/>
          </p:nvPr>
        </p:nvSpPr>
        <p:spPr>
          <a:ln/>
        </p:spPr>
        <p:txBody>
          <a:bodyPr/>
          <a:lstStyle>
            <a:lvl1pPr>
              <a:defRPr/>
            </a:lvl1pPr>
          </a:lstStyle>
          <a:p>
            <a:pPr>
              <a:defRPr/>
            </a:pPr>
            <a:fld id="{EE9C1E30-D31B-46C8-892E-FFE19B3FBA93}" type="slidenum">
              <a:rPr lang="en-IN" altLang="en-US"/>
              <a:pPr>
                <a:defRPr/>
              </a:pPr>
              <a:t>‹#›</a:t>
            </a:fld>
            <a:endParaRPr lang="en-IN" altLang="en-US"/>
          </a:p>
        </p:txBody>
      </p:sp>
    </p:spTree>
    <p:extLst>
      <p:ext uri="{BB962C8B-B14F-4D97-AF65-F5344CB8AC3E}">
        <p14:creationId xmlns:p14="http://schemas.microsoft.com/office/powerpoint/2010/main" xmlns="" val="3890639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5">
            <a:extLst>
              <a:ext uri="{FF2B5EF4-FFF2-40B4-BE49-F238E27FC236}">
                <a16:creationId xmlns:a16="http://schemas.microsoft.com/office/drawing/2014/main" xmlns="" id="{C98889F5-4C70-4105-9410-724A35AE2099}"/>
              </a:ext>
            </a:extLst>
          </p:cNvPr>
          <p:cNvSpPr>
            <a:spLocks noGrp="1" noChangeArrowheads="1"/>
          </p:cNvSpPr>
          <p:nvPr>
            <p:ph type="dt" sz="half" idx="10"/>
          </p:nvPr>
        </p:nvSpPr>
        <p:spPr>
          <a:ln/>
        </p:spPr>
        <p:txBody>
          <a:bodyPr/>
          <a:lstStyle>
            <a:lvl1pPr>
              <a:defRPr/>
            </a:lvl1pPr>
          </a:lstStyle>
          <a:p>
            <a:pPr>
              <a:defRPr/>
            </a:pPr>
            <a:endParaRPr lang="en-IN" altLang="en-US"/>
          </a:p>
        </p:txBody>
      </p:sp>
      <p:sp>
        <p:nvSpPr>
          <p:cNvPr id="4" name="Rectangle 6">
            <a:extLst>
              <a:ext uri="{FF2B5EF4-FFF2-40B4-BE49-F238E27FC236}">
                <a16:creationId xmlns:a16="http://schemas.microsoft.com/office/drawing/2014/main" xmlns="" id="{E2DE1A80-D532-4789-8C47-2A3B772A063B}"/>
              </a:ext>
            </a:extLst>
          </p:cNvPr>
          <p:cNvSpPr>
            <a:spLocks noGrp="1" noChangeArrowheads="1"/>
          </p:cNvSpPr>
          <p:nvPr>
            <p:ph type="ftr" sz="quarter" idx="11"/>
          </p:nvPr>
        </p:nvSpPr>
        <p:spPr>
          <a:ln/>
        </p:spPr>
        <p:txBody>
          <a:bodyPr/>
          <a:lstStyle>
            <a:lvl1pPr>
              <a:defRPr/>
            </a:lvl1pPr>
          </a:lstStyle>
          <a:p>
            <a:pPr>
              <a:defRPr/>
            </a:pPr>
            <a:endParaRPr lang="en-IN" altLang="en-US"/>
          </a:p>
        </p:txBody>
      </p:sp>
      <p:sp>
        <p:nvSpPr>
          <p:cNvPr id="5" name="Rectangle 7">
            <a:extLst>
              <a:ext uri="{FF2B5EF4-FFF2-40B4-BE49-F238E27FC236}">
                <a16:creationId xmlns:a16="http://schemas.microsoft.com/office/drawing/2014/main" xmlns="" id="{D2FDCB8F-0D57-47D9-A4F4-086B01B09EEA}"/>
              </a:ext>
            </a:extLst>
          </p:cNvPr>
          <p:cNvSpPr>
            <a:spLocks noGrp="1" noChangeArrowheads="1"/>
          </p:cNvSpPr>
          <p:nvPr>
            <p:ph type="sldNum" sz="quarter" idx="12"/>
          </p:nvPr>
        </p:nvSpPr>
        <p:spPr>
          <a:ln/>
        </p:spPr>
        <p:txBody>
          <a:bodyPr/>
          <a:lstStyle>
            <a:lvl1pPr>
              <a:defRPr/>
            </a:lvl1pPr>
          </a:lstStyle>
          <a:p>
            <a:pPr>
              <a:defRPr/>
            </a:pPr>
            <a:fld id="{7D007D32-02E6-42A1-A0C9-24DF424F3B9A}" type="slidenum">
              <a:rPr lang="en-IN" altLang="en-US"/>
              <a:pPr>
                <a:defRPr/>
              </a:pPr>
              <a:t>‹#›</a:t>
            </a:fld>
            <a:endParaRPr lang="en-IN" altLang="en-US"/>
          </a:p>
        </p:txBody>
      </p:sp>
    </p:spTree>
    <p:extLst>
      <p:ext uri="{BB962C8B-B14F-4D97-AF65-F5344CB8AC3E}">
        <p14:creationId xmlns:p14="http://schemas.microsoft.com/office/powerpoint/2010/main" xmlns="" val="240167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xmlns="" id="{68F4481B-E686-4DA3-A8C8-AE913CC30844}"/>
              </a:ext>
            </a:extLst>
          </p:cNvPr>
          <p:cNvSpPr>
            <a:spLocks noGrp="1" noChangeArrowheads="1"/>
          </p:cNvSpPr>
          <p:nvPr>
            <p:ph type="dt" sz="half" idx="10"/>
          </p:nvPr>
        </p:nvSpPr>
        <p:spPr>
          <a:ln/>
        </p:spPr>
        <p:txBody>
          <a:bodyPr/>
          <a:lstStyle>
            <a:lvl1pPr>
              <a:defRPr/>
            </a:lvl1pPr>
          </a:lstStyle>
          <a:p>
            <a:pPr>
              <a:defRPr/>
            </a:pPr>
            <a:endParaRPr lang="en-IN" altLang="en-US"/>
          </a:p>
        </p:txBody>
      </p:sp>
      <p:sp>
        <p:nvSpPr>
          <p:cNvPr id="3" name="Rectangle 6">
            <a:extLst>
              <a:ext uri="{FF2B5EF4-FFF2-40B4-BE49-F238E27FC236}">
                <a16:creationId xmlns:a16="http://schemas.microsoft.com/office/drawing/2014/main" xmlns="" id="{04B3071F-BC4D-4B14-8B8D-4BA47DEC647C}"/>
              </a:ext>
            </a:extLst>
          </p:cNvPr>
          <p:cNvSpPr>
            <a:spLocks noGrp="1" noChangeArrowheads="1"/>
          </p:cNvSpPr>
          <p:nvPr>
            <p:ph type="ftr" sz="quarter" idx="11"/>
          </p:nvPr>
        </p:nvSpPr>
        <p:spPr>
          <a:ln/>
        </p:spPr>
        <p:txBody>
          <a:bodyPr/>
          <a:lstStyle>
            <a:lvl1pPr>
              <a:defRPr/>
            </a:lvl1pPr>
          </a:lstStyle>
          <a:p>
            <a:pPr>
              <a:defRPr/>
            </a:pPr>
            <a:endParaRPr lang="en-IN" altLang="en-US"/>
          </a:p>
        </p:txBody>
      </p:sp>
      <p:sp>
        <p:nvSpPr>
          <p:cNvPr id="4" name="Rectangle 7">
            <a:extLst>
              <a:ext uri="{FF2B5EF4-FFF2-40B4-BE49-F238E27FC236}">
                <a16:creationId xmlns:a16="http://schemas.microsoft.com/office/drawing/2014/main" xmlns="" id="{9B199A5E-676A-4591-9F10-734D6D6B808C}"/>
              </a:ext>
            </a:extLst>
          </p:cNvPr>
          <p:cNvSpPr>
            <a:spLocks noGrp="1" noChangeArrowheads="1"/>
          </p:cNvSpPr>
          <p:nvPr>
            <p:ph type="sldNum" sz="quarter" idx="12"/>
          </p:nvPr>
        </p:nvSpPr>
        <p:spPr>
          <a:ln/>
        </p:spPr>
        <p:txBody>
          <a:bodyPr/>
          <a:lstStyle>
            <a:lvl1pPr>
              <a:defRPr/>
            </a:lvl1pPr>
          </a:lstStyle>
          <a:p>
            <a:pPr>
              <a:defRPr/>
            </a:pPr>
            <a:fld id="{7A76FECE-30C5-47F6-8C82-99D0E477001E}" type="slidenum">
              <a:rPr lang="en-IN" altLang="en-US"/>
              <a:pPr>
                <a:defRPr/>
              </a:pPr>
              <a:t>‹#›</a:t>
            </a:fld>
            <a:endParaRPr lang="en-IN" altLang="en-US"/>
          </a:p>
        </p:txBody>
      </p:sp>
    </p:spTree>
    <p:extLst>
      <p:ext uri="{BB962C8B-B14F-4D97-AF65-F5344CB8AC3E}">
        <p14:creationId xmlns:p14="http://schemas.microsoft.com/office/powerpoint/2010/main" xmlns="" val="1531814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5">
            <a:extLst>
              <a:ext uri="{FF2B5EF4-FFF2-40B4-BE49-F238E27FC236}">
                <a16:creationId xmlns:a16="http://schemas.microsoft.com/office/drawing/2014/main" xmlns="" id="{55BEE291-B3D2-48A8-A14A-598A0A3A62A7}"/>
              </a:ext>
            </a:extLst>
          </p:cNvPr>
          <p:cNvSpPr>
            <a:spLocks noGrp="1" noChangeArrowheads="1"/>
          </p:cNvSpPr>
          <p:nvPr>
            <p:ph type="dt" sz="half" idx="10"/>
          </p:nvPr>
        </p:nvSpPr>
        <p:spPr>
          <a:ln/>
        </p:spPr>
        <p:txBody>
          <a:bodyPr/>
          <a:lstStyle>
            <a:lvl1pPr>
              <a:defRPr/>
            </a:lvl1pPr>
          </a:lstStyle>
          <a:p>
            <a:pPr>
              <a:defRPr/>
            </a:pPr>
            <a:endParaRPr lang="en-IN" altLang="en-US"/>
          </a:p>
        </p:txBody>
      </p:sp>
      <p:sp>
        <p:nvSpPr>
          <p:cNvPr id="6" name="Rectangle 6">
            <a:extLst>
              <a:ext uri="{FF2B5EF4-FFF2-40B4-BE49-F238E27FC236}">
                <a16:creationId xmlns:a16="http://schemas.microsoft.com/office/drawing/2014/main" xmlns="" id="{69ED381B-E1DD-4BC7-B109-78842269A2EA}"/>
              </a:ext>
            </a:extLst>
          </p:cNvPr>
          <p:cNvSpPr>
            <a:spLocks noGrp="1" noChangeArrowheads="1"/>
          </p:cNvSpPr>
          <p:nvPr>
            <p:ph type="ftr" sz="quarter" idx="11"/>
          </p:nvPr>
        </p:nvSpPr>
        <p:spPr>
          <a:ln/>
        </p:spPr>
        <p:txBody>
          <a:bodyPr/>
          <a:lstStyle>
            <a:lvl1pPr>
              <a:defRPr/>
            </a:lvl1pPr>
          </a:lstStyle>
          <a:p>
            <a:pPr>
              <a:defRPr/>
            </a:pPr>
            <a:endParaRPr lang="en-IN" altLang="en-US"/>
          </a:p>
        </p:txBody>
      </p:sp>
      <p:sp>
        <p:nvSpPr>
          <p:cNvPr id="7" name="Rectangle 7">
            <a:extLst>
              <a:ext uri="{FF2B5EF4-FFF2-40B4-BE49-F238E27FC236}">
                <a16:creationId xmlns:a16="http://schemas.microsoft.com/office/drawing/2014/main" xmlns="" id="{4B5E79B9-AE84-4367-992F-9B023E07C8F8}"/>
              </a:ext>
            </a:extLst>
          </p:cNvPr>
          <p:cNvSpPr>
            <a:spLocks noGrp="1" noChangeArrowheads="1"/>
          </p:cNvSpPr>
          <p:nvPr>
            <p:ph type="sldNum" sz="quarter" idx="12"/>
          </p:nvPr>
        </p:nvSpPr>
        <p:spPr>
          <a:ln/>
        </p:spPr>
        <p:txBody>
          <a:bodyPr/>
          <a:lstStyle>
            <a:lvl1pPr>
              <a:defRPr/>
            </a:lvl1pPr>
          </a:lstStyle>
          <a:p>
            <a:pPr>
              <a:defRPr/>
            </a:pPr>
            <a:fld id="{27E52AA5-6207-4AFE-88B8-3F1BD1437F3A}" type="slidenum">
              <a:rPr lang="en-IN" altLang="en-US"/>
              <a:pPr>
                <a:defRPr/>
              </a:pPr>
              <a:t>‹#›</a:t>
            </a:fld>
            <a:endParaRPr lang="en-IN" altLang="en-US"/>
          </a:p>
        </p:txBody>
      </p:sp>
    </p:spTree>
    <p:extLst>
      <p:ext uri="{BB962C8B-B14F-4D97-AF65-F5344CB8AC3E}">
        <p14:creationId xmlns:p14="http://schemas.microsoft.com/office/powerpoint/2010/main" xmlns="" val="3072483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5">
            <a:extLst>
              <a:ext uri="{FF2B5EF4-FFF2-40B4-BE49-F238E27FC236}">
                <a16:creationId xmlns:a16="http://schemas.microsoft.com/office/drawing/2014/main" xmlns="" id="{82114FC7-66C1-43FE-91B1-B8D3AF3BB894}"/>
              </a:ext>
            </a:extLst>
          </p:cNvPr>
          <p:cNvSpPr>
            <a:spLocks noGrp="1" noChangeArrowheads="1"/>
          </p:cNvSpPr>
          <p:nvPr>
            <p:ph type="dt" sz="half" idx="10"/>
          </p:nvPr>
        </p:nvSpPr>
        <p:spPr>
          <a:ln/>
        </p:spPr>
        <p:txBody>
          <a:bodyPr/>
          <a:lstStyle>
            <a:lvl1pPr>
              <a:defRPr/>
            </a:lvl1pPr>
          </a:lstStyle>
          <a:p>
            <a:pPr>
              <a:defRPr/>
            </a:pPr>
            <a:endParaRPr lang="en-IN" altLang="en-US"/>
          </a:p>
        </p:txBody>
      </p:sp>
      <p:sp>
        <p:nvSpPr>
          <p:cNvPr id="6" name="Rectangle 6">
            <a:extLst>
              <a:ext uri="{FF2B5EF4-FFF2-40B4-BE49-F238E27FC236}">
                <a16:creationId xmlns:a16="http://schemas.microsoft.com/office/drawing/2014/main" xmlns="" id="{41753825-C2F9-4AC9-AEB9-AD65A3DBDB26}"/>
              </a:ext>
            </a:extLst>
          </p:cNvPr>
          <p:cNvSpPr>
            <a:spLocks noGrp="1" noChangeArrowheads="1"/>
          </p:cNvSpPr>
          <p:nvPr>
            <p:ph type="ftr" sz="quarter" idx="11"/>
          </p:nvPr>
        </p:nvSpPr>
        <p:spPr>
          <a:ln/>
        </p:spPr>
        <p:txBody>
          <a:bodyPr/>
          <a:lstStyle>
            <a:lvl1pPr>
              <a:defRPr/>
            </a:lvl1pPr>
          </a:lstStyle>
          <a:p>
            <a:pPr>
              <a:defRPr/>
            </a:pPr>
            <a:endParaRPr lang="en-IN" altLang="en-US"/>
          </a:p>
        </p:txBody>
      </p:sp>
      <p:sp>
        <p:nvSpPr>
          <p:cNvPr id="7" name="Rectangle 7">
            <a:extLst>
              <a:ext uri="{FF2B5EF4-FFF2-40B4-BE49-F238E27FC236}">
                <a16:creationId xmlns:a16="http://schemas.microsoft.com/office/drawing/2014/main" xmlns="" id="{9063A009-795A-430E-9418-C5E28D20EE40}"/>
              </a:ext>
            </a:extLst>
          </p:cNvPr>
          <p:cNvSpPr>
            <a:spLocks noGrp="1" noChangeArrowheads="1"/>
          </p:cNvSpPr>
          <p:nvPr>
            <p:ph type="sldNum" sz="quarter" idx="12"/>
          </p:nvPr>
        </p:nvSpPr>
        <p:spPr>
          <a:ln/>
        </p:spPr>
        <p:txBody>
          <a:bodyPr/>
          <a:lstStyle>
            <a:lvl1pPr>
              <a:defRPr/>
            </a:lvl1pPr>
          </a:lstStyle>
          <a:p>
            <a:pPr>
              <a:defRPr/>
            </a:pPr>
            <a:fld id="{865A7BCC-2BC4-48E1-839A-8B39406A1B3C}" type="slidenum">
              <a:rPr lang="en-IN" altLang="en-US"/>
              <a:pPr>
                <a:defRPr/>
              </a:pPr>
              <a:t>‹#›</a:t>
            </a:fld>
            <a:endParaRPr lang="en-IN" altLang="en-US"/>
          </a:p>
        </p:txBody>
      </p:sp>
    </p:spTree>
    <p:extLst>
      <p:ext uri="{BB962C8B-B14F-4D97-AF65-F5344CB8AC3E}">
        <p14:creationId xmlns:p14="http://schemas.microsoft.com/office/powerpoint/2010/main" xmlns="" val="1566374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xmlns="" id="{03F9CF76-ADD3-4302-9E35-07C5A57E7919}"/>
              </a:ext>
            </a:extLst>
          </p:cNvPr>
          <p:cNvPicPr>
            <a:picLocks noChangeAspect="1" noChangeArrowheads="1"/>
          </p:cNvPicPr>
          <p:nvPr/>
        </p:nvPicPr>
        <p:blipFill>
          <a:blip r:embed="rId13" cstate="print">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7" name="Rectangle 3">
            <a:extLst>
              <a:ext uri="{FF2B5EF4-FFF2-40B4-BE49-F238E27FC236}">
                <a16:creationId xmlns:a16="http://schemas.microsoft.com/office/drawing/2014/main" xmlns="" id="{E1E4CB70-9806-417D-BB7A-02943DA44823}"/>
              </a:ext>
            </a:extLst>
          </p:cNvPr>
          <p:cNvSpPr>
            <a:spLocks noGrp="1" noChangeArrowheads="1"/>
          </p:cNvSpPr>
          <p:nvPr>
            <p:ph type="title"/>
          </p:nvPr>
        </p:nvSpPr>
        <p:spPr bwMode="auto">
          <a:xfrm>
            <a:off x="457200" y="579438"/>
            <a:ext cx="82296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IN" altLang="en-US"/>
              <a:t>Click to edit Master title style</a:t>
            </a:r>
          </a:p>
        </p:txBody>
      </p:sp>
      <p:sp>
        <p:nvSpPr>
          <p:cNvPr id="1028" name="Rectangle 4">
            <a:extLst>
              <a:ext uri="{FF2B5EF4-FFF2-40B4-BE49-F238E27FC236}">
                <a16:creationId xmlns:a16="http://schemas.microsoft.com/office/drawing/2014/main" xmlns="" id="{D23C82D8-9BD1-4C8D-97A2-C69D6BC67A01}"/>
              </a:ext>
            </a:extLst>
          </p:cNvPr>
          <p:cNvSpPr>
            <a:spLocks noGrp="1" noChangeArrowheads="1"/>
          </p:cNvSpPr>
          <p:nvPr>
            <p:ph type="body" idx="1"/>
          </p:nvPr>
        </p:nvSpPr>
        <p:spPr bwMode="auto">
          <a:xfrm>
            <a:off x="457200" y="1905000"/>
            <a:ext cx="8229600" cy="3886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IN" altLang="en-US"/>
              <a:t>Click to edit Master text styles</a:t>
            </a:r>
          </a:p>
          <a:p>
            <a:pPr lvl="1"/>
            <a:r>
              <a:rPr lang="en-IN" altLang="en-US"/>
              <a:t>Second level</a:t>
            </a:r>
          </a:p>
          <a:p>
            <a:pPr lvl="2"/>
            <a:r>
              <a:rPr lang="en-IN" altLang="en-US"/>
              <a:t>Third level</a:t>
            </a:r>
          </a:p>
          <a:p>
            <a:pPr lvl="3"/>
            <a:r>
              <a:rPr lang="en-IN" altLang="en-US"/>
              <a:t>Fourth level</a:t>
            </a:r>
          </a:p>
          <a:p>
            <a:pPr lvl="4"/>
            <a:r>
              <a:rPr lang="en-IN" altLang="en-US"/>
              <a:t>Fifth level</a:t>
            </a:r>
          </a:p>
        </p:txBody>
      </p:sp>
      <p:sp>
        <p:nvSpPr>
          <p:cNvPr id="4101" name="Rectangle 5">
            <a:extLst>
              <a:ext uri="{FF2B5EF4-FFF2-40B4-BE49-F238E27FC236}">
                <a16:creationId xmlns:a16="http://schemas.microsoft.com/office/drawing/2014/main" xmlns="" id="{C4C280F1-963D-46C8-BD2E-E1A57E25181F}"/>
              </a:ext>
            </a:extLst>
          </p:cNvPr>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solidFill>
                  <a:schemeClr val="tx2"/>
                </a:solidFill>
              </a:defRPr>
            </a:lvl1pPr>
          </a:lstStyle>
          <a:p>
            <a:pPr>
              <a:defRPr/>
            </a:pPr>
            <a:endParaRPr lang="en-IN" altLang="en-US"/>
          </a:p>
        </p:txBody>
      </p:sp>
      <p:sp>
        <p:nvSpPr>
          <p:cNvPr id="4102" name="Rectangle 6">
            <a:extLst>
              <a:ext uri="{FF2B5EF4-FFF2-40B4-BE49-F238E27FC236}">
                <a16:creationId xmlns:a16="http://schemas.microsoft.com/office/drawing/2014/main" xmlns="" id="{C00C7EE3-A097-423B-8967-35BE6CAE1225}"/>
              </a:ext>
            </a:extLst>
          </p:cNvPr>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200">
                <a:solidFill>
                  <a:schemeClr val="tx2"/>
                </a:solidFill>
              </a:defRPr>
            </a:lvl1pPr>
          </a:lstStyle>
          <a:p>
            <a:pPr>
              <a:defRPr/>
            </a:pPr>
            <a:endParaRPr lang="en-IN" altLang="en-US"/>
          </a:p>
        </p:txBody>
      </p:sp>
      <p:sp>
        <p:nvSpPr>
          <p:cNvPr id="4103" name="Rectangle 7">
            <a:extLst>
              <a:ext uri="{FF2B5EF4-FFF2-40B4-BE49-F238E27FC236}">
                <a16:creationId xmlns:a16="http://schemas.microsoft.com/office/drawing/2014/main" xmlns="" id="{8A08DC7E-7B7F-49A6-81A4-E7DDE4B66EB1}"/>
              </a:ext>
            </a:extLst>
          </p:cNvPr>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tx2"/>
                </a:solidFill>
              </a:defRPr>
            </a:lvl1pPr>
          </a:lstStyle>
          <a:p>
            <a:pPr>
              <a:defRPr/>
            </a:pPr>
            <a:fld id="{7489A78C-755C-4A9B-9028-39406F5C39EC}"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sldLayoutIdLst>
    <p:sldLayoutId id="2147483696"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0" fontAlgn="base" hangingPunct="0">
        <a:spcBef>
          <a:spcPct val="0"/>
        </a:spcBef>
        <a:spcAft>
          <a:spcPct val="0"/>
        </a:spcAft>
        <a:defRPr sz="3800" kern="1200">
          <a:solidFill>
            <a:schemeClr val="tx2"/>
          </a:solidFill>
          <a:latin typeface="+mj-lt"/>
          <a:ea typeface="+mj-ea"/>
          <a:cs typeface="+mj-cs"/>
        </a:defRPr>
      </a:lvl1pPr>
      <a:lvl2pPr algn="ctr" rtl="0" eaLnBrk="0" fontAlgn="base" hangingPunct="0">
        <a:spcBef>
          <a:spcPct val="0"/>
        </a:spcBef>
        <a:spcAft>
          <a:spcPct val="0"/>
        </a:spcAft>
        <a:defRPr sz="3800">
          <a:solidFill>
            <a:schemeClr val="tx2"/>
          </a:solidFill>
          <a:latin typeface="Tahoma" panose="020B0604030504040204" pitchFamily="34" charset="0"/>
        </a:defRPr>
      </a:lvl2pPr>
      <a:lvl3pPr algn="ctr" rtl="0" eaLnBrk="0" fontAlgn="base" hangingPunct="0">
        <a:spcBef>
          <a:spcPct val="0"/>
        </a:spcBef>
        <a:spcAft>
          <a:spcPct val="0"/>
        </a:spcAft>
        <a:defRPr sz="3800">
          <a:solidFill>
            <a:schemeClr val="tx2"/>
          </a:solidFill>
          <a:latin typeface="Tahoma" panose="020B0604030504040204" pitchFamily="34" charset="0"/>
        </a:defRPr>
      </a:lvl3pPr>
      <a:lvl4pPr algn="ctr" rtl="0" eaLnBrk="0" fontAlgn="base" hangingPunct="0">
        <a:spcBef>
          <a:spcPct val="0"/>
        </a:spcBef>
        <a:spcAft>
          <a:spcPct val="0"/>
        </a:spcAft>
        <a:defRPr sz="3800">
          <a:solidFill>
            <a:schemeClr val="tx2"/>
          </a:solidFill>
          <a:latin typeface="Tahoma" panose="020B0604030504040204" pitchFamily="34" charset="0"/>
        </a:defRPr>
      </a:lvl4pPr>
      <a:lvl5pPr algn="ctr" rtl="0" eaLnBrk="0" fontAlgn="base" hangingPunct="0">
        <a:spcBef>
          <a:spcPct val="0"/>
        </a:spcBef>
        <a:spcAft>
          <a:spcPct val="0"/>
        </a:spcAft>
        <a:defRPr sz="3800">
          <a:solidFill>
            <a:schemeClr val="tx2"/>
          </a:solidFill>
          <a:latin typeface="Tahoma" panose="020B0604030504040204" pitchFamily="34" charset="0"/>
        </a:defRPr>
      </a:lvl5pPr>
      <a:lvl6pPr marL="457200" algn="ctr" rtl="0" fontAlgn="base">
        <a:spcBef>
          <a:spcPct val="0"/>
        </a:spcBef>
        <a:spcAft>
          <a:spcPct val="0"/>
        </a:spcAft>
        <a:defRPr sz="3800">
          <a:solidFill>
            <a:schemeClr val="tx2"/>
          </a:solidFill>
          <a:latin typeface="Tahoma" panose="020B0604030504040204" pitchFamily="34" charset="0"/>
        </a:defRPr>
      </a:lvl6pPr>
      <a:lvl7pPr marL="914400" algn="ctr" rtl="0" fontAlgn="base">
        <a:spcBef>
          <a:spcPct val="0"/>
        </a:spcBef>
        <a:spcAft>
          <a:spcPct val="0"/>
        </a:spcAft>
        <a:defRPr sz="3800">
          <a:solidFill>
            <a:schemeClr val="tx2"/>
          </a:solidFill>
          <a:latin typeface="Tahoma" panose="020B0604030504040204" pitchFamily="34" charset="0"/>
        </a:defRPr>
      </a:lvl7pPr>
      <a:lvl8pPr marL="1371600" algn="ctr" rtl="0" fontAlgn="base">
        <a:spcBef>
          <a:spcPct val="0"/>
        </a:spcBef>
        <a:spcAft>
          <a:spcPct val="0"/>
        </a:spcAft>
        <a:defRPr sz="3800">
          <a:solidFill>
            <a:schemeClr val="tx2"/>
          </a:solidFill>
          <a:latin typeface="Tahoma" panose="020B0604030504040204" pitchFamily="34" charset="0"/>
        </a:defRPr>
      </a:lvl8pPr>
      <a:lvl9pPr marL="1828800" algn="ctr" rtl="0" fontAlgn="base">
        <a:spcBef>
          <a:spcPct val="0"/>
        </a:spcBef>
        <a:spcAft>
          <a:spcPct val="0"/>
        </a:spcAft>
        <a:defRPr sz="3800">
          <a:solidFill>
            <a:schemeClr val="tx2"/>
          </a:solidFill>
          <a:latin typeface="Tahoma" panose="020B0604030504040204" pitchFamily="34" charset="0"/>
        </a:defRPr>
      </a:lvl9pPr>
    </p:titleStyle>
    <p:bodyStyle>
      <a:lvl1pPr marL="342900" indent="-342900" algn="l" rtl="0" eaLnBrk="0" fontAlgn="base" hangingPunct="0">
        <a:spcBef>
          <a:spcPct val="20000"/>
        </a:spcBef>
        <a:spcAft>
          <a:spcPct val="0"/>
        </a:spcAft>
        <a:buChar char="•"/>
        <a:defRPr sz="3000" kern="12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customXml" Target="../ink/ink2.xml"/></Relationships>
</file>

<file path=ppt/slides/_rels/slide10.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5" Type="http://schemas.openxmlformats.org/officeDocument/2006/relationships/image" Target="../media/image3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 Id="rId14" Type="http://schemas.openxmlformats.org/officeDocument/2006/relationships/image" Target="../media/image32.png"/></Relationships>
</file>

<file path=ppt/slides/_rels/slide11.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4.png"/><Relationship Id="rId18" Type="http://schemas.openxmlformats.org/officeDocument/2006/relationships/image" Target="../media/image49.png"/><Relationship Id="rId3" Type="http://schemas.openxmlformats.org/officeDocument/2006/relationships/image" Target="../media/image34.png"/><Relationship Id="rId21" Type="http://schemas.openxmlformats.org/officeDocument/2006/relationships/image" Target="../media/image52.png"/><Relationship Id="rId7" Type="http://schemas.openxmlformats.org/officeDocument/2006/relationships/image" Target="../media/image38.png"/><Relationship Id="rId12" Type="http://schemas.openxmlformats.org/officeDocument/2006/relationships/image" Target="../media/image43.png"/><Relationship Id="rId17" Type="http://schemas.openxmlformats.org/officeDocument/2006/relationships/image" Target="../media/image48.png"/><Relationship Id="rId2" Type="http://schemas.openxmlformats.org/officeDocument/2006/relationships/notesSlide" Target="../notesSlides/notesSlide1.xml"/><Relationship Id="rId16" Type="http://schemas.openxmlformats.org/officeDocument/2006/relationships/image" Target="../media/image47.png"/><Relationship Id="rId20" Type="http://schemas.openxmlformats.org/officeDocument/2006/relationships/image" Target="../media/image51.png"/><Relationship Id="rId1" Type="http://schemas.openxmlformats.org/officeDocument/2006/relationships/slideLayout" Target="../slideLayouts/slideLayout6.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36.png"/><Relationship Id="rId15" Type="http://schemas.openxmlformats.org/officeDocument/2006/relationships/image" Target="../media/image46.png"/><Relationship Id="rId23" Type="http://schemas.openxmlformats.org/officeDocument/2006/relationships/image" Target="../media/image54.png"/><Relationship Id="rId10" Type="http://schemas.openxmlformats.org/officeDocument/2006/relationships/image" Target="../media/image41.png"/><Relationship Id="rId19" Type="http://schemas.openxmlformats.org/officeDocument/2006/relationships/image" Target="../media/image50.png"/><Relationship Id="rId4" Type="http://schemas.openxmlformats.org/officeDocument/2006/relationships/image" Target="../media/image35.png"/><Relationship Id="rId9" Type="http://schemas.openxmlformats.org/officeDocument/2006/relationships/image" Target="../media/image40.png"/><Relationship Id="rId14" Type="http://schemas.openxmlformats.org/officeDocument/2006/relationships/image" Target="../media/image45.png"/><Relationship Id="rId22" Type="http://schemas.openxmlformats.org/officeDocument/2006/relationships/image" Target="../media/image53.png"/></Relationships>
</file>

<file path=ppt/slides/_rels/slide1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66.png"/><Relationship Id="rId13" Type="http://schemas.openxmlformats.org/officeDocument/2006/relationships/image" Target="../media/image71.png"/><Relationship Id="rId18" Type="http://schemas.openxmlformats.org/officeDocument/2006/relationships/image" Target="../media/image76.png"/><Relationship Id="rId26" Type="http://schemas.openxmlformats.org/officeDocument/2006/relationships/image" Target="../media/image84.png"/><Relationship Id="rId3" Type="http://schemas.openxmlformats.org/officeDocument/2006/relationships/image" Target="../media/image61.png"/><Relationship Id="rId21" Type="http://schemas.openxmlformats.org/officeDocument/2006/relationships/image" Target="../media/image79.png"/><Relationship Id="rId7" Type="http://schemas.openxmlformats.org/officeDocument/2006/relationships/image" Target="../media/image65.png"/><Relationship Id="rId12" Type="http://schemas.openxmlformats.org/officeDocument/2006/relationships/image" Target="../media/image70.png"/><Relationship Id="rId17" Type="http://schemas.openxmlformats.org/officeDocument/2006/relationships/image" Target="../media/image75.png"/><Relationship Id="rId25" Type="http://schemas.openxmlformats.org/officeDocument/2006/relationships/image" Target="../media/image83.png"/><Relationship Id="rId2" Type="http://schemas.openxmlformats.org/officeDocument/2006/relationships/image" Target="../media/image60.png"/><Relationship Id="rId16" Type="http://schemas.openxmlformats.org/officeDocument/2006/relationships/image" Target="../media/image74.png"/><Relationship Id="rId20" Type="http://schemas.openxmlformats.org/officeDocument/2006/relationships/image" Target="../media/image78.png"/><Relationship Id="rId29" Type="http://schemas.openxmlformats.org/officeDocument/2006/relationships/image" Target="../media/image87.png"/><Relationship Id="rId1" Type="http://schemas.openxmlformats.org/officeDocument/2006/relationships/slideLayout" Target="../slideLayouts/slideLayout2.xml"/><Relationship Id="rId6" Type="http://schemas.openxmlformats.org/officeDocument/2006/relationships/image" Target="../media/image64.png"/><Relationship Id="rId11" Type="http://schemas.openxmlformats.org/officeDocument/2006/relationships/image" Target="../media/image69.png"/><Relationship Id="rId24" Type="http://schemas.openxmlformats.org/officeDocument/2006/relationships/image" Target="../media/image82.png"/><Relationship Id="rId5" Type="http://schemas.openxmlformats.org/officeDocument/2006/relationships/image" Target="../media/image63.png"/><Relationship Id="rId15" Type="http://schemas.openxmlformats.org/officeDocument/2006/relationships/image" Target="../media/image73.png"/><Relationship Id="rId23" Type="http://schemas.openxmlformats.org/officeDocument/2006/relationships/image" Target="../media/image81.png"/><Relationship Id="rId28" Type="http://schemas.openxmlformats.org/officeDocument/2006/relationships/image" Target="../media/image86.png"/><Relationship Id="rId10" Type="http://schemas.openxmlformats.org/officeDocument/2006/relationships/image" Target="../media/image68.png"/><Relationship Id="rId19" Type="http://schemas.openxmlformats.org/officeDocument/2006/relationships/image" Target="../media/image77.png"/><Relationship Id="rId31" Type="http://schemas.openxmlformats.org/officeDocument/2006/relationships/image" Target="../media/image89.png"/><Relationship Id="rId4" Type="http://schemas.openxmlformats.org/officeDocument/2006/relationships/image" Target="../media/image62.png"/><Relationship Id="rId9" Type="http://schemas.openxmlformats.org/officeDocument/2006/relationships/image" Target="../media/image67.png"/><Relationship Id="rId14" Type="http://schemas.openxmlformats.org/officeDocument/2006/relationships/image" Target="../media/image72.png"/><Relationship Id="rId22" Type="http://schemas.openxmlformats.org/officeDocument/2006/relationships/image" Target="../media/image80.png"/><Relationship Id="rId27" Type="http://schemas.openxmlformats.org/officeDocument/2006/relationships/image" Target="../media/image85.png"/><Relationship Id="rId30" Type="http://schemas.openxmlformats.org/officeDocument/2006/relationships/image" Target="../media/image88.png"/></Relationships>
</file>

<file path=ppt/slides/_rels/slide18.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9.e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s>
</file>

<file path=ppt/slides/_rels/slide20.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101.png"/><Relationship Id="rId13" Type="http://schemas.openxmlformats.org/officeDocument/2006/relationships/image" Target="../media/image106.png"/><Relationship Id="rId3" Type="http://schemas.openxmlformats.org/officeDocument/2006/relationships/image" Target="../media/image96.png"/><Relationship Id="rId7" Type="http://schemas.openxmlformats.org/officeDocument/2006/relationships/image" Target="../media/image100.png"/><Relationship Id="rId12" Type="http://schemas.openxmlformats.org/officeDocument/2006/relationships/image" Target="../media/image105.png"/><Relationship Id="rId2" Type="http://schemas.openxmlformats.org/officeDocument/2006/relationships/image" Target="../media/image95.png"/><Relationship Id="rId16" Type="http://schemas.openxmlformats.org/officeDocument/2006/relationships/image" Target="../media/image109.png"/><Relationship Id="rId1" Type="http://schemas.openxmlformats.org/officeDocument/2006/relationships/slideLayout" Target="../slideLayouts/slideLayout2.xml"/><Relationship Id="rId6" Type="http://schemas.openxmlformats.org/officeDocument/2006/relationships/image" Target="../media/image99.png"/><Relationship Id="rId11" Type="http://schemas.openxmlformats.org/officeDocument/2006/relationships/image" Target="../media/image104.png"/><Relationship Id="rId5" Type="http://schemas.openxmlformats.org/officeDocument/2006/relationships/image" Target="../media/image98.png"/><Relationship Id="rId15" Type="http://schemas.openxmlformats.org/officeDocument/2006/relationships/image" Target="../media/image108.png"/><Relationship Id="rId10" Type="http://schemas.openxmlformats.org/officeDocument/2006/relationships/image" Target="../media/image103.png"/><Relationship Id="rId4" Type="http://schemas.openxmlformats.org/officeDocument/2006/relationships/image" Target="../media/image97.png"/><Relationship Id="rId9" Type="http://schemas.openxmlformats.org/officeDocument/2006/relationships/image" Target="../media/image102.png"/><Relationship Id="rId14" Type="http://schemas.openxmlformats.org/officeDocument/2006/relationships/image" Target="../media/image107.png"/></Relationships>
</file>

<file path=ppt/slides/_rels/slide24.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120.png"/><Relationship Id="rId13" Type="http://schemas.openxmlformats.org/officeDocument/2006/relationships/image" Target="../media/image125.png"/><Relationship Id="rId18" Type="http://schemas.openxmlformats.org/officeDocument/2006/relationships/image" Target="../media/image130.png"/><Relationship Id="rId3" Type="http://schemas.openxmlformats.org/officeDocument/2006/relationships/image" Target="../media/image115.png"/><Relationship Id="rId21" Type="http://schemas.openxmlformats.org/officeDocument/2006/relationships/image" Target="../media/image133.png"/><Relationship Id="rId7" Type="http://schemas.openxmlformats.org/officeDocument/2006/relationships/image" Target="../media/image119.png"/><Relationship Id="rId12" Type="http://schemas.openxmlformats.org/officeDocument/2006/relationships/image" Target="../media/image124.png"/><Relationship Id="rId17" Type="http://schemas.openxmlformats.org/officeDocument/2006/relationships/image" Target="../media/image129.png"/><Relationship Id="rId2" Type="http://schemas.openxmlformats.org/officeDocument/2006/relationships/image" Target="../media/image114.png"/><Relationship Id="rId16" Type="http://schemas.openxmlformats.org/officeDocument/2006/relationships/image" Target="../media/image128.png"/><Relationship Id="rId20" Type="http://schemas.openxmlformats.org/officeDocument/2006/relationships/image" Target="../media/image132.png"/><Relationship Id="rId1" Type="http://schemas.openxmlformats.org/officeDocument/2006/relationships/slideLayout" Target="../slideLayouts/slideLayout2.xml"/><Relationship Id="rId6" Type="http://schemas.openxmlformats.org/officeDocument/2006/relationships/image" Target="../media/image118.png"/><Relationship Id="rId11" Type="http://schemas.openxmlformats.org/officeDocument/2006/relationships/image" Target="../media/image123.png"/><Relationship Id="rId5" Type="http://schemas.openxmlformats.org/officeDocument/2006/relationships/image" Target="../media/image117.png"/><Relationship Id="rId15" Type="http://schemas.openxmlformats.org/officeDocument/2006/relationships/image" Target="../media/image127.png"/><Relationship Id="rId10" Type="http://schemas.openxmlformats.org/officeDocument/2006/relationships/image" Target="../media/image122.png"/><Relationship Id="rId19" Type="http://schemas.openxmlformats.org/officeDocument/2006/relationships/image" Target="../media/image131.png"/><Relationship Id="rId4" Type="http://schemas.openxmlformats.org/officeDocument/2006/relationships/image" Target="../media/image116.png"/><Relationship Id="rId9" Type="http://schemas.openxmlformats.org/officeDocument/2006/relationships/image" Target="../media/image121.png"/><Relationship Id="rId14" Type="http://schemas.openxmlformats.org/officeDocument/2006/relationships/image" Target="../media/image126.png"/><Relationship Id="rId22" Type="http://schemas.openxmlformats.org/officeDocument/2006/relationships/image" Target="../media/image134.png"/></Relationships>
</file>

<file path=ppt/slides/_rels/slide29.xml.rels><?xml version="1.0" encoding="UTF-8" standalone="yes"?>
<Relationships xmlns="http://schemas.openxmlformats.org/package/2006/relationships"><Relationship Id="rId2" Type="http://schemas.openxmlformats.org/officeDocument/2006/relationships/image" Target="../media/image1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s>
</file>

<file path=ppt/slides/_rels/slide30.xml.rels><?xml version="1.0" encoding="UTF-8" standalone="yes"?>
<Relationships xmlns="http://schemas.openxmlformats.org/package/2006/relationships"><Relationship Id="rId2" Type="http://schemas.openxmlformats.org/officeDocument/2006/relationships/image" Target="../media/image13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1.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customXml" Target="../ink/ink3.xml"/><Relationship Id="rId2"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5">
            <a:extLst>
              <a:ext uri="{FF2B5EF4-FFF2-40B4-BE49-F238E27FC236}">
                <a16:creationId xmlns:a16="http://schemas.microsoft.com/office/drawing/2014/main" xmlns="" id="{93DFB8B8-E46F-4829-970A-5261F71E62D4}"/>
              </a:ext>
            </a:extLst>
          </p:cNvPr>
          <p:cNvSpPr>
            <a:spLocks noGrp="1" noChangeArrowheads="1"/>
          </p:cNvSpPr>
          <p:nvPr>
            <p:ph type="ctrTitle"/>
          </p:nvPr>
        </p:nvSpPr>
        <p:spPr>
          <a:xfrm>
            <a:off x="649288" y="2179638"/>
            <a:ext cx="7843837" cy="1584325"/>
          </a:xfrm>
        </p:spPr>
        <p:txBody>
          <a:bodyPr/>
          <a:lstStyle/>
          <a:p>
            <a:pPr eaLnBrk="1" hangingPunct="1"/>
            <a:r>
              <a:rPr lang="en-IN" altLang="en-US" sz="3200" b="1" dirty="0">
                <a:solidFill>
                  <a:srgbClr val="000000"/>
                </a:solidFill>
              </a:rPr>
              <a:t>Algorithm Analysis and Design</a:t>
            </a:r>
            <a:br>
              <a:rPr lang="en-IN" altLang="en-US" sz="3200" b="1" dirty="0">
                <a:solidFill>
                  <a:srgbClr val="000000"/>
                </a:solidFill>
              </a:rPr>
            </a:br>
            <a:r>
              <a:rPr lang="en-IN" altLang="en-US" sz="3200" b="1" dirty="0">
                <a:solidFill>
                  <a:srgbClr val="000000"/>
                </a:solidFill>
              </a:rPr>
              <a:t/>
            </a:r>
            <a:br>
              <a:rPr lang="en-IN" altLang="en-US" sz="3200" b="1" dirty="0">
                <a:solidFill>
                  <a:srgbClr val="000000"/>
                </a:solidFill>
              </a:rPr>
            </a:br>
            <a:r>
              <a:rPr lang="en-US" sz="3600" b="1" dirty="0">
                <a:solidFill>
                  <a:srgbClr val="000000"/>
                </a:solidFill>
                <a:effectLst/>
                <a:latin typeface="Tahoma" panose="020B0604030504040204" pitchFamily="34" charset="0"/>
                <a:ea typeface="Tahoma" panose="020B0604030504040204" pitchFamily="34" charset="0"/>
                <a:cs typeface="Tahoma" panose="020B0604030504040204" pitchFamily="34" charset="0"/>
              </a:rPr>
              <a:t>Recurrence Equation</a:t>
            </a:r>
            <a:r>
              <a:rPr lang="en-US" sz="1800" b="1" dirty="0">
                <a:solidFill>
                  <a:srgbClr val="000000"/>
                </a:solidFill>
                <a:effectLst/>
                <a:latin typeface="Tahoma" panose="020B0604030504040204" pitchFamily="34" charset="0"/>
                <a:ea typeface="Tahoma" panose="020B0604030504040204" pitchFamily="34" charset="0"/>
                <a:cs typeface="Tahoma" panose="020B0604030504040204" pitchFamily="34" charset="0"/>
              </a:rPr>
              <a:t/>
            </a:r>
            <a:br>
              <a:rPr lang="en-US" sz="1800" b="1" dirty="0">
                <a:solidFill>
                  <a:srgbClr val="000000"/>
                </a:solidFill>
                <a:effectLst/>
                <a:latin typeface="Tahoma" panose="020B0604030504040204" pitchFamily="34" charset="0"/>
                <a:ea typeface="Tahoma" panose="020B0604030504040204" pitchFamily="34" charset="0"/>
                <a:cs typeface="Tahoma" panose="020B0604030504040204" pitchFamily="34" charset="0"/>
              </a:rPr>
            </a:br>
            <a:r>
              <a:rPr lang="en-US" sz="2800" b="1"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800" b="1" dirty="0">
                <a:solidFill>
                  <a:srgbClr val="990000"/>
                </a:solidFill>
                <a:effectLst/>
                <a:latin typeface="Tahoma" panose="020B0604030504040204" pitchFamily="34" charset="0"/>
                <a:ea typeface="Tahoma" panose="020B0604030504040204" pitchFamily="34" charset="0"/>
                <a:cs typeface="Tahoma" panose="020B0604030504040204" pitchFamily="34" charset="0"/>
              </a:rPr>
              <a:t>(Solving Recurrence using </a:t>
            </a:r>
            <a:br>
              <a:rPr lang="en-US" sz="2800" b="1" dirty="0">
                <a:solidFill>
                  <a:srgbClr val="990000"/>
                </a:solidFill>
                <a:effectLst/>
                <a:latin typeface="Tahoma" panose="020B0604030504040204" pitchFamily="34" charset="0"/>
                <a:ea typeface="Tahoma" panose="020B0604030504040204" pitchFamily="34" charset="0"/>
                <a:cs typeface="Tahoma" panose="020B0604030504040204" pitchFamily="34" charset="0"/>
              </a:rPr>
            </a:br>
            <a:r>
              <a:rPr lang="en-US" sz="2800" b="1" dirty="0">
                <a:solidFill>
                  <a:srgbClr val="990000"/>
                </a:solidFill>
                <a:effectLst/>
                <a:latin typeface="Tahoma" panose="020B0604030504040204" pitchFamily="34" charset="0"/>
                <a:ea typeface="Tahoma" panose="020B0604030504040204" pitchFamily="34" charset="0"/>
                <a:cs typeface="Tahoma" panose="020B0604030504040204" pitchFamily="34" charset="0"/>
              </a:rPr>
              <a:t>Recursion Tree Methods</a:t>
            </a:r>
            <a:r>
              <a:rPr lang="en-IN" altLang="en-US" dirty="0">
                <a:solidFill>
                  <a:srgbClr val="990000"/>
                </a:solidFill>
              </a:rPr>
              <a:t>)</a:t>
            </a:r>
            <a:r>
              <a:rPr lang="en-IN" altLang="en-US" sz="3400" dirty="0">
                <a:solidFill>
                  <a:srgbClr val="990000"/>
                </a:solidFill>
              </a:rPr>
              <a:t/>
            </a:r>
            <a:br>
              <a:rPr lang="en-IN" altLang="en-US" sz="3400" dirty="0">
                <a:solidFill>
                  <a:srgbClr val="990000"/>
                </a:solidFill>
              </a:rPr>
            </a:br>
            <a:r>
              <a:rPr lang="en-IN" altLang="en-US" sz="3400" dirty="0">
                <a:solidFill>
                  <a:srgbClr val="000000"/>
                </a:solidFill>
              </a:rPr>
              <a:t/>
            </a:r>
            <a:br>
              <a:rPr lang="en-IN" altLang="en-US" sz="3400" dirty="0">
                <a:solidFill>
                  <a:srgbClr val="000000"/>
                </a:solidFill>
              </a:rPr>
            </a:br>
            <a:r>
              <a:rPr lang="en-IN" altLang="en-US" sz="3200" b="1" dirty="0">
                <a:solidFill>
                  <a:srgbClr val="000000"/>
                </a:solidFill>
              </a:rPr>
              <a:t>Lecture – 9 and 10</a:t>
            </a:r>
          </a:p>
        </p:txBody>
      </p:sp>
      <mc:AlternateContent xmlns:mc="http://schemas.openxmlformats.org/markup-compatibility/2006">
        <mc:Choice xmlns:p14="http://schemas.microsoft.com/office/powerpoint/2010/main" xmlns="" Requires="p14">
          <p:contentPart p14:bwMode="auto" r:id="rId2">
            <p14:nvContentPartPr>
              <p14:cNvPr id="2" name="Ink 1">
                <a:extLst>
                  <a:ext uri="{FF2B5EF4-FFF2-40B4-BE49-F238E27FC236}">
                    <a16:creationId xmlns:a16="http://schemas.microsoft.com/office/drawing/2014/main" id="{1749F63C-3B87-4DEB-AF21-1907C0485AA3}"/>
                  </a:ext>
                </a:extLst>
              </p14:cNvPr>
              <p14:cNvContentPartPr/>
              <p14:nvPr/>
            </p14:nvContentPartPr>
            <p14:xfrm>
              <a:off x="2053874" y="295316"/>
              <a:ext cx="18720" cy="34920"/>
            </p14:xfrm>
          </p:contentPart>
        </mc:Choice>
        <mc:Fallback>
          <p:pic>
            <p:nvPicPr>
              <p:cNvPr id="2" name="Ink 1">
                <a:extLst>
                  <a:ext uri="{FF2B5EF4-FFF2-40B4-BE49-F238E27FC236}">
                    <a16:creationId xmlns:a16="http://schemas.microsoft.com/office/drawing/2014/main" xmlns="" xmlns:p14="http://schemas.microsoft.com/office/powerpoint/2010/main" id="{1749F63C-3B87-4DEB-AF21-1907C0485AA3}"/>
                  </a:ext>
                </a:extLst>
              </p:cNvPr>
              <p:cNvPicPr/>
              <p:nvPr/>
            </p:nvPicPr>
            <p:blipFill>
              <a:blip r:embed="rId3" cstate="print"/>
              <a:stretch>
                <a:fillRect/>
              </a:stretch>
            </p:blipFill>
            <p:spPr>
              <a:xfrm>
                <a:off x="2044874" y="286676"/>
                <a:ext cx="36360" cy="525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
            <p14:nvContentPartPr>
              <p14:cNvPr id="3" name="Ink 2">
                <a:extLst>
                  <a:ext uri="{FF2B5EF4-FFF2-40B4-BE49-F238E27FC236}">
                    <a16:creationId xmlns:a16="http://schemas.microsoft.com/office/drawing/2014/main" id="{AF0CF6D3-3AFF-432E-985C-EE8A851F47F2}"/>
                  </a:ext>
                </a:extLst>
              </p14:cNvPr>
              <p14:cNvContentPartPr/>
              <p14:nvPr/>
            </p14:nvContentPartPr>
            <p14:xfrm>
              <a:off x="463034" y="4948316"/>
              <a:ext cx="39960" cy="35280"/>
            </p14:xfrm>
          </p:contentPart>
        </mc:Choice>
        <mc:Fallback>
          <p:pic>
            <p:nvPicPr>
              <p:cNvPr id="3" name="Ink 2">
                <a:extLst>
                  <a:ext uri="{FF2B5EF4-FFF2-40B4-BE49-F238E27FC236}">
                    <a16:creationId xmlns:a16="http://schemas.microsoft.com/office/drawing/2014/main" xmlns="" xmlns:p14="http://schemas.microsoft.com/office/powerpoint/2010/main" id="{AF0CF6D3-3AFF-432E-985C-EE8A851F47F2}"/>
                  </a:ext>
                </a:extLst>
              </p:cNvPr>
              <p:cNvPicPr/>
              <p:nvPr/>
            </p:nvPicPr>
            <p:blipFill>
              <a:blip r:embed="rId5" cstate="print"/>
              <a:stretch>
                <a:fillRect/>
              </a:stretch>
            </p:blipFill>
            <p:spPr>
              <a:xfrm>
                <a:off x="454394" y="4939316"/>
                <a:ext cx="57600" cy="52920"/>
              </a:xfrm>
              <a:prstGeom prst="rect">
                <a:avLst/>
              </a:prstGeom>
            </p:spPr>
          </p:pic>
        </mc:Fallback>
      </mc:AlternateContent>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2">
            <a:extLst>
              <a:ext uri="{FF2B5EF4-FFF2-40B4-BE49-F238E27FC236}">
                <a16:creationId xmlns:a16="http://schemas.microsoft.com/office/drawing/2014/main" xmlns="" id="{23BBAF11-720D-493D-B51A-A4AEE8F1C38A}"/>
              </a:ext>
            </a:extLst>
          </p:cNvPr>
          <p:cNvSpPr>
            <a:spLocks noGrp="1"/>
          </p:cNvSpPr>
          <p:nvPr>
            <p:ph type="sldNum" sz="quarter" idx="10"/>
          </p:nvPr>
        </p:nvSpPr>
        <p:spPr/>
        <p:txBody>
          <a:bodyPr/>
          <a:lstStyle/>
          <a:p>
            <a:r>
              <a:rPr lang="en-US" altLang="en-US"/>
              <a:t>L1.</a:t>
            </a:r>
            <a:fld id="{134F8596-95F8-45EB-A962-A2A49979FA07}" type="slidenum">
              <a:rPr lang="en-US" altLang="en-US"/>
              <a:pPr/>
              <a:t>10</a:t>
            </a:fld>
            <a:endParaRPr lang="en-US" altLang="en-US"/>
          </a:p>
        </p:txBody>
      </p:sp>
      <p:sp>
        <p:nvSpPr>
          <p:cNvPr id="28674" name="Rectangle 2">
            <a:extLst>
              <a:ext uri="{FF2B5EF4-FFF2-40B4-BE49-F238E27FC236}">
                <a16:creationId xmlns:a16="http://schemas.microsoft.com/office/drawing/2014/main" xmlns="" id="{24DEDCEB-B792-489E-8497-7FA219A0E212}"/>
              </a:ext>
            </a:extLst>
          </p:cNvPr>
          <p:cNvSpPr>
            <a:spLocks noGrp="1" noChangeArrowheads="1"/>
          </p:cNvSpPr>
          <p:nvPr>
            <p:ph type="title"/>
          </p:nvPr>
        </p:nvSpPr>
        <p:spPr/>
        <p:txBody>
          <a:bodyPr/>
          <a:lstStyle/>
          <a:p>
            <a:r>
              <a:rPr lang="en-US" sz="3200" b="1" dirty="0">
                <a:solidFill>
                  <a:srgbClr val="000000"/>
                </a:solidFill>
              </a:rPr>
              <a:t>Recursion Tree Method (Example 1)</a:t>
            </a:r>
            <a:endParaRPr lang="en-US" altLang="en-US" sz="3200" dirty="0"/>
          </a:p>
        </p:txBody>
      </p:sp>
      <mc:AlternateContent xmlns:mc="http://schemas.openxmlformats.org/markup-compatibility/2006">
        <mc:Choice xmlns:a14="http://schemas.microsoft.com/office/drawing/2010/main" xmlns="" Requires="a14">
          <p:sp>
            <p:nvSpPr>
              <p:cNvPr id="28675" name="Text Box 3">
                <a:extLst>
                  <a:ext uri="{FF2B5EF4-FFF2-40B4-BE49-F238E27FC236}">
                    <a16:creationId xmlns:a16="http://schemas.microsoft.com/office/drawing/2014/main" id="{8DD6918C-B047-4A3C-A011-A83C7E14FD24}"/>
                  </a:ext>
                </a:extLst>
              </p:cNvPr>
              <p:cNvSpPr txBox="1">
                <a:spLocks noChangeArrowheads="1"/>
              </p:cNvSpPr>
              <p:nvPr/>
            </p:nvSpPr>
            <p:spPr bwMode="auto">
              <a:xfrm>
                <a:off x="2243953" y="1416381"/>
                <a:ext cx="4524508" cy="859146"/>
              </a:xfrm>
              <a:prstGeom prst="rect">
                <a:avLst/>
              </a:prstGeom>
              <a:noFill/>
              <a:ln>
                <a:noFill/>
              </a:ln>
              <a:effectLst/>
              <a:extLst>
                <a:ext uri="{909E8E84-426E-40DD-AFC4-6F175D3DCCD1}">
                  <a14:hiddenFill>
                    <a:solidFill>
                      <a:srgbClr val="FFFFFF"/>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pPr algn="ctr"/>
                <a14:m>
                  <m:oMathPara xmlns:m="http://schemas.openxmlformats.org/officeDocument/2006/math">
                    <m:oMathParaPr>
                      <m:jc m:val="centerGroup"/>
                    </m:oMathParaPr>
                    <m:oMath xmlns:m="http://schemas.openxmlformats.org/officeDocument/2006/math">
                      <m:r>
                        <a:rPr lang="en-US" sz="18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den>
                          </m:f>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&gt;0 </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𝑖𝑠</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𝑐𝑜𝑛𝑠𝑡𝑎𝑛𝑡</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algn="ctr"/>
                <a:endParaRPr lang="en-US" altLang="en-US" dirty="0"/>
              </a:p>
            </p:txBody>
          </p:sp>
        </mc:Choice>
        <mc:Fallback>
          <p:sp>
            <p:nvSpPr>
              <p:cNvPr id="28675" name="Text Box 3">
                <a:extLst>
                  <a:ext uri="{FF2B5EF4-FFF2-40B4-BE49-F238E27FC236}">
                    <a16:creationId xmlns:a16="http://schemas.microsoft.com/office/drawing/2014/main" xmlns="" xmlns:a14="http://schemas.microsoft.com/office/drawing/2010/main" id="{8DD6918C-B047-4A3C-A011-A83C7E14FD24}"/>
                  </a:ext>
                </a:extLst>
              </p:cNvPr>
              <p:cNvSpPr txBox="1">
                <a:spLocks noRot="1" noChangeAspect="1" noMove="1" noResize="1" noEditPoints="1" noAdjustHandles="1" noChangeArrowheads="1" noChangeShapeType="1" noTextEdit="1"/>
              </p:cNvSpPr>
              <p:nvPr/>
            </p:nvSpPr>
            <p:spPr bwMode="auto">
              <a:xfrm>
                <a:off x="2243953" y="1416381"/>
                <a:ext cx="4524508" cy="859146"/>
              </a:xfrm>
              <a:prstGeom prst="rect">
                <a:avLst/>
              </a:prstGeom>
              <a:blipFill>
                <a:blip r:embed="rId2" cstate="print"/>
                <a:stretch>
                  <a:fillRect/>
                </a:stretch>
              </a:blip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en-IN">
                    <a:noFill/>
                  </a:rPr>
                  <a:t> </a:t>
                </a:r>
              </a:p>
            </p:txBody>
          </p:sp>
        </mc:Fallback>
      </mc:AlternateContent>
      <p:grpSp>
        <p:nvGrpSpPr>
          <p:cNvPr id="46" name="Group 45">
            <a:extLst>
              <a:ext uri="{FF2B5EF4-FFF2-40B4-BE49-F238E27FC236}">
                <a16:creationId xmlns:a16="http://schemas.microsoft.com/office/drawing/2014/main" xmlns="" id="{4822D6EB-2C36-409A-8D48-288ACE6D624F}"/>
              </a:ext>
            </a:extLst>
          </p:cNvPr>
          <p:cNvGrpSpPr/>
          <p:nvPr/>
        </p:nvGrpSpPr>
        <p:grpSpPr>
          <a:xfrm>
            <a:off x="1619672" y="1952081"/>
            <a:ext cx="5392246" cy="3556982"/>
            <a:chOff x="0" y="0"/>
            <a:chExt cx="4015740" cy="2217421"/>
          </a:xfrm>
        </p:grpSpPr>
        <p:grpSp>
          <p:nvGrpSpPr>
            <p:cNvPr id="47" name="Group 46">
              <a:extLst>
                <a:ext uri="{FF2B5EF4-FFF2-40B4-BE49-F238E27FC236}">
                  <a16:creationId xmlns:a16="http://schemas.microsoft.com/office/drawing/2014/main" xmlns="" id="{53B3A180-4952-433D-A62D-9CD3A3055497}"/>
                </a:ext>
              </a:extLst>
            </p:cNvPr>
            <p:cNvGrpSpPr/>
            <p:nvPr/>
          </p:nvGrpSpPr>
          <p:grpSpPr>
            <a:xfrm>
              <a:off x="83820" y="0"/>
              <a:ext cx="3886199" cy="1272540"/>
              <a:chOff x="0" y="60960"/>
              <a:chExt cx="1676400" cy="1272540"/>
            </a:xfrm>
          </p:grpSpPr>
          <p:grpSp>
            <p:nvGrpSpPr>
              <p:cNvPr id="75" name="Group 74">
                <a:extLst>
                  <a:ext uri="{FF2B5EF4-FFF2-40B4-BE49-F238E27FC236}">
                    <a16:creationId xmlns:a16="http://schemas.microsoft.com/office/drawing/2014/main" xmlns="" id="{76DE612D-E1AB-459B-B5AA-FA3C49695FA4}"/>
                  </a:ext>
                </a:extLst>
              </p:cNvPr>
              <p:cNvGrpSpPr/>
              <p:nvPr/>
            </p:nvGrpSpPr>
            <p:grpSpPr>
              <a:xfrm>
                <a:off x="342900" y="342900"/>
                <a:ext cx="1074420" cy="678180"/>
                <a:chOff x="0" y="0"/>
                <a:chExt cx="1074420" cy="678180"/>
              </a:xfrm>
            </p:grpSpPr>
            <p:cxnSp>
              <p:nvCxnSpPr>
                <p:cNvPr id="81" name="Straight Connector 80">
                  <a:extLst>
                    <a:ext uri="{FF2B5EF4-FFF2-40B4-BE49-F238E27FC236}">
                      <a16:creationId xmlns:a16="http://schemas.microsoft.com/office/drawing/2014/main" xmlns="" id="{EE74FECD-ACE0-427B-B391-6B158701190F}"/>
                    </a:ext>
                  </a:extLst>
                </p:cNvPr>
                <p:cNvCxnSpPr/>
                <p:nvPr/>
              </p:nvCxnSpPr>
              <p:spPr>
                <a:xfrm flipH="1">
                  <a:off x="0" y="0"/>
                  <a:ext cx="556260" cy="61722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82" name="Straight Connector 81">
                  <a:extLst>
                    <a:ext uri="{FF2B5EF4-FFF2-40B4-BE49-F238E27FC236}">
                      <a16:creationId xmlns:a16="http://schemas.microsoft.com/office/drawing/2014/main" xmlns="" id="{9B162B21-0BA0-4CF1-B443-4EF0185AA9D2}"/>
                    </a:ext>
                  </a:extLst>
                </p:cNvPr>
                <p:cNvCxnSpPr/>
                <p:nvPr/>
              </p:nvCxnSpPr>
              <p:spPr>
                <a:xfrm>
                  <a:off x="556260" y="15240"/>
                  <a:ext cx="518160" cy="64008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83" name="Straight Connector 82">
                  <a:extLst>
                    <a:ext uri="{FF2B5EF4-FFF2-40B4-BE49-F238E27FC236}">
                      <a16:creationId xmlns:a16="http://schemas.microsoft.com/office/drawing/2014/main" xmlns="" id="{FFFB0782-BA52-443E-85F3-5ABD88AA7263}"/>
                    </a:ext>
                  </a:extLst>
                </p:cNvPr>
                <p:cNvCxnSpPr/>
                <p:nvPr/>
              </p:nvCxnSpPr>
              <p:spPr>
                <a:xfrm flipH="1">
                  <a:off x="541020" y="0"/>
                  <a:ext cx="7620" cy="67818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grpSp>
          <mc:AlternateContent xmlns:mc="http://schemas.openxmlformats.org/markup-compatibility/2006">
            <mc:Choice xmlns:a14="http://schemas.microsoft.com/office/drawing/2010/main" xmlns="" Requires="a14">
              <p:sp>
                <p:nvSpPr>
                  <p:cNvPr id="76" name="Text Box 68">
                    <a:extLst>
                      <a:ext uri="{FF2B5EF4-FFF2-40B4-BE49-F238E27FC236}">
                        <a16:creationId xmlns:a16="http://schemas.microsoft.com/office/drawing/2014/main" id="{942F0FBC-9797-4DB4-A843-01B5AA1E21EE}"/>
                      </a:ext>
                    </a:extLst>
                  </p:cNvPr>
                  <p:cNvSpPr txBox="1"/>
                  <p:nvPr/>
                </p:nvSpPr>
                <p:spPr>
                  <a:xfrm>
                    <a:off x="655320" y="60960"/>
                    <a:ext cx="495300" cy="29718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𝑐</m:t>
                          </m:r>
                          <m:sSup>
                            <m:sSupPr>
                              <m:ctrlPr>
                                <a:rPr lang="en-IN"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𝑛</m:t>
                                  </m:r>
                                </m:e>
                              </m:d>
                            </m:e>
                            <m:sup>
                              <m:r>
                                <a:rPr lang="en-US"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2</m:t>
                              </m:r>
                            </m:sup>
                          </m:sSup>
                        </m:oMath>
                      </m:oMathPara>
                    </a14:m>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76" name="Text Box 68">
                    <a:extLst>
                      <a:ext uri="{FF2B5EF4-FFF2-40B4-BE49-F238E27FC236}">
                        <a16:creationId xmlns:a16="http://schemas.microsoft.com/office/drawing/2014/main" xmlns="" xmlns:a14="http://schemas.microsoft.com/office/drawing/2010/main" id="{942F0FBC-9797-4DB4-A843-01B5AA1E21EE}"/>
                      </a:ext>
                    </a:extLst>
                  </p:cNvPr>
                  <p:cNvSpPr txBox="1">
                    <a:spLocks noRot="1" noChangeAspect="1" noMove="1" noResize="1" noEditPoints="1" noAdjustHandles="1" noChangeArrowheads="1" noChangeShapeType="1" noTextEdit="1"/>
                  </p:cNvSpPr>
                  <p:nvPr/>
                </p:nvSpPr>
                <p:spPr>
                  <a:xfrm>
                    <a:off x="655320" y="60960"/>
                    <a:ext cx="495300" cy="297180"/>
                  </a:xfrm>
                  <a:prstGeom prst="rect">
                    <a:avLst/>
                  </a:prstGeom>
                  <a:blipFill>
                    <a:blip r:embed="rId3" cstate="print"/>
                    <a:stretch>
                      <a:fillRect/>
                    </a:stretch>
                  </a:blipFill>
                  <a:ln w="6350">
                    <a:noFill/>
                  </a:ln>
                </p:spPr>
                <p:txBody>
                  <a:bodyPr/>
                  <a:lstStyle/>
                  <a:p>
                    <a:r>
                      <a:rPr lang="en-IN">
                        <a:noFill/>
                      </a:rPr>
                      <a:t> </a:t>
                    </a:r>
                  </a:p>
                </p:txBody>
              </p:sp>
            </mc:Fallback>
          </mc:AlternateContent>
          <p:grpSp>
            <p:nvGrpSpPr>
              <p:cNvPr id="77" name="Group 76">
                <a:extLst>
                  <a:ext uri="{FF2B5EF4-FFF2-40B4-BE49-F238E27FC236}">
                    <a16:creationId xmlns:a16="http://schemas.microsoft.com/office/drawing/2014/main" xmlns="" id="{02B8008E-289F-4C43-BD09-1473BF07A048}"/>
                  </a:ext>
                </a:extLst>
              </p:cNvPr>
              <p:cNvGrpSpPr/>
              <p:nvPr/>
            </p:nvGrpSpPr>
            <p:grpSpPr>
              <a:xfrm>
                <a:off x="0" y="937260"/>
                <a:ext cx="1676400" cy="396240"/>
                <a:chOff x="0" y="0"/>
                <a:chExt cx="1676400" cy="396240"/>
              </a:xfrm>
            </p:grpSpPr>
            <mc:AlternateContent xmlns:mc="http://schemas.openxmlformats.org/markup-compatibility/2006">
              <mc:Choice xmlns:a14="http://schemas.microsoft.com/office/drawing/2010/main" xmlns="" Requires="a14">
                <p:sp>
                  <p:nvSpPr>
                    <p:cNvPr id="78" name="Text Box 70">
                      <a:extLst>
                        <a:ext uri="{FF2B5EF4-FFF2-40B4-BE49-F238E27FC236}">
                          <a16:creationId xmlns:a16="http://schemas.microsoft.com/office/drawing/2014/main" id="{139F240B-4380-42A1-8672-858CADEF2701}"/>
                        </a:ext>
                      </a:extLst>
                    </p:cNvPr>
                    <p:cNvSpPr txBox="1"/>
                    <p:nvPr/>
                  </p:nvSpPr>
                  <p:spPr>
                    <a:xfrm>
                      <a:off x="0" y="0"/>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i="1">
                                <a:effectLst/>
                                <a:latin typeface="Cambria Math" panose="02040503050406030204" pitchFamily="18" charset="0"/>
                                <a:ea typeface="Times New Roman" panose="02020603050405020304" pitchFamily="18" charset="0"/>
                                <a:cs typeface="Times New Roman" panose="02020603050405020304" pitchFamily="18" charset="0"/>
                              </a:rPr>
                              <m:t>𝑐</m:t>
                            </m:r>
                            <m:sSup>
                              <m:sSupPr>
                                <m:ctrlPr>
                                  <a:rPr lang="en-IN"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r>
                                  <a:rPr lang="en-US" i="1">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i="1">
                                    <a:effectLst/>
                                    <a:latin typeface="Cambria Math" panose="02040503050406030204" pitchFamily="18" charset="0"/>
                                    <a:ea typeface="Times New Roman" panose="02020603050405020304" pitchFamily="18" charset="0"/>
                                    <a:cs typeface="Times New Roman" panose="02020603050405020304" pitchFamily="18" charset="0"/>
                                  </a:rPr>
                                  <m:t>/4)</m:t>
                                </m:r>
                              </m:e>
                              <m:sup>
                                <m:r>
                                  <a:rPr lang="en-US" i="1">
                                    <a:effectLst/>
                                    <a:latin typeface="Cambria Math" panose="02040503050406030204" pitchFamily="18" charset="0"/>
                                    <a:ea typeface="Times New Roman" panose="02020603050405020304" pitchFamily="18" charset="0"/>
                                    <a:cs typeface="Times New Roman" panose="02020603050405020304" pitchFamily="18" charset="0"/>
                                  </a:rPr>
                                  <m:t>2</m:t>
                                </m:r>
                              </m:sup>
                            </m:sSup>
                          </m:oMath>
                        </m:oMathPara>
                      </a14:m>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78" name="Text Box 70">
                      <a:extLst>
                        <a:ext uri="{FF2B5EF4-FFF2-40B4-BE49-F238E27FC236}">
                          <a16:creationId xmlns:a16="http://schemas.microsoft.com/office/drawing/2014/main" xmlns="" xmlns:a14="http://schemas.microsoft.com/office/drawing/2010/main" id="{139F240B-4380-42A1-8672-858CADEF2701}"/>
                        </a:ext>
                      </a:extLst>
                    </p:cNvPr>
                    <p:cNvSpPr txBox="1">
                      <a:spLocks noRot="1" noChangeAspect="1" noMove="1" noResize="1" noEditPoints="1" noAdjustHandles="1" noChangeArrowheads="1" noChangeShapeType="1" noTextEdit="1"/>
                    </p:cNvSpPr>
                    <p:nvPr/>
                  </p:nvSpPr>
                  <p:spPr>
                    <a:xfrm>
                      <a:off x="0" y="0"/>
                      <a:ext cx="495300" cy="388620"/>
                    </a:xfrm>
                    <a:prstGeom prst="rect">
                      <a:avLst/>
                    </a:prstGeom>
                    <a:blipFill>
                      <a:blip r:embed="rId4" cstate="print"/>
                      <a:stretch>
                        <a:fillRect/>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79" name="Text Box 71">
                      <a:extLst>
                        <a:ext uri="{FF2B5EF4-FFF2-40B4-BE49-F238E27FC236}">
                          <a16:creationId xmlns:a16="http://schemas.microsoft.com/office/drawing/2014/main" id="{AEDA9086-CD50-4ACA-B13C-2CCE6146B9B1}"/>
                        </a:ext>
                      </a:extLst>
                    </p:cNvPr>
                    <p:cNvSpPr txBox="1"/>
                    <p:nvPr/>
                  </p:nvSpPr>
                  <p:spPr>
                    <a:xfrm>
                      <a:off x="1181100" y="7620"/>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i="1">
                                <a:effectLst/>
                                <a:latin typeface="Cambria Math" panose="02040503050406030204" pitchFamily="18" charset="0"/>
                                <a:ea typeface="Times New Roman" panose="02020603050405020304" pitchFamily="18" charset="0"/>
                                <a:cs typeface="Times New Roman" panose="02020603050405020304" pitchFamily="18" charset="0"/>
                              </a:rPr>
                              <m:t>𝑐</m:t>
                            </m:r>
                            <m:sSup>
                              <m:sSupPr>
                                <m:ctrlPr>
                                  <a:rPr lang="en-IN"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r>
                                  <a:rPr lang="en-US" i="1">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i="1">
                                    <a:effectLst/>
                                    <a:latin typeface="Cambria Math" panose="02040503050406030204" pitchFamily="18" charset="0"/>
                                    <a:ea typeface="Times New Roman" panose="02020603050405020304" pitchFamily="18" charset="0"/>
                                    <a:cs typeface="Times New Roman" panose="02020603050405020304" pitchFamily="18" charset="0"/>
                                  </a:rPr>
                                  <m:t>/4)</m:t>
                                </m:r>
                              </m:e>
                              <m:sup>
                                <m:r>
                                  <a:rPr lang="en-US" i="1">
                                    <a:effectLst/>
                                    <a:latin typeface="Cambria Math" panose="02040503050406030204" pitchFamily="18" charset="0"/>
                                    <a:ea typeface="Times New Roman" panose="02020603050405020304" pitchFamily="18" charset="0"/>
                                    <a:cs typeface="Times New Roman" panose="02020603050405020304" pitchFamily="18" charset="0"/>
                                  </a:rPr>
                                  <m:t>2</m:t>
                                </m:r>
                              </m:sup>
                            </m:sSup>
                          </m:oMath>
                        </m:oMathPara>
                      </a14:m>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p:txBody>
                </p:sp>
              </mc:Choice>
              <mc:Fallback>
                <p:sp>
                  <p:nvSpPr>
                    <p:cNvPr id="79" name="Text Box 71">
                      <a:extLst>
                        <a:ext uri="{FF2B5EF4-FFF2-40B4-BE49-F238E27FC236}">
                          <a16:creationId xmlns:a16="http://schemas.microsoft.com/office/drawing/2014/main" xmlns="" xmlns:a14="http://schemas.microsoft.com/office/drawing/2010/main" id="{AEDA9086-CD50-4ACA-B13C-2CCE6146B9B1}"/>
                        </a:ext>
                      </a:extLst>
                    </p:cNvPr>
                    <p:cNvSpPr txBox="1">
                      <a:spLocks noRot="1" noChangeAspect="1" noMove="1" noResize="1" noEditPoints="1" noAdjustHandles="1" noChangeArrowheads="1" noChangeShapeType="1" noTextEdit="1"/>
                    </p:cNvSpPr>
                    <p:nvPr/>
                  </p:nvSpPr>
                  <p:spPr>
                    <a:xfrm>
                      <a:off x="1181100" y="7620"/>
                      <a:ext cx="495300" cy="388620"/>
                    </a:xfrm>
                    <a:prstGeom prst="rect">
                      <a:avLst/>
                    </a:prstGeom>
                    <a:blipFill>
                      <a:blip r:embed="rId5" cstate="print"/>
                      <a:stretch>
                        <a:fillRect/>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80" name="Text Box 72">
                      <a:extLst>
                        <a:ext uri="{FF2B5EF4-FFF2-40B4-BE49-F238E27FC236}">
                          <a16:creationId xmlns:a16="http://schemas.microsoft.com/office/drawing/2014/main" id="{0BBE74AC-66C4-49E0-ABED-58C519C40882}"/>
                        </a:ext>
                      </a:extLst>
                    </p:cNvPr>
                    <p:cNvSpPr txBox="1"/>
                    <p:nvPr/>
                  </p:nvSpPr>
                  <p:spPr>
                    <a:xfrm>
                      <a:off x="609600" y="0"/>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i="1">
                                <a:effectLst/>
                                <a:latin typeface="Cambria Math" panose="02040503050406030204" pitchFamily="18" charset="0"/>
                                <a:ea typeface="Times New Roman" panose="02020603050405020304" pitchFamily="18" charset="0"/>
                                <a:cs typeface="Times New Roman" panose="02020603050405020304" pitchFamily="18" charset="0"/>
                              </a:rPr>
                              <m:t>𝑐</m:t>
                            </m:r>
                            <m:sSup>
                              <m:sSupPr>
                                <m:ctrlPr>
                                  <a:rPr lang="en-IN"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r>
                                  <a:rPr lang="en-US" i="1">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i="1">
                                    <a:effectLst/>
                                    <a:latin typeface="Cambria Math" panose="02040503050406030204" pitchFamily="18" charset="0"/>
                                    <a:ea typeface="Times New Roman" panose="02020603050405020304" pitchFamily="18" charset="0"/>
                                    <a:cs typeface="Times New Roman" panose="02020603050405020304" pitchFamily="18" charset="0"/>
                                  </a:rPr>
                                  <m:t>/4)</m:t>
                                </m:r>
                              </m:e>
                              <m:sup>
                                <m:r>
                                  <a:rPr lang="en-US" i="1">
                                    <a:effectLst/>
                                    <a:latin typeface="Cambria Math" panose="02040503050406030204" pitchFamily="18" charset="0"/>
                                    <a:ea typeface="Times New Roman" panose="02020603050405020304" pitchFamily="18" charset="0"/>
                                    <a:cs typeface="Times New Roman" panose="02020603050405020304" pitchFamily="18" charset="0"/>
                                  </a:rPr>
                                  <m:t>2</m:t>
                                </m:r>
                              </m:sup>
                            </m:sSup>
                          </m:oMath>
                        </m:oMathPara>
                      </a14:m>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p:txBody>
                </p:sp>
              </mc:Choice>
              <mc:Fallback>
                <p:sp>
                  <p:nvSpPr>
                    <p:cNvPr id="80" name="Text Box 72">
                      <a:extLst>
                        <a:ext uri="{FF2B5EF4-FFF2-40B4-BE49-F238E27FC236}">
                          <a16:creationId xmlns:a16="http://schemas.microsoft.com/office/drawing/2014/main" xmlns="" xmlns:a14="http://schemas.microsoft.com/office/drawing/2010/main" id="{0BBE74AC-66C4-49E0-ABED-58C519C40882}"/>
                        </a:ext>
                      </a:extLst>
                    </p:cNvPr>
                    <p:cNvSpPr txBox="1">
                      <a:spLocks noRot="1" noChangeAspect="1" noMove="1" noResize="1" noEditPoints="1" noAdjustHandles="1" noChangeArrowheads="1" noChangeShapeType="1" noTextEdit="1"/>
                    </p:cNvSpPr>
                    <p:nvPr/>
                  </p:nvSpPr>
                  <p:spPr>
                    <a:xfrm>
                      <a:off x="609600" y="0"/>
                      <a:ext cx="495300" cy="388620"/>
                    </a:xfrm>
                    <a:prstGeom prst="rect">
                      <a:avLst/>
                    </a:prstGeom>
                    <a:blipFill>
                      <a:blip r:embed="rId6" cstate="print"/>
                      <a:stretch>
                        <a:fillRect/>
                      </a:stretch>
                    </a:blipFill>
                    <a:ln w="6350">
                      <a:solidFill>
                        <a:schemeClr val="bg1">
                          <a:alpha val="0"/>
                        </a:schemeClr>
                      </a:solidFill>
                    </a:ln>
                  </p:spPr>
                  <p:txBody>
                    <a:bodyPr/>
                    <a:lstStyle/>
                    <a:p>
                      <a:r>
                        <a:rPr lang="en-IN">
                          <a:noFill/>
                        </a:rPr>
                        <a:t> </a:t>
                      </a:r>
                    </a:p>
                  </p:txBody>
                </p:sp>
              </mc:Fallback>
            </mc:AlternateContent>
          </p:grpSp>
        </p:grpSp>
        <p:grpSp>
          <p:nvGrpSpPr>
            <p:cNvPr id="48" name="Group 47">
              <a:extLst>
                <a:ext uri="{FF2B5EF4-FFF2-40B4-BE49-F238E27FC236}">
                  <a16:creationId xmlns:a16="http://schemas.microsoft.com/office/drawing/2014/main" xmlns="" id="{4CCFBFC3-2B36-4ADA-8DC2-86BFD3621AEB}"/>
                </a:ext>
              </a:extLst>
            </p:cNvPr>
            <p:cNvGrpSpPr/>
            <p:nvPr/>
          </p:nvGrpSpPr>
          <p:grpSpPr>
            <a:xfrm>
              <a:off x="0" y="1219200"/>
              <a:ext cx="1264920" cy="990601"/>
              <a:chOff x="0" y="0"/>
              <a:chExt cx="1676400" cy="1051560"/>
            </a:xfrm>
          </p:grpSpPr>
          <p:grpSp>
            <p:nvGrpSpPr>
              <p:cNvPr id="67" name="Group 66">
                <a:extLst>
                  <a:ext uri="{FF2B5EF4-FFF2-40B4-BE49-F238E27FC236}">
                    <a16:creationId xmlns:a16="http://schemas.microsoft.com/office/drawing/2014/main" xmlns="" id="{C58D9896-9E48-43A8-B29C-D3406379655A}"/>
                  </a:ext>
                </a:extLst>
              </p:cNvPr>
              <p:cNvGrpSpPr/>
              <p:nvPr/>
            </p:nvGrpSpPr>
            <p:grpSpPr>
              <a:xfrm>
                <a:off x="0" y="655320"/>
                <a:ext cx="1676400" cy="396240"/>
                <a:chOff x="0" y="0"/>
                <a:chExt cx="1676400" cy="396240"/>
              </a:xfrm>
            </p:grpSpPr>
            <mc:AlternateContent xmlns:mc="http://schemas.openxmlformats.org/markup-compatibility/2006">
              <mc:Choice xmlns:a14="http://schemas.microsoft.com/office/drawing/2010/main" xmlns="" Requires="a14">
                <p:sp>
                  <p:nvSpPr>
                    <p:cNvPr id="72" name="Text Box 90">
                      <a:extLst>
                        <a:ext uri="{FF2B5EF4-FFF2-40B4-BE49-F238E27FC236}">
                          <a16:creationId xmlns:a16="http://schemas.microsoft.com/office/drawing/2014/main" id="{30BDB811-FE50-4D97-87A4-7358A385D0B8}"/>
                        </a:ext>
                      </a:extLst>
                    </p:cNvPr>
                    <p:cNvSpPr txBox="1"/>
                    <p:nvPr/>
                  </p:nvSpPr>
                  <p:spPr>
                    <a:xfrm>
                      <a:off x="0" y="0"/>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16</m:t>
                                    </m:r>
                                  </m:den>
                                </m:f>
                              </m:e>
                            </m:d>
                          </m:oMath>
                        </m:oMathPara>
                      </a14:m>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72" name="Text Box 90">
                      <a:extLst>
                        <a:ext uri="{FF2B5EF4-FFF2-40B4-BE49-F238E27FC236}">
                          <a16:creationId xmlns:a16="http://schemas.microsoft.com/office/drawing/2014/main" xmlns="" xmlns:a14="http://schemas.microsoft.com/office/drawing/2010/main" id="{30BDB811-FE50-4D97-87A4-7358A385D0B8}"/>
                        </a:ext>
                      </a:extLst>
                    </p:cNvPr>
                    <p:cNvSpPr txBox="1">
                      <a:spLocks noRot="1" noChangeAspect="1" noMove="1" noResize="1" noEditPoints="1" noAdjustHandles="1" noChangeArrowheads="1" noChangeShapeType="1" noTextEdit="1"/>
                    </p:cNvSpPr>
                    <p:nvPr/>
                  </p:nvSpPr>
                  <p:spPr>
                    <a:xfrm>
                      <a:off x="0" y="0"/>
                      <a:ext cx="495300" cy="388620"/>
                    </a:xfrm>
                    <a:prstGeom prst="rect">
                      <a:avLst/>
                    </a:prstGeom>
                    <a:blipFill>
                      <a:blip r:embed="rId7" cstate="print"/>
                      <a:stretch>
                        <a:fillRect r="-2410"/>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73" name="Text Box 91">
                      <a:extLst>
                        <a:ext uri="{FF2B5EF4-FFF2-40B4-BE49-F238E27FC236}">
                          <a16:creationId xmlns:a16="http://schemas.microsoft.com/office/drawing/2014/main" id="{5264F764-5421-450A-8A00-62C10261D9A8}"/>
                        </a:ext>
                      </a:extLst>
                    </p:cNvPr>
                    <p:cNvSpPr txBox="1"/>
                    <p:nvPr/>
                  </p:nvSpPr>
                  <p:spPr>
                    <a:xfrm>
                      <a:off x="1181100" y="7620"/>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16</m:t>
                                    </m:r>
                                  </m:den>
                                </m:f>
                              </m:e>
                            </m:d>
                          </m:oMath>
                        </m:oMathPara>
                      </a14:m>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73" name="Text Box 91">
                      <a:extLst>
                        <a:ext uri="{FF2B5EF4-FFF2-40B4-BE49-F238E27FC236}">
                          <a16:creationId xmlns:a16="http://schemas.microsoft.com/office/drawing/2014/main" xmlns="" xmlns:a14="http://schemas.microsoft.com/office/drawing/2010/main" id="{5264F764-5421-450A-8A00-62C10261D9A8}"/>
                        </a:ext>
                      </a:extLst>
                    </p:cNvPr>
                    <p:cNvSpPr txBox="1">
                      <a:spLocks noRot="1" noChangeAspect="1" noMove="1" noResize="1" noEditPoints="1" noAdjustHandles="1" noChangeArrowheads="1" noChangeShapeType="1" noTextEdit="1"/>
                    </p:cNvSpPr>
                    <p:nvPr/>
                  </p:nvSpPr>
                  <p:spPr>
                    <a:xfrm>
                      <a:off x="1181100" y="7620"/>
                      <a:ext cx="495300" cy="388620"/>
                    </a:xfrm>
                    <a:prstGeom prst="rect">
                      <a:avLst/>
                    </a:prstGeom>
                    <a:blipFill>
                      <a:blip r:embed="rId8" cstate="print"/>
                      <a:stretch>
                        <a:fillRect r="-3614"/>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74" name="Text Box 92">
                      <a:extLst>
                        <a:ext uri="{FF2B5EF4-FFF2-40B4-BE49-F238E27FC236}">
                          <a16:creationId xmlns:a16="http://schemas.microsoft.com/office/drawing/2014/main" id="{D182C994-7DC3-42E3-8DFD-928ED4C2B946}"/>
                        </a:ext>
                      </a:extLst>
                    </p:cNvPr>
                    <p:cNvSpPr txBox="1"/>
                    <p:nvPr/>
                  </p:nvSpPr>
                  <p:spPr>
                    <a:xfrm>
                      <a:off x="609600" y="0"/>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16</m:t>
                                    </m:r>
                                  </m:den>
                                </m:f>
                              </m:e>
                            </m:d>
                          </m:oMath>
                        </m:oMathPara>
                      </a14:m>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74" name="Text Box 92">
                      <a:extLst>
                        <a:ext uri="{FF2B5EF4-FFF2-40B4-BE49-F238E27FC236}">
                          <a16:creationId xmlns:a16="http://schemas.microsoft.com/office/drawing/2014/main" xmlns="" xmlns:a14="http://schemas.microsoft.com/office/drawing/2010/main" id="{D182C994-7DC3-42E3-8DFD-928ED4C2B946}"/>
                        </a:ext>
                      </a:extLst>
                    </p:cNvPr>
                    <p:cNvSpPr txBox="1">
                      <a:spLocks noRot="1" noChangeAspect="1" noMove="1" noResize="1" noEditPoints="1" noAdjustHandles="1" noChangeArrowheads="1" noChangeShapeType="1" noTextEdit="1"/>
                    </p:cNvSpPr>
                    <p:nvPr/>
                  </p:nvSpPr>
                  <p:spPr>
                    <a:xfrm>
                      <a:off x="609600" y="0"/>
                      <a:ext cx="495300" cy="388620"/>
                    </a:xfrm>
                    <a:prstGeom prst="rect">
                      <a:avLst/>
                    </a:prstGeom>
                    <a:blipFill>
                      <a:blip r:embed="rId9" cstate="print"/>
                      <a:stretch>
                        <a:fillRect r="-3614"/>
                      </a:stretch>
                    </a:blipFill>
                    <a:ln w="6350">
                      <a:solidFill>
                        <a:schemeClr val="bg1">
                          <a:alpha val="0"/>
                        </a:schemeClr>
                      </a:solidFill>
                    </a:ln>
                  </p:spPr>
                  <p:txBody>
                    <a:bodyPr/>
                    <a:lstStyle/>
                    <a:p>
                      <a:r>
                        <a:rPr lang="en-IN">
                          <a:noFill/>
                        </a:rPr>
                        <a:t> </a:t>
                      </a:r>
                    </a:p>
                  </p:txBody>
                </p:sp>
              </mc:Fallback>
            </mc:AlternateContent>
          </p:grpSp>
          <p:grpSp>
            <p:nvGrpSpPr>
              <p:cNvPr id="68" name="Group 67">
                <a:extLst>
                  <a:ext uri="{FF2B5EF4-FFF2-40B4-BE49-F238E27FC236}">
                    <a16:creationId xmlns:a16="http://schemas.microsoft.com/office/drawing/2014/main" xmlns="" id="{A32D8DF9-7BEE-4288-A0EB-BB4C21809D12}"/>
                  </a:ext>
                </a:extLst>
              </p:cNvPr>
              <p:cNvGrpSpPr/>
              <p:nvPr/>
            </p:nvGrpSpPr>
            <p:grpSpPr>
              <a:xfrm>
                <a:off x="327660" y="0"/>
                <a:ext cx="1074420" cy="678180"/>
                <a:chOff x="0" y="0"/>
                <a:chExt cx="1074420" cy="678180"/>
              </a:xfrm>
            </p:grpSpPr>
            <p:cxnSp>
              <p:nvCxnSpPr>
                <p:cNvPr id="69" name="Straight Connector 68">
                  <a:extLst>
                    <a:ext uri="{FF2B5EF4-FFF2-40B4-BE49-F238E27FC236}">
                      <a16:creationId xmlns:a16="http://schemas.microsoft.com/office/drawing/2014/main" xmlns="" id="{1F27D922-3781-4673-B50D-C680ED484E6D}"/>
                    </a:ext>
                  </a:extLst>
                </p:cNvPr>
                <p:cNvCxnSpPr/>
                <p:nvPr/>
              </p:nvCxnSpPr>
              <p:spPr>
                <a:xfrm flipH="1">
                  <a:off x="0" y="0"/>
                  <a:ext cx="556260" cy="61722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70" name="Straight Connector 69">
                  <a:extLst>
                    <a:ext uri="{FF2B5EF4-FFF2-40B4-BE49-F238E27FC236}">
                      <a16:creationId xmlns:a16="http://schemas.microsoft.com/office/drawing/2014/main" xmlns="" id="{8A708708-316D-42F0-8800-E80F7AE1E12A}"/>
                    </a:ext>
                  </a:extLst>
                </p:cNvPr>
                <p:cNvCxnSpPr/>
                <p:nvPr/>
              </p:nvCxnSpPr>
              <p:spPr>
                <a:xfrm>
                  <a:off x="556260" y="15240"/>
                  <a:ext cx="518160" cy="64008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71" name="Straight Connector 70">
                  <a:extLst>
                    <a:ext uri="{FF2B5EF4-FFF2-40B4-BE49-F238E27FC236}">
                      <a16:creationId xmlns:a16="http://schemas.microsoft.com/office/drawing/2014/main" xmlns="" id="{930B5C3F-3F04-405A-8157-97EAD847DC5E}"/>
                    </a:ext>
                  </a:extLst>
                </p:cNvPr>
                <p:cNvCxnSpPr/>
                <p:nvPr/>
              </p:nvCxnSpPr>
              <p:spPr>
                <a:xfrm flipH="1">
                  <a:off x="541020" y="0"/>
                  <a:ext cx="7620" cy="67818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grpSp>
        </p:grpSp>
        <p:grpSp>
          <p:nvGrpSpPr>
            <p:cNvPr id="49" name="Group 48">
              <a:extLst>
                <a:ext uri="{FF2B5EF4-FFF2-40B4-BE49-F238E27FC236}">
                  <a16:creationId xmlns:a16="http://schemas.microsoft.com/office/drawing/2014/main" xmlns="" id="{2BC79EBB-9E71-4394-BA75-DBEECD777B91}"/>
                </a:ext>
              </a:extLst>
            </p:cNvPr>
            <p:cNvGrpSpPr/>
            <p:nvPr/>
          </p:nvGrpSpPr>
          <p:grpSpPr>
            <a:xfrm>
              <a:off x="1463040" y="1211580"/>
              <a:ext cx="1264920" cy="990601"/>
              <a:chOff x="0" y="0"/>
              <a:chExt cx="1676400" cy="1051560"/>
            </a:xfrm>
          </p:grpSpPr>
          <p:grpSp>
            <p:nvGrpSpPr>
              <p:cNvPr id="59" name="Group 58">
                <a:extLst>
                  <a:ext uri="{FF2B5EF4-FFF2-40B4-BE49-F238E27FC236}">
                    <a16:creationId xmlns:a16="http://schemas.microsoft.com/office/drawing/2014/main" xmlns="" id="{C4D48D35-79F9-4A66-A835-4E57A3BE0B25}"/>
                  </a:ext>
                </a:extLst>
              </p:cNvPr>
              <p:cNvGrpSpPr/>
              <p:nvPr/>
            </p:nvGrpSpPr>
            <p:grpSpPr>
              <a:xfrm>
                <a:off x="0" y="655320"/>
                <a:ext cx="1676400" cy="396240"/>
                <a:chOff x="0" y="0"/>
                <a:chExt cx="1676400" cy="396240"/>
              </a:xfrm>
            </p:grpSpPr>
            <mc:AlternateContent xmlns:mc="http://schemas.openxmlformats.org/markup-compatibility/2006">
              <mc:Choice xmlns:a14="http://schemas.microsoft.com/office/drawing/2010/main" xmlns="" Requires="a14">
                <p:sp>
                  <p:nvSpPr>
                    <p:cNvPr id="64" name="Text Box 96">
                      <a:extLst>
                        <a:ext uri="{FF2B5EF4-FFF2-40B4-BE49-F238E27FC236}">
                          <a16:creationId xmlns:a16="http://schemas.microsoft.com/office/drawing/2014/main" id="{C4806166-DD01-4CF2-B947-8B8400FE9D89}"/>
                        </a:ext>
                      </a:extLst>
                    </p:cNvPr>
                    <p:cNvSpPr txBox="1"/>
                    <p:nvPr/>
                  </p:nvSpPr>
                  <p:spPr>
                    <a:xfrm>
                      <a:off x="0" y="0"/>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16</m:t>
                                    </m:r>
                                  </m:den>
                                </m:f>
                              </m:e>
                            </m:d>
                          </m:oMath>
                        </m:oMathPara>
                      </a14:m>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64" name="Text Box 96">
                      <a:extLst>
                        <a:ext uri="{FF2B5EF4-FFF2-40B4-BE49-F238E27FC236}">
                          <a16:creationId xmlns:a16="http://schemas.microsoft.com/office/drawing/2014/main" xmlns="" xmlns:a14="http://schemas.microsoft.com/office/drawing/2010/main" id="{C4806166-DD01-4CF2-B947-8B8400FE9D89}"/>
                        </a:ext>
                      </a:extLst>
                    </p:cNvPr>
                    <p:cNvSpPr txBox="1">
                      <a:spLocks noRot="1" noChangeAspect="1" noMove="1" noResize="1" noEditPoints="1" noAdjustHandles="1" noChangeArrowheads="1" noChangeShapeType="1" noTextEdit="1"/>
                    </p:cNvSpPr>
                    <p:nvPr/>
                  </p:nvSpPr>
                  <p:spPr>
                    <a:xfrm>
                      <a:off x="0" y="0"/>
                      <a:ext cx="495300" cy="388620"/>
                    </a:xfrm>
                    <a:prstGeom prst="rect">
                      <a:avLst/>
                    </a:prstGeom>
                    <a:blipFill>
                      <a:blip r:embed="rId10" cstate="print"/>
                      <a:stretch>
                        <a:fillRect r="-3614"/>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65" name="Text Box 97">
                      <a:extLst>
                        <a:ext uri="{FF2B5EF4-FFF2-40B4-BE49-F238E27FC236}">
                          <a16:creationId xmlns:a16="http://schemas.microsoft.com/office/drawing/2014/main" id="{0DF22378-52E7-4FC6-A795-BCA42BB16B17}"/>
                        </a:ext>
                      </a:extLst>
                    </p:cNvPr>
                    <p:cNvSpPr txBox="1"/>
                    <p:nvPr/>
                  </p:nvSpPr>
                  <p:spPr>
                    <a:xfrm>
                      <a:off x="1181100" y="7620"/>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16</m:t>
                                    </m:r>
                                  </m:den>
                                </m:f>
                              </m:e>
                            </m:d>
                          </m:oMath>
                        </m:oMathPara>
                      </a14:m>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65" name="Text Box 97">
                      <a:extLst>
                        <a:ext uri="{FF2B5EF4-FFF2-40B4-BE49-F238E27FC236}">
                          <a16:creationId xmlns:a16="http://schemas.microsoft.com/office/drawing/2014/main" xmlns="" xmlns:a14="http://schemas.microsoft.com/office/drawing/2010/main" id="{0DF22378-52E7-4FC6-A795-BCA42BB16B17}"/>
                        </a:ext>
                      </a:extLst>
                    </p:cNvPr>
                    <p:cNvSpPr txBox="1">
                      <a:spLocks noRot="1" noChangeAspect="1" noMove="1" noResize="1" noEditPoints="1" noAdjustHandles="1" noChangeArrowheads="1" noChangeShapeType="1" noTextEdit="1"/>
                    </p:cNvSpPr>
                    <p:nvPr/>
                  </p:nvSpPr>
                  <p:spPr>
                    <a:xfrm>
                      <a:off x="1181100" y="7620"/>
                      <a:ext cx="495300" cy="388620"/>
                    </a:xfrm>
                    <a:prstGeom prst="rect">
                      <a:avLst/>
                    </a:prstGeom>
                    <a:blipFill>
                      <a:blip r:embed="rId11" cstate="print"/>
                      <a:stretch>
                        <a:fillRect r="-2381"/>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66" name="Text Box 98">
                      <a:extLst>
                        <a:ext uri="{FF2B5EF4-FFF2-40B4-BE49-F238E27FC236}">
                          <a16:creationId xmlns:a16="http://schemas.microsoft.com/office/drawing/2014/main" id="{05946DFA-BF85-413F-9778-41C99109543B}"/>
                        </a:ext>
                      </a:extLst>
                    </p:cNvPr>
                    <p:cNvSpPr txBox="1"/>
                    <p:nvPr/>
                  </p:nvSpPr>
                  <p:spPr>
                    <a:xfrm>
                      <a:off x="609600" y="0"/>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16</m:t>
                                    </m:r>
                                  </m:den>
                                </m:f>
                              </m:e>
                            </m:d>
                          </m:oMath>
                        </m:oMathPara>
                      </a14:m>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66" name="Text Box 98">
                      <a:extLst>
                        <a:ext uri="{FF2B5EF4-FFF2-40B4-BE49-F238E27FC236}">
                          <a16:creationId xmlns:a16="http://schemas.microsoft.com/office/drawing/2014/main" xmlns="" xmlns:a14="http://schemas.microsoft.com/office/drawing/2010/main" id="{05946DFA-BF85-413F-9778-41C99109543B}"/>
                        </a:ext>
                      </a:extLst>
                    </p:cNvPr>
                    <p:cNvSpPr txBox="1">
                      <a:spLocks noRot="1" noChangeAspect="1" noMove="1" noResize="1" noEditPoints="1" noAdjustHandles="1" noChangeArrowheads="1" noChangeShapeType="1" noTextEdit="1"/>
                    </p:cNvSpPr>
                    <p:nvPr/>
                  </p:nvSpPr>
                  <p:spPr>
                    <a:xfrm>
                      <a:off x="609600" y="0"/>
                      <a:ext cx="495300" cy="388620"/>
                    </a:xfrm>
                    <a:prstGeom prst="rect">
                      <a:avLst/>
                    </a:prstGeom>
                    <a:blipFill>
                      <a:blip r:embed="rId12" cstate="print"/>
                      <a:stretch>
                        <a:fillRect r="-2381"/>
                      </a:stretch>
                    </a:blipFill>
                    <a:ln w="6350">
                      <a:solidFill>
                        <a:schemeClr val="bg1">
                          <a:alpha val="0"/>
                        </a:schemeClr>
                      </a:solidFill>
                    </a:ln>
                  </p:spPr>
                  <p:txBody>
                    <a:bodyPr/>
                    <a:lstStyle/>
                    <a:p>
                      <a:r>
                        <a:rPr lang="en-IN">
                          <a:noFill/>
                        </a:rPr>
                        <a:t> </a:t>
                      </a:r>
                    </a:p>
                  </p:txBody>
                </p:sp>
              </mc:Fallback>
            </mc:AlternateContent>
          </p:grpSp>
          <p:grpSp>
            <p:nvGrpSpPr>
              <p:cNvPr id="60" name="Group 59">
                <a:extLst>
                  <a:ext uri="{FF2B5EF4-FFF2-40B4-BE49-F238E27FC236}">
                    <a16:creationId xmlns:a16="http://schemas.microsoft.com/office/drawing/2014/main" xmlns="" id="{64C9AE7A-4B33-4E41-BE92-693A1D7C246A}"/>
                  </a:ext>
                </a:extLst>
              </p:cNvPr>
              <p:cNvGrpSpPr/>
              <p:nvPr/>
            </p:nvGrpSpPr>
            <p:grpSpPr>
              <a:xfrm>
                <a:off x="327660" y="0"/>
                <a:ext cx="1074420" cy="678180"/>
                <a:chOff x="0" y="0"/>
                <a:chExt cx="1074420" cy="678180"/>
              </a:xfrm>
            </p:grpSpPr>
            <p:cxnSp>
              <p:nvCxnSpPr>
                <p:cNvPr id="61" name="Straight Connector 60">
                  <a:extLst>
                    <a:ext uri="{FF2B5EF4-FFF2-40B4-BE49-F238E27FC236}">
                      <a16:creationId xmlns:a16="http://schemas.microsoft.com/office/drawing/2014/main" xmlns="" id="{DFE47AE8-4849-4C78-9D66-7A67756A7DA8}"/>
                    </a:ext>
                  </a:extLst>
                </p:cNvPr>
                <p:cNvCxnSpPr/>
                <p:nvPr/>
              </p:nvCxnSpPr>
              <p:spPr>
                <a:xfrm flipH="1">
                  <a:off x="0" y="0"/>
                  <a:ext cx="556260" cy="61722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62" name="Straight Connector 61">
                  <a:extLst>
                    <a:ext uri="{FF2B5EF4-FFF2-40B4-BE49-F238E27FC236}">
                      <a16:creationId xmlns:a16="http://schemas.microsoft.com/office/drawing/2014/main" xmlns="" id="{71B75347-F814-4DF1-949B-1BB17E26032D}"/>
                    </a:ext>
                  </a:extLst>
                </p:cNvPr>
                <p:cNvCxnSpPr/>
                <p:nvPr/>
              </p:nvCxnSpPr>
              <p:spPr>
                <a:xfrm>
                  <a:off x="556260" y="15240"/>
                  <a:ext cx="518160" cy="64008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63" name="Straight Connector 62">
                  <a:extLst>
                    <a:ext uri="{FF2B5EF4-FFF2-40B4-BE49-F238E27FC236}">
                      <a16:creationId xmlns:a16="http://schemas.microsoft.com/office/drawing/2014/main" xmlns="" id="{3F72051B-1BB8-42E0-B00C-7C82DF451685}"/>
                    </a:ext>
                  </a:extLst>
                </p:cNvPr>
                <p:cNvCxnSpPr/>
                <p:nvPr/>
              </p:nvCxnSpPr>
              <p:spPr>
                <a:xfrm flipH="1">
                  <a:off x="541020" y="0"/>
                  <a:ext cx="7620" cy="67818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grpSp>
        </p:grpSp>
        <p:grpSp>
          <p:nvGrpSpPr>
            <p:cNvPr id="50" name="Group 49">
              <a:extLst>
                <a:ext uri="{FF2B5EF4-FFF2-40B4-BE49-F238E27FC236}">
                  <a16:creationId xmlns:a16="http://schemas.microsoft.com/office/drawing/2014/main" xmlns="" id="{B2D4DE2B-64F7-4987-B25A-5D97F13FFE4B}"/>
                </a:ext>
              </a:extLst>
            </p:cNvPr>
            <p:cNvGrpSpPr/>
            <p:nvPr/>
          </p:nvGrpSpPr>
          <p:grpSpPr>
            <a:xfrm>
              <a:off x="2750820" y="1226820"/>
              <a:ext cx="1264920" cy="990601"/>
              <a:chOff x="0" y="0"/>
              <a:chExt cx="1676400" cy="1051560"/>
            </a:xfrm>
          </p:grpSpPr>
          <p:grpSp>
            <p:nvGrpSpPr>
              <p:cNvPr id="51" name="Group 50">
                <a:extLst>
                  <a:ext uri="{FF2B5EF4-FFF2-40B4-BE49-F238E27FC236}">
                    <a16:creationId xmlns:a16="http://schemas.microsoft.com/office/drawing/2014/main" xmlns="" id="{8D9AA0D0-EC20-485C-918F-F9BB39A22035}"/>
                  </a:ext>
                </a:extLst>
              </p:cNvPr>
              <p:cNvGrpSpPr/>
              <p:nvPr/>
            </p:nvGrpSpPr>
            <p:grpSpPr>
              <a:xfrm>
                <a:off x="0" y="655320"/>
                <a:ext cx="1676400" cy="396240"/>
                <a:chOff x="0" y="0"/>
                <a:chExt cx="1676400" cy="396240"/>
              </a:xfrm>
            </p:grpSpPr>
            <mc:AlternateContent xmlns:mc="http://schemas.openxmlformats.org/markup-compatibility/2006">
              <mc:Choice xmlns:a14="http://schemas.microsoft.com/office/drawing/2010/main" xmlns="" Requires="a14">
                <p:sp>
                  <p:nvSpPr>
                    <p:cNvPr id="56" name="Text Box 105">
                      <a:extLst>
                        <a:ext uri="{FF2B5EF4-FFF2-40B4-BE49-F238E27FC236}">
                          <a16:creationId xmlns:a16="http://schemas.microsoft.com/office/drawing/2014/main" id="{32EA46F8-9BFA-4916-82D5-4AD68EDD3A75}"/>
                        </a:ext>
                      </a:extLst>
                    </p:cNvPr>
                    <p:cNvSpPr txBox="1"/>
                    <p:nvPr/>
                  </p:nvSpPr>
                  <p:spPr>
                    <a:xfrm>
                      <a:off x="0" y="0"/>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16</m:t>
                                    </m:r>
                                  </m:den>
                                </m:f>
                              </m:e>
                            </m:d>
                          </m:oMath>
                        </m:oMathPara>
                      </a14:m>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56" name="Text Box 105">
                      <a:extLst>
                        <a:ext uri="{FF2B5EF4-FFF2-40B4-BE49-F238E27FC236}">
                          <a16:creationId xmlns:a16="http://schemas.microsoft.com/office/drawing/2014/main" xmlns="" xmlns:a14="http://schemas.microsoft.com/office/drawing/2010/main" id="{32EA46F8-9BFA-4916-82D5-4AD68EDD3A75}"/>
                        </a:ext>
                      </a:extLst>
                    </p:cNvPr>
                    <p:cNvSpPr txBox="1">
                      <a:spLocks noRot="1" noChangeAspect="1" noMove="1" noResize="1" noEditPoints="1" noAdjustHandles="1" noChangeArrowheads="1" noChangeShapeType="1" noTextEdit="1"/>
                    </p:cNvSpPr>
                    <p:nvPr/>
                  </p:nvSpPr>
                  <p:spPr>
                    <a:xfrm>
                      <a:off x="0" y="0"/>
                      <a:ext cx="495300" cy="388620"/>
                    </a:xfrm>
                    <a:prstGeom prst="rect">
                      <a:avLst/>
                    </a:prstGeom>
                    <a:blipFill>
                      <a:blip r:embed="rId13" cstate="print"/>
                      <a:stretch>
                        <a:fillRect r="-2410"/>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57" name="Text Box 106">
                      <a:extLst>
                        <a:ext uri="{FF2B5EF4-FFF2-40B4-BE49-F238E27FC236}">
                          <a16:creationId xmlns:a16="http://schemas.microsoft.com/office/drawing/2014/main" id="{06898FF9-D392-472E-A492-60007E19BC26}"/>
                        </a:ext>
                      </a:extLst>
                    </p:cNvPr>
                    <p:cNvSpPr txBox="1"/>
                    <p:nvPr/>
                  </p:nvSpPr>
                  <p:spPr>
                    <a:xfrm>
                      <a:off x="1181100" y="7620"/>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16</m:t>
                                    </m:r>
                                  </m:den>
                                </m:f>
                              </m:e>
                            </m:d>
                          </m:oMath>
                        </m:oMathPara>
                      </a14:m>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57" name="Text Box 106">
                      <a:extLst>
                        <a:ext uri="{FF2B5EF4-FFF2-40B4-BE49-F238E27FC236}">
                          <a16:creationId xmlns:a16="http://schemas.microsoft.com/office/drawing/2014/main" xmlns="" xmlns:a14="http://schemas.microsoft.com/office/drawing/2010/main" id="{06898FF9-D392-472E-A492-60007E19BC26}"/>
                        </a:ext>
                      </a:extLst>
                    </p:cNvPr>
                    <p:cNvSpPr txBox="1">
                      <a:spLocks noRot="1" noChangeAspect="1" noMove="1" noResize="1" noEditPoints="1" noAdjustHandles="1" noChangeArrowheads="1" noChangeShapeType="1" noTextEdit="1"/>
                    </p:cNvSpPr>
                    <p:nvPr/>
                  </p:nvSpPr>
                  <p:spPr>
                    <a:xfrm>
                      <a:off x="1181100" y="7620"/>
                      <a:ext cx="495300" cy="388620"/>
                    </a:xfrm>
                    <a:prstGeom prst="rect">
                      <a:avLst/>
                    </a:prstGeom>
                    <a:blipFill>
                      <a:blip r:embed="rId14" cstate="print"/>
                      <a:stretch>
                        <a:fillRect r="-3614"/>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58" name="Text Box 107">
                      <a:extLst>
                        <a:ext uri="{FF2B5EF4-FFF2-40B4-BE49-F238E27FC236}">
                          <a16:creationId xmlns:a16="http://schemas.microsoft.com/office/drawing/2014/main" id="{30029876-8F2B-4282-B335-BB2A15ABC79B}"/>
                        </a:ext>
                      </a:extLst>
                    </p:cNvPr>
                    <p:cNvSpPr txBox="1"/>
                    <p:nvPr/>
                  </p:nvSpPr>
                  <p:spPr>
                    <a:xfrm>
                      <a:off x="609600" y="0"/>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16</m:t>
                                    </m:r>
                                  </m:den>
                                </m:f>
                              </m:e>
                            </m:d>
                          </m:oMath>
                        </m:oMathPara>
                      </a14:m>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58" name="Text Box 107">
                      <a:extLst>
                        <a:ext uri="{FF2B5EF4-FFF2-40B4-BE49-F238E27FC236}">
                          <a16:creationId xmlns:a16="http://schemas.microsoft.com/office/drawing/2014/main" xmlns="" xmlns:a14="http://schemas.microsoft.com/office/drawing/2010/main" id="{30029876-8F2B-4282-B335-BB2A15ABC79B}"/>
                        </a:ext>
                      </a:extLst>
                    </p:cNvPr>
                    <p:cNvSpPr txBox="1">
                      <a:spLocks noRot="1" noChangeAspect="1" noMove="1" noResize="1" noEditPoints="1" noAdjustHandles="1" noChangeArrowheads="1" noChangeShapeType="1" noTextEdit="1"/>
                    </p:cNvSpPr>
                    <p:nvPr/>
                  </p:nvSpPr>
                  <p:spPr>
                    <a:xfrm>
                      <a:off x="609600" y="0"/>
                      <a:ext cx="495300" cy="388620"/>
                    </a:xfrm>
                    <a:prstGeom prst="rect">
                      <a:avLst/>
                    </a:prstGeom>
                    <a:blipFill>
                      <a:blip r:embed="rId15" cstate="print"/>
                      <a:stretch>
                        <a:fillRect r="-3614"/>
                      </a:stretch>
                    </a:blipFill>
                    <a:ln w="6350">
                      <a:solidFill>
                        <a:schemeClr val="bg1">
                          <a:alpha val="0"/>
                        </a:schemeClr>
                      </a:solidFill>
                    </a:ln>
                  </p:spPr>
                  <p:txBody>
                    <a:bodyPr/>
                    <a:lstStyle/>
                    <a:p>
                      <a:r>
                        <a:rPr lang="en-IN">
                          <a:noFill/>
                        </a:rPr>
                        <a:t> </a:t>
                      </a:r>
                    </a:p>
                  </p:txBody>
                </p:sp>
              </mc:Fallback>
            </mc:AlternateContent>
          </p:grpSp>
          <p:grpSp>
            <p:nvGrpSpPr>
              <p:cNvPr id="52" name="Group 51">
                <a:extLst>
                  <a:ext uri="{FF2B5EF4-FFF2-40B4-BE49-F238E27FC236}">
                    <a16:creationId xmlns:a16="http://schemas.microsoft.com/office/drawing/2014/main" xmlns="" id="{A9AB5F8F-7987-4BF7-BAE3-E91EC66B63C6}"/>
                  </a:ext>
                </a:extLst>
              </p:cNvPr>
              <p:cNvGrpSpPr/>
              <p:nvPr/>
            </p:nvGrpSpPr>
            <p:grpSpPr>
              <a:xfrm>
                <a:off x="327660" y="0"/>
                <a:ext cx="1074420" cy="678180"/>
                <a:chOff x="0" y="0"/>
                <a:chExt cx="1074420" cy="678180"/>
              </a:xfrm>
            </p:grpSpPr>
            <p:cxnSp>
              <p:nvCxnSpPr>
                <p:cNvPr id="53" name="Straight Connector 52">
                  <a:extLst>
                    <a:ext uri="{FF2B5EF4-FFF2-40B4-BE49-F238E27FC236}">
                      <a16:creationId xmlns:a16="http://schemas.microsoft.com/office/drawing/2014/main" xmlns="" id="{F6DFCCBF-07BC-4DEC-BE07-2A338D18E9C4}"/>
                    </a:ext>
                  </a:extLst>
                </p:cNvPr>
                <p:cNvCxnSpPr/>
                <p:nvPr/>
              </p:nvCxnSpPr>
              <p:spPr>
                <a:xfrm flipH="1">
                  <a:off x="0" y="0"/>
                  <a:ext cx="556260" cy="61722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54" name="Straight Connector 53">
                  <a:extLst>
                    <a:ext uri="{FF2B5EF4-FFF2-40B4-BE49-F238E27FC236}">
                      <a16:creationId xmlns:a16="http://schemas.microsoft.com/office/drawing/2014/main" xmlns="" id="{5632F793-B2D5-439E-9A2B-772E8471C239}"/>
                    </a:ext>
                  </a:extLst>
                </p:cNvPr>
                <p:cNvCxnSpPr/>
                <p:nvPr/>
              </p:nvCxnSpPr>
              <p:spPr>
                <a:xfrm>
                  <a:off x="556260" y="15240"/>
                  <a:ext cx="518160" cy="64008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55" name="Straight Connector 54">
                  <a:extLst>
                    <a:ext uri="{FF2B5EF4-FFF2-40B4-BE49-F238E27FC236}">
                      <a16:creationId xmlns:a16="http://schemas.microsoft.com/office/drawing/2014/main" xmlns="" id="{ED965D2B-0D8B-4318-BC3A-0A14C28F5897}"/>
                    </a:ext>
                  </a:extLst>
                </p:cNvPr>
                <p:cNvCxnSpPr/>
                <p:nvPr/>
              </p:nvCxnSpPr>
              <p:spPr>
                <a:xfrm flipH="1">
                  <a:off x="541020" y="0"/>
                  <a:ext cx="7620" cy="67818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grpSp>
        </p:grpSp>
      </p:grpSp>
      <p:sp>
        <p:nvSpPr>
          <p:cNvPr id="84" name="TextBox 83">
            <a:extLst>
              <a:ext uri="{FF2B5EF4-FFF2-40B4-BE49-F238E27FC236}">
                <a16:creationId xmlns:a16="http://schemas.microsoft.com/office/drawing/2014/main" xmlns="" id="{F2B633AA-9BA7-4A99-AB94-8084A7465BDF}"/>
              </a:ext>
            </a:extLst>
          </p:cNvPr>
          <p:cNvSpPr txBox="1"/>
          <p:nvPr/>
        </p:nvSpPr>
        <p:spPr>
          <a:xfrm>
            <a:off x="2233450" y="5456803"/>
            <a:ext cx="4572000" cy="375552"/>
          </a:xfrm>
          <a:prstGeom prst="rect">
            <a:avLst/>
          </a:prstGeom>
          <a:noFill/>
        </p:spPr>
        <p:txBody>
          <a:bodyPr wrap="square">
            <a:spAutoFit/>
          </a:bodyPr>
          <a:lstStyle/>
          <a:p>
            <a:pPr algn="ctr">
              <a:lnSpc>
                <a:spcPct val="107000"/>
              </a:lnSpc>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Fig –(c)</a:t>
            </a:r>
          </a:p>
        </p:txBody>
      </p:sp>
    </p:spTree>
    <p:extLst>
      <p:ext uri="{BB962C8B-B14F-4D97-AF65-F5344CB8AC3E}">
        <p14:creationId xmlns:p14="http://schemas.microsoft.com/office/powerpoint/2010/main" xmlns="" val="506438148"/>
      </p:ext>
    </p:extLst>
  </p:cSld>
  <p:clrMapOvr>
    <a:masterClrMapping/>
  </p:clrMapOvr>
  <p:transition>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2">
            <a:extLst>
              <a:ext uri="{FF2B5EF4-FFF2-40B4-BE49-F238E27FC236}">
                <a16:creationId xmlns:a16="http://schemas.microsoft.com/office/drawing/2014/main" xmlns="" id="{23BBAF11-720D-493D-B51A-A4AEE8F1C38A}"/>
              </a:ext>
            </a:extLst>
          </p:cNvPr>
          <p:cNvSpPr>
            <a:spLocks noGrp="1"/>
          </p:cNvSpPr>
          <p:nvPr>
            <p:ph type="sldNum" sz="quarter" idx="10"/>
          </p:nvPr>
        </p:nvSpPr>
        <p:spPr/>
        <p:txBody>
          <a:bodyPr/>
          <a:lstStyle/>
          <a:p>
            <a:r>
              <a:rPr lang="en-US" altLang="en-US"/>
              <a:t>L1.</a:t>
            </a:r>
            <a:fld id="{134F8596-95F8-45EB-A962-A2A49979FA07}" type="slidenum">
              <a:rPr lang="en-US" altLang="en-US"/>
              <a:pPr/>
              <a:t>11</a:t>
            </a:fld>
            <a:endParaRPr lang="en-US" altLang="en-US"/>
          </a:p>
        </p:txBody>
      </p:sp>
      <p:sp>
        <p:nvSpPr>
          <p:cNvPr id="28674" name="Rectangle 2">
            <a:extLst>
              <a:ext uri="{FF2B5EF4-FFF2-40B4-BE49-F238E27FC236}">
                <a16:creationId xmlns:a16="http://schemas.microsoft.com/office/drawing/2014/main" xmlns="" id="{24DEDCEB-B792-489E-8497-7FA219A0E212}"/>
              </a:ext>
            </a:extLst>
          </p:cNvPr>
          <p:cNvSpPr>
            <a:spLocks noGrp="1" noChangeArrowheads="1"/>
          </p:cNvSpPr>
          <p:nvPr>
            <p:ph type="title"/>
          </p:nvPr>
        </p:nvSpPr>
        <p:spPr/>
        <p:txBody>
          <a:bodyPr/>
          <a:lstStyle/>
          <a:p>
            <a:r>
              <a:rPr lang="en-US" sz="3200" b="1" dirty="0">
                <a:solidFill>
                  <a:srgbClr val="000000"/>
                </a:solidFill>
              </a:rPr>
              <a:t>Recursion Tree Method (Example 1)</a:t>
            </a:r>
            <a:endParaRPr lang="en-US" altLang="en-US" sz="3200" dirty="0"/>
          </a:p>
        </p:txBody>
      </p:sp>
      <mc:AlternateContent xmlns:mc="http://schemas.openxmlformats.org/markup-compatibility/2006">
        <mc:Choice xmlns:a14="http://schemas.microsoft.com/office/drawing/2010/main" xmlns="" Requires="a14">
          <p:sp>
            <p:nvSpPr>
              <p:cNvPr id="28675" name="Text Box 3">
                <a:extLst>
                  <a:ext uri="{FF2B5EF4-FFF2-40B4-BE49-F238E27FC236}">
                    <a16:creationId xmlns:a16="http://schemas.microsoft.com/office/drawing/2014/main" id="{8DD6918C-B047-4A3C-A011-A83C7E14FD24}"/>
                  </a:ext>
                </a:extLst>
              </p:cNvPr>
              <p:cNvSpPr txBox="1">
                <a:spLocks noChangeArrowheads="1"/>
              </p:cNvSpPr>
              <p:nvPr/>
            </p:nvSpPr>
            <p:spPr bwMode="auto">
              <a:xfrm>
                <a:off x="2221250" y="1376517"/>
                <a:ext cx="4524508" cy="859146"/>
              </a:xfrm>
              <a:prstGeom prst="rect">
                <a:avLst/>
              </a:prstGeom>
              <a:noFill/>
              <a:ln>
                <a:noFill/>
              </a:ln>
              <a:effectLst/>
              <a:extLst>
                <a:ext uri="{909E8E84-426E-40DD-AFC4-6F175D3DCCD1}">
                  <a14:hiddenFill>
                    <a:solidFill>
                      <a:srgbClr val="FFFFFF"/>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pPr algn="ctr"/>
                <a14:m>
                  <m:oMathPara xmlns:m="http://schemas.openxmlformats.org/officeDocument/2006/math">
                    <m:oMathParaPr>
                      <m:jc m:val="centerGroup"/>
                    </m:oMathParaPr>
                    <m:oMath xmlns:m="http://schemas.openxmlformats.org/officeDocument/2006/math">
                      <m:r>
                        <a:rPr lang="en-US" sz="18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den>
                          </m:f>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&gt;0 </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𝑖𝑠</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𝑐𝑜𝑛𝑠𝑡𝑎𝑛𝑡</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algn="ctr"/>
                <a:endParaRPr lang="en-US" altLang="en-US" dirty="0"/>
              </a:p>
            </p:txBody>
          </p:sp>
        </mc:Choice>
        <mc:Fallback>
          <p:sp>
            <p:nvSpPr>
              <p:cNvPr id="28675" name="Text Box 3">
                <a:extLst>
                  <a:ext uri="{FF2B5EF4-FFF2-40B4-BE49-F238E27FC236}">
                    <a16:creationId xmlns:a16="http://schemas.microsoft.com/office/drawing/2014/main" xmlns="" xmlns:a14="http://schemas.microsoft.com/office/drawing/2010/main" id="{8DD6918C-B047-4A3C-A011-A83C7E14FD24}"/>
                  </a:ext>
                </a:extLst>
              </p:cNvPr>
              <p:cNvSpPr txBox="1">
                <a:spLocks noRot="1" noChangeAspect="1" noMove="1" noResize="1" noEditPoints="1" noAdjustHandles="1" noChangeArrowheads="1" noChangeShapeType="1" noTextEdit="1"/>
              </p:cNvSpPr>
              <p:nvPr/>
            </p:nvSpPr>
            <p:spPr bwMode="auto">
              <a:xfrm>
                <a:off x="2221250" y="1376517"/>
                <a:ext cx="4524508" cy="859146"/>
              </a:xfrm>
              <a:prstGeom prst="rect">
                <a:avLst/>
              </a:prstGeom>
              <a:blipFill>
                <a:blip r:embed="rId3" cstate="print"/>
                <a:stretch>
                  <a:fillRect/>
                </a:stretch>
              </a:blip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en-IN">
                    <a:noFill/>
                  </a:rPr>
                  <a:t> </a:t>
                </a:r>
              </a:p>
            </p:txBody>
          </p:sp>
        </mc:Fallback>
      </mc:AlternateContent>
      <p:grpSp>
        <p:nvGrpSpPr>
          <p:cNvPr id="5" name="Group 4">
            <a:extLst>
              <a:ext uri="{FF2B5EF4-FFF2-40B4-BE49-F238E27FC236}">
                <a16:creationId xmlns:a16="http://schemas.microsoft.com/office/drawing/2014/main" xmlns="" id="{2AE93655-0881-46FC-A0DF-DA2B256912E1}"/>
              </a:ext>
            </a:extLst>
          </p:cNvPr>
          <p:cNvGrpSpPr/>
          <p:nvPr/>
        </p:nvGrpSpPr>
        <p:grpSpPr>
          <a:xfrm>
            <a:off x="827584" y="2047362"/>
            <a:ext cx="7725297" cy="3741420"/>
            <a:chOff x="802188" y="1950716"/>
            <a:chExt cx="7725297" cy="3741420"/>
          </a:xfrm>
        </p:grpSpPr>
        <p:cxnSp>
          <p:nvCxnSpPr>
            <p:cNvPr id="3" name="Straight Connector 2">
              <a:extLst>
                <a:ext uri="{FF2B5EF4-FFF2-40B4-BE49-F238E27FC236}">
                  <a16:creationId xmlns:a16="http://schemas.microsoft.com/office/drawing/2014/main" xmlns="" id="{F3FC21C0-635C-4596-AFC3-983F611C801B}"/>
                </a:ext>
              </a:extLst>
            </p:cNvPr>
            <p:cNvCxnSpPr/>
            <p:nvPr/>
          </p:nvCxnSpPr>
          <p:spPr>
            <a:xfrm>
              <a:off x="4211960" y="2113121"/>
              <a:ext cx="2952328" cy="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xmlns="" Requires="a14">
            <p:sp>
              <p:nvSpPr>
                <p:cNvPr id="4" name="Text Box 119">
                  <a:extLst>
                    <a:ext uri="{FF2B5EF4-FFF2-40B4-BE49-F238E27FC236}">
                      <a16:creationId xmlns:a16="http://schemas.microsoft.com/office/drawing/2014/main" id="{9A03B159-AE25-4ECB-9027-B3DB3E8C3668}"/>
                    </a:ext>
                  </a:extLst>
                </p:cNvPr>
                <p:cNvSpPr txBox="1"/>
                <p:nvPr/>
              </p:nvSpPr>
              <p:spPr>
                <a:xfrm>
                  <a:off x="6652573" y="1950716"/>
                  <a:ext cx="1586399" cy="297154"/>
                </a:xfrm>
                <a:prstGeom prst="rect">
                  <a:avLst/>
                </a:prstGeom>
                <a:solidFill>
                  <a:schemeClr val="lt1">
                    <a:alpha val="0"/>
                  </a:schemeClr>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4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𝑐</m:t>
                        </m:r>
                        <m:sSup>
                          <m:sSupPr>
                            <m:ctrlPr>
                              <a:rPr lang="en-IN" sz="14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4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𝑛</m:t>
                                </m:r>
                              </m:e>
                            </m:d>
                          </m:e>
                          <m:sup>
                            <m:r>
                              <a:rPr lang="en-US" sz="14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2</m:t>
                            </m:r>
                          </m:sup>
                        </m:sSup>
                      </m:oMath>
                    </m:oMathPara>
                  </a14:m>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4" name="Text Box 119">
                  <a:extLst>
                    <a:ext uri="{FF2B5EF4-FFF2-40B4-BE49-F238E27FC236}">
                      <a16:creationId xmlns:a16="http://schemas.microsoft.com/office/drawing/2014/main" xmlns="" xmlns:a14="http://schemas.microsoft.com/office/drawing/2010/main" id="{9A03B159-AE25-4ECB-9027-B3DB3E8C3668}"/>
                    </a:ext>
                  </a:extLst>
                </p:cNvPr>
                <p:cNvSpPr txBox="1">
                  <a:spLocks noRot="1" noChangeAspect="1" noMove="1" noResize="1" noEditPoints="1" noAdjustHandles="1" noChangeArrowheads="1" noChangeShapeType="1" noTextEdit="1"/>
                </p:cNvSpPr>
                <p:nvPr/>
              </p:nvSpPr>
              <p:spPr>
                <a:xfrm>
                  <a:off x="6652573" y="1950716"/>
                  <a:ext cx="1586399" cy="297154"/>
                </a:xfrm>
                <a:prstGeom prst="rect">
                  <a:avLst/>
                </a:prstGeom>
                <a:blipFill>
                  <a:blip r:embed="rId4" cstate="print"/>
                  <a:stretch>
                    <a:fillRect/>
                  </a:stretch>
                </a:blipFill>
                <a:ln w="6350">
                  <a:noFill/>
                </a:ln>
              </p:spPr>
              <p:txBody>
                <a:bodyPr/>
                <a:lstStyle/>
                <a:p>
                  <a:r>
                    <a:rPr lang="en-IN">
                      <a:noFill/>
                    </a:rPr>
                    <a:t> </a:t>
                  </a:r>
                </a:p>
              </p:txBody>
            </p:sp>
          </mc:Fallback>
        </mc:AlternateContent>
        <p:cxnSp>
          <p:nvCxnSpPr>
            <p:cNvPr id="203" name="Straight Connector 202">
              <a:extLst>
                <a:ext uri="{FF2B5EF4-FFF2-40B4-BE49-F238E27FC236}">
                  <a16:creationId xmlns:a16="http://schemas.microsoft.com/office/drawing/2014/main" xmlns="" id="{070F368C-C2AE-463C-BF1E-56C025B4CDB8}"/>
                </a:ext>
              </a:extLst>
            </p:cNvPr>
            <p:cNvCxnSpPr>
              <a:cxnSpLocks/>
            </p:cNvCxnSpPr>
            <p:nvPr/>
          </p:nvCxnSpPr>
          <p:spPr>
            <a:xfrm>
              <a:off x="6035860" y="2975515"/>
              <a:ext cx="1128428" cy="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xmlns="" Requires="a14">
            <p:sp>
              <p:nvSpPr>
                <p:cNvPr id="6" name="Text Box 119">
                  <a:extLst>
                    <a:ext uri="{FF2B5EF4-FFF2-40B4-BE49-F238E27FC236}">
                      <a16:creationId xmlns:a16="http://schemas.microsoft.com/office/drawing/2014/main" id="{094B4366-9D10-471A-A33B-83C8476FCDCF}"/>
                    </a:ext>
                  </a:extLst>
                </p:cNvPr>
                <p:cNvSpPr txBox="1"/>
                <p:nvPr/>
              </p:nvSpPr>
              <p:spPr>
                <a:xfrm>
                  <a:off x="6768461" y="2678361"/>
                  <a:ext cx="1586399" cy="297154"/>
                </a:xfrm>
                <a:prstGeom prst="rect">
                  <a:avLst/>
                </a:prstGeom>
                <a:solidFill>
                  <a:schemeClr val="lt1">
                    <a:alpha val="0"/>
                  </a:schemeClr>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f>
                          <m:fPr>
                            <m:ctrlPr>
                              <a:rPr lang="en-US" sz="1400" i="1" smtClean="0">
                                <a:ln w="9525" cap="rnd" cmpd="sng" algn="ctr">
                                  <a:solidFill>
                                    <a:srgbClr val="000000">
                                      <a:alpha val="0"/>
                                    </a:srgbClr>
                                  </a:solidFill>
                                  <a:prstDash val="solid"/>
                                  <a:bevel/>
                                </a:ln>
                                <a:effectLst/>
                                <a:latin typeface="Cambria Math" panose="02040503050406030204" pitchFamily="18" charset="0"/>
                                <a:cs typeface="Times New Roman" panose="02020603050405020304" pitchFamily="18" charset="0"/>
                              </a:rPr>
                            </m:ctrlPr>
                          </m:fPr>
                          <m:num>
                            <m:r>
                              <a:rPr lang="en-US" sz="1400" b="0" i="1" smtClean="0">
                                <a:ln w="9525" cap="rnd" cmpd="sng" algn="ctr">
                                  <a:solidFill>
                                    <a:srgbClr val="000000">
                                      <a:alpha val="0"/>
                                    </a:srgbClr>
                                  </a:solidFill>
                                  <a:prstDash val="solid"/>
                                  <a:bevel/>
                                </a:ln>
                                <a:effectLst/>
                                <a:latin typeface="Cambria Math" panose="02040503050406030204" pitchFamily="18" charset="0"/>
                                <a:cs typeface="Times New Roman" panose="02020603050405020304" pitchFamily="18" charset="0"/>
                              </a:rPr>
                              <m:t>3</m:t>
                            </m:r>
                          </m:num>
                          <m:den>
                            <m:r>
                              <a:rPr lang="en-US" sz="1400" b="0" i="1" smtClean="0">
                                <a:ln w="9525" cap="rnd" cmpd="sng" algn="ctr">
                                  <a:solidFill>
                                    <a:srgbClr val="000000">
                                      <a:alpha val="0"/>
                                    </a:srgbClr>
                                  </a:solidFill>
                                  <a:prstDash val="solid"/>
                                  <a:bevel/>
                                </a:ln>
                                <a:effectLst/>
                                <a:latin typeface="Cambria Math" panose="02040503050406030204" pitchFamily="18" charset="0"/>
                                <a:cs typeface="Times New Roman" panose="02020603050405020304" pitchFamily="18" charset="0"/>
                              </a:rPr>
                              <m:t>16</m:t>
                            </m:r>
                          </m:den>
                        </m:f>
                        <m:r>
                          <a:rPr lang="en-US" sz="14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𝑐</m:t>
                        </m:r>
                        <m:sSup>
                          <m:sSupPr>
                            <m:ctrlPr>
                              <a:rPr lang="en-IN" sz="14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4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𝑛</m:t>
                                </m:r>
                              </m:e>
                            </m:d>
                          </m:e>
                          <m:sup>
                            <m:r>
                              <a:rPr lang="en-US" sz="14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2</m:t>
                            </m:r>
                          </m:sup>
                        </m:sSup>
                      </m:oMath>
                    </m:oMathPara>
                  </a14:m>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6" name="Text Box 119">
                  <a:extLst>
                    <a:ext uri="{FF2B5EF4-FFF2-40B4-BE49-F238E27FC236}">
                      <a16:creationId xmlns:a16="http://schemas.microsoft.com/office/drawing/2014/main" xmlns="" xmlns:a14="http://schemas.microsoft.com/office/drawing/2010/main" id="{094B4366-9D10-471A-A33B-83C8476FCDCF}"/>
                    </a:ext>
                  </a:extLst>
                </p:cNvPr>
                <p:cNvSpPr txBox="1">
                  <a:spLocks noRot="1" noChangeAspect="1" noMove="1" noResize="1" noEditPoints="1" noAdjustHandles="1" noChangeArrowheads="1" noChangeShapeType="1" noTextEdit="1"/>
                </p:cNvSpPr>
                <p:nvPr/>
              </p:nvSpPr>
              <p:spPr>
                <a:xfrm>
                  <a:off x="6768461" y="2678361"/>
                  <a:ext cx="1586399" cy="297154"/>
                </a:xfrm>
                <a:prstGeom prst="rect">
                  <a:avLst/>
                </a:prstGeom>
                <a:blipFill>
                  <a:blip r:embed="rId5" cstate="print"/>
                  <a:stretch>
                    <a:fillRect b="-61224"/>
                  </a:stretch>
                </a:blipFill>
                <a:ln w="6350">
                  <a:noFill/>
                </a:ln>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7" name="Text Box 119">
                  <a:extLst>
                    <a:ext uri="{FF2B5EF4-FFF2-40B4-BE49-F238E27FC236}">
                      <a16:creationId xmlns:a16="http://schemas.microsoft.com/office/drawing/2014/main" id="{E14711C7-BE2A-459F-8AD5-951F9D1446A4}"/>
                    </a:ext>
                  </a:extLst>
                </p:cNvPr>
                <p:cNvSpPr txBox="1"/>
                <p:nvPr/>
              </p:nvSpPr>
              <p:spPr>
                <a:xfrm>
                  <a:off x="6941086" y="3610238"/>
                  <a:ext cx="1586399" cy="297154"/>
                </a:xfrm>
                <a:prstGeom prst="rect">
                  <a:avLst/>
                </a:prstGeom>
                <a:solidFill>
                  <a:schemeClr val="lt1">
                    <a:alpha val="0"/>
                  </a:schemeClr>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p>
                          <m:sSupPr>
                            <m:ctrlPr>
                              <a:rPr lang="en-US" sz="1400" b="0" i="1" dirty="0" smtClean="0">
                                <a:ln w="9525" cap="rnd" cmpd="sng" algn="ctr">
                                  <a:solidFill>
                                    <a:srgbClr val="000000">
                                      <a:alpha val="0"/>
                                    </a:srgbClr>
                                  </a:solidFill>
                                  <a:prstDash val="solid"/>
                                  <a:bevel/>
                                </a:ln>
                                <a:effectLst/>
                                <a:latin typeface="Cambria Math" panose="02040503050406030204" pitchFamily="18" charset="0"/>
                                <a:cs typeface="Times New Roman" panose="02020603050405020304" pitchFamily="18" charset="0"/>
                              </a:rPr>
                            </m:ctrlPr>
                          </m:sSupPr>
                          <m:e>
                            <m:d>
                              <m:dPr>
                                <m:ctrlPr>
                                  <a:rPr lang="en-US" sz="1400" b="0" i="1" dirty="0" smtClean="0">
                                    <a:ln w="9525" cap="rnd" cmpd="sng" algn="ctr">
                                      <a:solidFill>
                                        <a:srgbClr val="000000">
                                          <a:alpha val="0"/>
                                        </a:srgbClr>
                                      </a:solidFill>
                                      <a:prstDash val="solid"/>
                                      <a:bevel/>
                                    </a:ln>
                                    <a:effectLst/>
                                    <a:latin typeface="Cambria Math" panose="02040503050406030204" pitchFamily="18" charset="0"/>
                                    <a:cs typeface="Times New Roman" panose="02020603050405020304" pitchFamily="18" charset="0"/>
                                  </a:rPr>
                                </m:ctrlPr>
                              </m:dPr>
                              <m:e>
                                <m:f>
                                  <m:fPr>
                                    <m:ctrlPr>
                                      <a:rPr lang="en-US" sz="1400" b="0" i="1" dirty="0" smtClean="0">
                                        <a:ln w="9525" cap="rnd" cmpd="sng" algn="ctr">
                                          <a:solidFill>
                                            <a:srgbClr val="000000">
                                              <a:alpha val="0"/>
                                            </a:srgbClr>
                                          </a:solidFill>
                                          <a:prstDash val="solid"/>
                                          <a:bevel/>
                                        </a:ln>
                                        <a:effectLst/>
                                        <a:latin typeface="Cambria Math" panose="02040503050406030204" pitchFamily="18" charset="0"/>
                                        <a:cs typeface="Times New Roman" panose="02020603050405020304" pitchFamily="18" charset="0"/>
                                      </a:rPr>
                                    </m:ctrlPr>
                                  </m:fPr>
                                  <m:num>
                                    <m:r>
                                      <a:rPr lang="en-US" sz="1400" b="0" i="1" dirty="0" smtClean="0">
                                        <a:ln w="9525" cap="rnd" cmpd="sng" algn="ctr">
                                          <a:solidFill>
                                            <a:srgbClr val="000000">
                                              <a:alpha val="0"/>
                                            </a:srgbClr>
                                          </a:solidFill>
                                          <a:prstDash val="solid"/>
                                          <a:bevel/>
                                        </a:ln>
                                        <a:effectLst/>
                                        <a:latin typeface="Cambria Math" panose="02040503050406030204" pitchFamily="18" charset="0"/>
                                        <a:cs typeface="Times New Roman" panose="02020603050405020304" pitchFamily="18" charset="0"/>
                                      </a:rPr>
                                      <m:t>3</m:t>
                                    </m:r>
                                  </m:num>
                                  <m:den>
                                    <m:r>
                                      <a:rPr lang="en-US" sz="1400" b="0" i="1" dirty="0" smtClean="0">
                                        <a:ln w="9525" cap="rnd" cmpd="sng" algn="ctr">
                                          <a:solidFill>
                                            <a:srgbClr val="000000">
                                              <a:alpha val="0"/>
                                            </a:srgbClr>
                                          </a:solidFill>
                                          <a:prstDash val="solid"/>
                                          <a:bevel/>
                                        </a:ln>
                                        <a:effectLst/>
                                        <a:latin typeface="Cambria Math" panose="02040503050406030204" pitchFamily="18" charset="0"/>
                                        <a:cs typeface="Times New Roman" panose="02020603050405020304" pitchFamily="18" charset="0"/>
                                      </a:rPr>
                                      <m:t>16</m:t>
                                    </m:r>
                                  </m:den>
                                </m:f>
                              </m:e>
                            </m:d>
                          </m:e>
                          <m:sup>
                            <m:r>
                              <a:rPr lang="en-US" sz="1400" b="0" i="1" dirty="0" smtClean="0">
                                <a:ln w="9525" cap="rnd" cmpd="sng" algn="ctr">
                                  <a:solidFill>
                                    <a:srgbClr val="000000">
                                      <a:alpha val="0"/>
                                    </a:srgbClr>
                                  </a:solidFill>
                                  <a:prstDash val="solid"/>
                                  <a:bevel/>
                                </a:ln>
                                <a:effectLst/>
                                <a:latin typeface="Cambria Math" panose="02040503050406030204" pitchFamily="18" charset="0"/>
                                <a:cs typeface="Times New Roman" panose="02020603050405020304" pitchFamily="18" charset="0"/>
                              </a:rPr>
                              <m:t>2</m:t>
                            </m:r>
                          </m:sup>
                        </m:sSup>
                        <m:r>
                          <a:rPr lang="en-US" sz="14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𝑐</m:t>
                        </m:r>
                        <m:sSup>
                          <m:sSupPr>
                            <m:ctrlPr>
                              <a:rPr lang="en-IN" sz="14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4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𝑛</m:t>
                                </m:r>
                              </m:e>
                            </m:d>
                          </m:e>
                          <m:sup>
                            <m:r>
                              <a:rPr lang="en-US" sz="14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2</m:t>
                            </m:r>
                          </m:sup>
                        </m:sSup>
                      </m:oMath>
                    </m:oMathPara>
                  </a14:m>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7" name="Text Box 119">
                  <a:extLst>
                    <a:ext uri="{FF2B5EF4-FFF2-40B4-BE49-F238E27FC236}">
                      <a16:creationId xmlns:a16="http://schemas.microsoft.com/office/drawing/2014/main" xmlns="" xmlns:a14="http://schemas.microsoft.com/office/drawing/2010/main" id="{E14711C7-BE2A-459F-8AD5-951F9D1446A4}"/>
                    </a:ext>
                  </a:extLst>
                </p:cNvPr>
                <p:cNvSpPr txBox="1">
                  <a:spLocks noRot="1" noChangeAspect="1" noMove="1" noResize="1" noEditPoints="1" noAdjustHandles="1" noChangeArrowheads="1" noChangeShapeType="1" noTextEdit="1"/>
                </p:cNvSpPr>
                <p:nvPr/>
              </p:nvSpPr>
              <p:spPr>
                <a:xfrm>
                  <a:off x="6941086" y="3610238"/>
                  <a:ext cx="1586399" cy="297154"/>
                </a:xfrm>
                <a:prstGeom prst="rect">
                  <a:avLst/>
                </a:prstGeom>
                <a:blipFill>
                  <a:blip r:embed="rId6" cstate="print"/>
                  <a:stretch>
                    <a:fillRect b="-106122"/>
                  </a:stretch>
                </a:blipFill>
                <a:ln w="6350">
                  <a:noFill/>
                </a:ln>
              </p:spPr>
              <p:txBody>
                <a:bodyPr/>
                <a:lstStyle/>
                <a:p>
                  <a:r>
                    <a:rPr lang="en-IN">
                      <a:noFill/>
                    </a:rPr>
                    <a:t> </a:t>
                  </a:r>
                </a:p>
              </p:txBody>
            </p:sp>
          </mc:Fallback>
        </mc:AlternateContent>
        <p:cxnSp>
          <p:nvCxnSpPr>
            <p:cNvPr id="206" name="Straight Connector 205">
              <a:extLst>
                <a:ext uri="{FF2B5EF4-FFF2-40B4-BE49-F238E27FC236}">
                  <a16:creationId xmlns:a16="http://schemas.microsoft.com/office/drawing/2014/main" xmlns="" id="{408BF534-BC9C-4CE7-862F-EFDCBE64B025}"/>
                </a:ext>
              </a:extLst>
            </p:cNvPr>
            <p:cNvCxnSpPr>
              <a:cxnSpLocks/>
            </p:cNvCxnSpPr>
            <p:nvPr/>
          </p:nvCxnSpPr>
          <p:spPr>
            <a:xfrm>
              <a:off x="6463603" y="3984910"/>
              <a:ext cx="628677" cy="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xmlns="" Requires="a14">
            <p:sp>
              <p:nvSpPr>
                <p:cNvPr id="9" name="Text Box 119">
                  <a:extLst>
                    <a:ext uri="{FF2B5EF4-FFF2-40B4-BE49-F238E27FC236}">
                      <a16:creationId xmlns:a16="http://schemas.microsoft.com/office/drawing/2014/main" id="{0042187E-1917-478E-BA9F-35BC75FFFF75}"/>
                    </a:ext>
                  </a:extLst>
                </p:cNvPr>
                <p:cNvSpPr txBox="1"/>
                <p:nvPr/>
              </p:nvSpPr>
              <p:spPr>
                <a:xfrm>
                  <a:off x="6887358" y="4575117"/>
                  <a:ext cx="1586399" cy="297154"/>
                </a:xfrm>
                <a:prstGeom prst="rect">
                  <a:avLst/>
                </a:prstGeom>
                <a:solidFill>
                  <a:schemeClr val="lt1">
                    <a:alpha val="0"/>
                  </a:schemeClr>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p>
                          <m:sSupPr>
                            <m:ctrlPr>
                              <a:rPr lang="en-US" sz="1400" b="0" i="1" dirty="0" smtClean="0">
                                <a:ln w="9525" cap="rnd" cmpd="sng" algn="ctr">
                                  <a:solidFill>
                                    <a:srgbClr val="000000">
                                      <a:alpha val="0"/>
                                    </a:srgbClr>
                                  </a:solidFill>
                                  <a:prstDash val="solid"/>
                                  <a:bevel/>
                                </a:ln>
                                <a:effectLst/>
                                <a:latin typeface="Cambria Math" panose="02040503050406030204" pitchFamily="18" charset="0"/>
                                <a:cs typeface="Times New Roman" panose="02020603050405020304" pitchFamily="18" charset="0"/>
                              </a:rPr>
                            </m:ctrlPr>
                          </m:sSupPr>
                          <m:e>
                            <m:d>
                              <m:dPr>
                                <m:ctrlPr>
                                  <a:rPr lang="en-US" sz="1400" b="0" i="1" dirty="0" smtClean="0">
                                    <a:ln w="9525" cap="rnd" cmpd="sng" algn="ctr">
                                      <a:solidFill>
                                        <a:srgbClr val="000000">
                                          <a:alpha val="0"/>
                                        </a:srgbClr>
                                      </a:solidFill>
                                      <a:prstDash val="solid"/>
                                      <a:bevel/>
                                    </a:ln>
                                    <a:effectLst/>
                                    <a:latin typeface="Cambria Math" panose="02040503050406030204" pitchFamily="18" charset="0"/>
                                    <a:cs typeface="Times New Roman" panose="02020603050405020304" pitchFamily="18" charset="0"/>
                                  </a:rPr>
                                </m:ctrlPr>
                              </m:dPr>
                              <m:e>
                                <m:f>
                                  <m:fPr>
                                    <m:ctrlPr>
                                      <a:rPr lang="en-US" sz="1400" b="0" i="1" dirty="0" smtClean="0">
                                        <a:ln w="9525" cap="rnd" cmpd="sng" algn="ctr">
                                          <a:solidFill>
                                            <a:srgbClr val="000000">
                                              <a:alpha val="0"/>
                                            </a:srgbClr>
                                          </a:solidFill>
                                          <a:prstDash val="solid"/>
                                          <a:bevel/>
                                        </a:ln>
                                        <a:effectLst/>
                                        <a:latin typeface="Cambria Math" panose="02040503050406030204" pitchFamily="18" charset="0"/>
                                        <a:cs typeface="Times New Roman" panose="02020603050405020304" pitchFamily="18" charset="0"/>
                                      </a:rPr>
                                    </m:ctrlPr>
                                  </m:fPr>
                                  <m:num>
                                    <m:r>
                                      <a:rPr lang="en-US" sz="1400" b="0" i="1" dirty="0" smtClean="0">
                                        <a:ln w="9525" cap="rnd" cmpd="sng" algn="ctr">
                                          <a:solidFill>
                                            <a:srgbClr val="000000">
                                              <a:alpha val="0"/>
                                            </a:srgbClr>
                                          </a:solidFill>
                                          <a:prstDash val="solid"/>
                                          <a:bevel/>
                                        </a:ln>
                                        <a:effectLst/>
                                        <a:latin typeface="Cambria Math" panose="02040503050406030204" pitchFamily="18" charset="0"/>
                                        <a:cs typeface="Times New Roman" panose="02020603050405020304" pitchFamily="18" charset="0"/>
                                      </a:rPr>
                                      <m:t>3</m:t>
                                    </m:r>
                                  </m:num>
                                  <m:den>
                                    <m:r>
                                      <a:rPr lang="en-US" sz="1400" b="0" i="1" dirty="0" smtClean="0">
                                        <a:ln w="9525" cap="rnd" cmpd="sng" algn="ctr">
                                          <a:solidFill>
                                            <a:srgbClr val="000000">
                                              <a:alpha val="0"/>
                                            </a:srgbClr>
                                          </a:solidFill>
                                          <a:prstDash val="solid"/>
                                          <a:bevel/>
                                        </a:ln>
                                        <a:effectLst/>
                                        <a:latin typeface="Cambria Math" panose="02040503050406030204" pitchFamily="18" charset="0"/>
                                        <a:cs typeface="Times New Roman" panose="02020603050405020304" pitchFamily="18" charset="0"/>
                                      </a:rPr>
                                      <m:t>16</m:t>
                                    </m:r>
                                  </m:den>
                                </m:f>
                              </m:e>
                            </m:d>
                          </m:e>
                          <m:sup>
                            <m:r>
                              <a:rPr lang="en-US" sz="1400" b="0" i="1" dirty="0" smtClean="0">
                                <a:ln w="9525" cap="rnd" cmpd="sng" algn="ctr">
                                  <a:solidFill>
                                    <a:srgbClr val="000000">
                                      <a:alpha val="0"/>
                                    </a:srgbClr>
                                  </a:solidFill>
                                  <a:prstDash val="solid"/>
                                  <a:bevel/>
                                </a:ln>
                                <a:effectLst/>
                                <a:latin typeface="Cambria Math" panose="02040503050406030204" pitchFamily="18" charset="0"/>
                                <a:cs typeface="Times New Roman" panose="02020603050405020304" pitchFamily="18" charset="0"/>
                              </a:rPr>
                              <m:t>𝑖</m:t>
                            </m:r>
                          </m:sup>
                        </m:sSup>
                        <m:r>
                          <a:rPr lang="en-US" sz="14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𝑐</m:t>
                        </m:r>
                        <m:sSup>
                          <m:sSupPr>
                            <m:ctrlPr>
                              <a:rPr lang="en-IN" sz="14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4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𝑛</m:t>
                                </m:r>
                              </m:e>
                            </m:d>
                          </m:e>
                          <m:sup>
                            <m:r>
                              <a:rPr lang="en-US" sz="14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2</m:t>
                            </m:r>
                          </m:sup>
                        </m:sSup>
                      </m:oMath>
                    </m:oMathPara>
                  </a14:m>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9" name="Text Box 119">
                  <a:extLst>
                    <a:ext uri="{FF2B5EF4-FFF2-40B4-BE49-F238E27FC236}">
                      <a16:creationId xmlns:a16="http://schemas.microsoft.com/office/drawing/2014/main" xmlns="" xmlns:a14="http://schemas.microsoft.com/office/drawing/2010/main" id="{0042187E-1917-478E-BA9F-35BC75FFFF75}"/>
                    </a:ext>
                  </a:extLst>
                </p:cNvPr>
                <p:cNvSpPr txBox="1">
                  <a:spLocks noRot="1" noChangeAspect="1" noMove="1" noResize="1" noEditPoints="1" noAdjustHandles="1" noChangeArrowheads="1" noChangeShapeType="1" noTextEdit="1"/>
                </p:cNvSpPr>
                <p:nvPr/>
              </p:nvSpPr>
              <p:spPr>
                <a:xfrm>
                  <a:off x="6887358" y="4575117"/>
                  <a:ext cx="1586399" cy="297154"/>
                </a:xfrm>
                <a:prstGeom prst="rect">
                  <a:avLst/>
                </a:prstGeom>
                <a:blipFill>
                  <a:blip r:embed="rId7" cstate="print"/>
                  <a:stretch>
                    <a:fillRect b="-108163"/>
                  </a:stretch>
                </a:blipFill>
                <a:ln w="6350">
                  <a:noFill/>
                </a:ln>
              </p:spPr>
              <p:txBody>
                <a:bodyPr/>
                <a:lstStyle/>
                <a:p>
                  <a:r>
                    <a:rPr lang="en-IN">
                      <a:noFill/>
                    </a:rPr>
                    <a:t> </a:t>
                  </a:r>
                </a:p>
              </p:txBody>
            </p:sp>
          </mc:Fallback>
        </mc:AlternateContent>
        <p:cxnSp>
          <p:nvCxnSpPr>
            <p:cNvPr id="208" name="Straight Connector 207">
              <a:extLst>
                <a:ext uri="{FF2B5EF4-FFF2-40B4-BE49-F238E27FC236}">
                  <a16:creationId xmlns:a16="http://schemas.microsoft.com/office/drawing/2014/main" xmlns="" id="{F1422E54-BAA7-4B25-939D-C5FB43A3895F}"/>
                </a:ext>
              </a:extLst>
            </p:cNvPr>
            <p:cNvCxnSpPr>
              <a:cxnSpLocks/>
            </p:cNvCxnSpPr>
            <p:nvPr/>
          </p:nvCxnSpPr>
          <p:spPr>
            <a:xfrm>
              <a:off x="6364887" y="5001963"/>
              <a:ext cx="628677" cy="0"/>
            </a:xfrm>
            <a:prstGeom prst="line">
              <a:avLst/>
            </a:prstGeom>
          </p:spPr>
          <p:style>
            <a:lnRef idx="2">
              <a:schemeClr val="dk1"/>
            </a:lnRef>
            <a:fillRef idx="0">
              <a:schemeClr val="dk1"/>
            </a:fillRef>
            <a:effectRef idx="1">
              <a:schemeClr val="dk1"/>
            </a:effectRef>
            <a:fontRef idx="minor">
              <a:schemeClr val="tx1"/>
            </a:fontRef>
          </p:style>
        </p:cxnSp>
        <p:cxnSp>
          <p:nvCxnSpPr>
            <p:cNvPr id="209" name="Straight Connector 208">
              <a:extLst>
                <a:ext uri="{FF2B5EF4-FFF2-40B4-BE49-F238E27FC236}">
                  <a16:creationId xmlns:a16="http://schemas.microsoft.com/office/drawing/2014/main" xmlns="" id="{B2699810-EDD9-43FA-AB04-5E965D6E414B}"/>
                </a:ext>
              </a:extLst>
            </p:cNvPr>
            <p:cNvCxnSpPr>
              <a:cxnSpLocks/>
            </p:cNvCxnSpPr>
            <p:nvPr/>
          </p:nvCxnSpPr>
          <p:spPr>
            <a:xfrm>
              <a:off x="5342914" y="5445224"/>
              <a:ext cx="1650650" cy="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xmlns="" Requires="a14">
            <p:sp>
              <p:nvSpPr>
                <p:cNvPr id="13" name="Text Box 119">
                  <a:extLst>
                    <a:ext uri="{FF2B5EF4-FFF2-40B4-BE49-F238E27FC236}">
                      <a16:creationId xmlns:a16="http://schemas.microsoft.com/office/drawing/2014/main" id="{D8CF2BB6-A0C5-41ED-8B74-FE2EFA2A1839}"/>
                    </a:ext>
                  </a:extLst>
                </p:cNvPr>
                <p:cNvSpPr txBox="1"/>
                <p:nvPr/>
              </p:nvSpPr>
              <p:spPr>
                <a:xfrm>
                  <a:off x="6684085" y="5295016"/>
                  <a:ext cx="1586399" cy="297154"/>
                </a:xfrm>
                <a:prstGeom prst="rect">
                  <a:avLst/>
                </a:prstGeom>
                <a:solidFill>
                  <a:schemeClr val="lt1">
                    <a:alpha val="0"/>
                  </a:schemeClr>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p>
                          <m:sSupPr>
                            <m:ctrlPr>
                              <a:rPr lang="en-US" sz="1400" b="0" i="1" dirty="0" smtClean="0">
                                <a:ln w="9525" cap="rnd" cmpd="sng" algn="ctr">
                                  <a:solidFill>
                                    <a:srgbClr val="000000">
                                      <a:alpha val="0"/>
                                    </a:srgbClr>
                                  </a:solidFill>
                                  <a:prstDash val="solid"/>
                                  <a:bevel/>
                                </a:ln>
                                <a:effectLst/>
                                <a:latin typeface="Cambria Math" panose="02040503050406030204" pitchFamily="18" charset="0"/>
                                <a:cs typeface="Times New Roman" panose="02020603050405020304" pitchFamily="18" charset="0"/>
                              </a:rPr>
                            </m:ctrlPr>
                          </m:sSupPr>
                          <m:e>
                            <m:d>
                              <m:dPr>
                                <m:ctrlPr>
                                  <a:rPr lang="en-US" sz="1400" b="0" i="1" dirty="0" smtClean="0">
                                    <a:ln w="9525" cap="rnd" cmpd="sng" algn="ctr">
                                      <a:solidFill>
                                        <a:srgbClr val="000000">
                                          <a:alpha val="0"/>
                                        </a:srgbClr>
                                      </a:solidFill>
                                      <a:prstDash val="solid"/>
                                      <a:bevel/>
                                    </a:ln>
                                    <a:effectLst/>
                                    <a:latin typeface="Cambria Math" panose="02040503050406030204" pitchFamily="18" charset="0"/>
                                    <a:cs typeface="Times New Roman" panose="02020603050405020304" pitchFamily="18" charset="0"/>
                                  </a:rPr>
                                </m:ctrlPr>
                              </m:dPr>
                              <m:e>
                                <m:r>
                                  <a:rPr lang="en-US" sz="1400" b="0" i="1" dirty="0" smtClean="0">
                                    <a:ln w="9525" cap="rnd" cmpd="sng" algn="ctr">
                                      <a:solidFill>
                                        <a:srgbClr val="000000">
                                          <a:alpha val="0"/>
                                        </a:srgbClr>
                                      </a:solidFill>
                                      <a:prstDash val="solid"/>
                                      <a:bevel/>
                                    </a:ln>
                                    <a:effectLst/>
                                    <a:latin typeface="Cambria Math" panose="02040503050406030204" pitchFamily="18" charset="0"/>
                                    <a:cs typeface="Times New Roman" panose="02020603050405020304" pitchFamily="18" charset="0"/>
                                  </a:rPr>
                                  <m:t>3</m:t>
                                </m:r>
                              </m:e>
                            </m:d>
                          </m:e>
                          <m:sup>
                            <m:r>
                              <a:rPr lang="en-US" sz="1400" b="0" i="1" dirty="0" smtClean="0">
                                <a:ln w="9525" cap="rnd" cmpd="sng" algn="ctr">
                                  <a:solidFill>
                                    <a:srgbClr val="000000">
                                      <a:alpha val="0"/>
                                    </a:srgbClr>
                                  </a:solidFill>
                                  <a:prstDash val="solid"/>
                                  <a:bevel/>
                                </a:ln>
                                <a:effectLst/>
                                <a:latin typeface="Cambria Math" panose="02040503050406030204" pitchFamily="18" charset="0"/>
                                <a:cs typeface="Times New Roman" panose="02020603050405020304" pitchFamily="18" charset="0"/>
                              </a:rPr>
                              <m:t>𝑖</m:t>
                            </m:r>
                          </m:sup>
                        </m:sSup>
                      </m:oMath>
                    </m:oMathPara>
                  </a14:m>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13" name="Text Box 119">
                  <a:extLst>
                    <a:ext uri="{FF2B5EF4-FFF2-40B4-BE49-F238E27FC236}">
                      <a16:creationId xmlns:a16="http://schemas.microsoft.com/office/drawing/2014/main" xmlns="" xmlns:a14="http://schemas.microsoft.com/office/drawing/2010/main" id="{D8CF2BB6-A0C5-41ED-8B74-FE2EFA2A1839}"/>
                    </a:ext>
                  </a:extLst>
                </p:cNvPr>
                <p:cNvSpPr txBox="1">
                  <a:spLocks noRot="1" noChangeAspect="1" noMove="1" noResize="1" noEditPoints="1" noAdjustHandles="1" noChangeArrowheads="1" noChangeShapeType="1" noTextEdit="1"/>
                </p:cNvSpPr>
                <p:nvPr/>
              </p:nvSpPr>
              <p:spPr>
                <a:xfrm>
                  <a:off x="6684085" y="5295016"/>
                  <a:ext cx="1586399" cy="297154"/>
                </a:xfrm>
                <a:prstGeom prst="rect">
                  <a:avLst/>
                </a:prstGeom>
                <a:blipFill>
                  <a:blip r:embed="rId8" cstate="print"/>
                  <a:stretch>
                    <a:fillRect/>
                  </a:stretch>
                </a:blipFill>
                <a:ln w="6350">
                  <a:noFill/>
                </a:ln>
              </p:spPr>
              <p:txBody>
                <a:bodyPr/>
                <a:lstStyle/>
                <a:p>
                  <a:r>
                    <a:rPr lang="en-IN">
                      <a:noFill/>
                    </a:rPr>
                    <a:t> </a:t>
                  </a:r>
                </a:p>
              </p:txBody>
            </p:sp>
          </mc:Fallback>
        </mc:AlternateContent>
        <p:grpSp>
          <p:nvGrpSpPr>
            <p:cNvPr id="16" name="Group 15">
              <a:extLst>
                <a:ext uri="{FF2B5EF4-FFF2-40B4-BE49-F238E27FC236}">
                  <a16:creationId xmlns:a16="http://schemas.microsoft.com/office/drawing/2014/main" xmlns="" id="{AD638D5E-D140-4AB0-A3E7-F1A0EFF9E3EE}"/>
                </a:ext>
              </a:extLst>
            </p:cNvPr>
            <p:cNvGrpSpPr/>
            <p:nvPr/>
          </p:nvGrpSpPr>
          <p:grpSpPr>
            <a:xfrm>
              <a:off x="802188" y="1950716"/>
              <a:ext cx="5694629" cy="3741420"/>
              <a:chOff x="802188" y="1950716"/>
              <a:chExt cx="5694629" cy="3741420"/>
            </a:xfrm>
          </p:grpSpPr>
          <p:grpSp>
            <p:nvGrpSpPr>
              <p:cNvPr id="43" name="Group 42">
                <a:extLst>
                  <a:ext uri="{FF2B5EF4-FFF2-40B4-BE49-F238E27FC236}">
                    <a16:creationId xmlns:a16="http://schemas.microsoft.com/office/drawing/2014/main" xmlns="" id="{3D2B194A-CDB6-41AA-93B5-3758B084D53B}"/>
                  </a:ext>
                </a:extLst>
              </p:cNvPr>
              <p:cNvGrpSpPr/>
              <p:nvPr/>
            </p:nvGrpSpPr>
            <p:grpSpPr>
              <a:xfrm>
                <a:off x="1049359" y="1950716"/>
                <a:ext cx="5447458" cy="3741420"/>
                <a:chOff x="68668" y="0"/>
                <a:chExt cx="4810581" cy="3741752"/>
              </a:xfrm>
            </p:grpSpPr>
            <p:grpSp>
              <p:nvGrpSpPr>
                <p:cNvPr id="44" name="Group 43">
                  <a:extLst>
                    <a:ext uri="{FF2B5EF4-FFF2-40B4-BE49-F238E27FC236}">
                      <a16:creationId xmlns:a16="http://schemas.microsoft.com/office/drawing/2014/main" xmlns="" id="{2BB1D563-68A3-48BE-8BEA-5C1B1BAA6B45}"/>
                    </a:ext>
                  </a:extLst>
                </p:cNvPr>
                <p:cNvGrpSpPr/>
                <p:nvPr/>
              </p:nvGrpSpPr>
              <p:grpSpPr>
                <a:xfrm>
                  <a:off x="68668" y="0"/>
                  <a:ext cx="4810581" cy="3432810"/>
                  <a:chOff x="68668" y="0"/>
                  <a:chExt cx="4810581" cy="3432810"/>
                </a:xfrm>
              </p:grpSpPr>
              <p:grpSp>
                <p:nvGrpSpPr>
                  <p:cNvPr id="84" name="Group 83">
                    <a:extLst>
                      <a:ext uri="{FF2B5EF4-FFF2-40B4-BE49-F238E27FC236}">
                        <a16:creationId xmlns:a16="http://schemas.microsoft.com/office/drawing/2014/main" xmlns="" id="{C6890104-3E6A-481F-BD48-F6408D68C39C}"/>
                      </a:ext>
                    </a:extLst>
                  </p:cNvPr>
                  <p:cNvGrpSpPr/>
                  <p:nvPr/>
                </p:nvGrpSpPr>
                <p:grpSpPr>
                  <a:xfrm>
                    <a:off x="68668" y="0"/>
                    <a:ext cx="4810581" cy="3048000"/>
                    <a:chOff x="68668" y="0"/>
                    <a:chExt cx="4810581" cy="3048000"/>
                  </a:xfrm>
                </p:grpSpPr>
                <p:grpSp>
                  <p:nvGrpSpPr>
                    <p:cNvPr id="86" name="Group 85">
                      <a:extLst>
                        <a:ext uri="{FF2B5EF4-FFF2-40B4-BE49-F238E27FC236}">
                          <a16:creationId xmlns:a16="http://schemas.microsoft.com/office/drawing/2014/main" xmlns="" id="{09916C2A-9B9E-4CE5-94F2-AC0164741C14}"/>
                        </a:ext>
                      </a:extLst>
                    </p:cNvPr>
                    <p:cNvGrpSpPr/>
                    <p:nvPr/>
                  </p:nvGrpSpPr>
                  <p:grpSpPr>
                    <a:xfrm>
                      <a:off x="68668" y="0"/>
                      <a:ext cx="4810581" cy="2209801"/>
                      <a:chOff x="56280" y="0"/>
                      <a:chExt cx="3942731" cy="2209801"/>
                    </a:xfrm>
                  </p:grpSpPr>
                  <p:grpSp>
                    <p:nvGrpSpPr>
                      <p:cNvPr id="165" name="Group 164">
                        <a:extLst>
                          <a:ext uri="{FF2B5EF4-FFF2-40B4-BE49-F238E27FC236}">
                            <a16:creationId xmlns:a16="http://schemas.microsoft.com/office/drawing/2014/main" xmlns="" id="{62845E5D-1FF7-4CFB-AAEE-E8AB9847F2DD}"/>
                          </a:ext>
                        </a:extLst>
                      </p:cNvPr>
                      <p:cNvGrpSpPr/>
                      <p:nvPr/>
                    </p:nvGrpSpPr>
                    <p:grpSpPr>
                      <a:xfrm>
                        <a:off x="83820" y="0"/>
                        <a:ext cx="3520315" cy="1301529"/>
                        <a:chOff x="0" y="60960"/>
                        <a:chExt cx="1518568" cy="1301529"/>
                      </a:xfrm>
                    </p:grpSpPr>
                    <p:grpSp>
                      <p:nvGrpSpPr>
                        <p:cNvPr id="193" name="Group 192">
                          <a:extLst>
                            <a:ext uri="{FF2B5EF4-FFF2-40B4-BE49-F238E27FC236}">
                              <a16:creationId xmlns:a16="http://schemas.microsoft.com/office/drawing/2014/main" xmlns="" id="{FA43E545-886A-4834-AB1B-371235A9334F}"/>
                            </a:ext>
                          </a:extLst>
                        </p:cNvPr>
                        <p:cNvGrpSpPr/>
                        <p:nvPr/>
                      </p:nvGrpSpPr>
                      <p:grpSpPr>
                        <a:xfrm>
                          <a:off x="342900" y="342900"/>
                          <a:ext cx="1074420" cy="678180"/>
                          <a:chOff x="0" y="0"/>
                          <a:chExt cx="1074420" cy="678180"/>
                        </a:xfrm>
                      </p:grpSpPr>
                      <p:cxnSp>
                        <p:nvCxnSpPr>
                          <p:cNvPr id="199" name="Straight Connector 198">
                            <a:extLst>
                              <a:ext uri="{FF2B5EF4-FFF2-40B4-BE49-F238E27FC236}">
                                <a16:creationId xmlns:a16="http://schemas.microsoft.com/office/drawing/2014/main" xmlns="" id="{A9A21AC7-50C1-4BA3-8BE7-85F5ACB7CE09}"/>
                              </a:ext>
                            </a:extLst>
                          </p:cNvPr>
                          <p:cNvCxnSpPr/>
                          <p:nvPr/>
                        </p:nvCxnSpPr>
                        <p:spPr>
                          <a:xfrm flipH="1">
                            <a:off x="0" y="0"/>
                            <a:ext cx="556260" cy="61722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200" name="Straight Connector 199">
                            <a:extLst>
                              <a:ext uri="{FF2B5EF4-FFF2-40B4-BE49-F238E27FC236}">
                                <a16:creationId xmlns:a16="http://schemas.microsoft.com/office/drawing/2014/main" xmlns="" id="{A4FA225F-8502-4B3D-A8A2-7D1300596EF9}"/>
                              </a:ext>
                            </a:extLst>
                          </p:cNvPr>
                          <p:cNvCxnSpPr/>
                          <p:nvPr/>
                        </p:nvCxnSpPr>
                        <p:spPr>
                          <a:xfrm>
                            <a:off x="556260" y="15240"/>
                            <a:ext cx="518160" cy="64008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201" name="Straight Connector 200">
                            <a:extLst>
                              <a:ext uri="{FF2B5EF4-FFF2-40B4-BE49-F238E27FC236}">
                                <a16:creationId xmlns:a16="http://schemas.microsoft.com/office/drawing/2014/main" xmlns="" id="{7107B565-7E19-4FFB-9411-95F2849791A2}"/>
                              </a:ext>
                            </a:extLst>
                          </p:cNvPr>
                          <p:cNvCxnSpPr/>
                          <p:nvPr/>
                        </p:nvCxnSpPr>
                        <p:spPr>
                          <a:xfrm flipH="1">
                            <a:off x="541020" y="0"/>
                            <a:ext cx="7620" cy="67818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grpSp>
                    <mc:AlternateContent xmlns:mc="http://schemas.openxmlformats.org/markup-compatibility/2006">
                      <mc:Choice xmlns:a14="http://schemas.microsoft.com/office/drawing/2010/main" xmlns="" Requires="a14">
                        <p:sp>
                          <p:nvSpPr>
                            <p:cNvPr id="194" name="Text Box 119">
                              <a:extLst>
                                <a:ext uri="{FF2B5EF4-FFF2-40B4-BE49-F238E27FC236}">
                                  <a16:creationId xmlns:a16="http://schemas.microsoft.com/office/drawing/2014/main" id="{0BB1B7DD-35BB-4812-9DC8-06F4F8AC7137}"/>
                                </a:ext>
                              </a:extLst>
                            </p:cNvPr>
                            <p:cNvSpPr txBox="1"/>
                            <p:nvPr/>
                          </p:nvSpPr>
                          <p:spPr>
                            <a:xfrm>
                              <a:off x="655320" y="60960"/>
                              <a:ext cx="495300" cy="29718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1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𝑐</m:t>
                                    </m:r>
                                    <m:sSup>
                                      <m:sSupPr>
                                        <m:ctrlPr>
                                          <a:rPr lang="en-IN" sz="11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1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1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𝑛</m:t>
                                            </m:r>
                                          </m:e>
                                        </m:d>
                                      </m:e>
                                      <m:sup>
                                        <m:r>
                                          <a:rPr lang="en-US" sz="11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2</m:t>
                                        </m:r>
                                      </m:sup>
                                    </m:sSup>
                                  </m:oMath>
                                </m:oMathPara>
                              </a14:m>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194" name="Text Box 119">
                              <a:extLst>
                                <a:ext uri="{FF2B5EF4-FFF2-40B4-BE49-F238E27FC236}">
                                  <a16:creationId xmlns:a16="http://schemas.microsoft.com/office/drawing/2014/main" xmlns="" xmlns:a14="http://schemas.microsoft.com/office/drawing/2010/main" id="{0BB1B7DD-35BB-4812-9DC8-06F4F8AC7137}"/>
                                </a:ext>
                              </a:extLst>
                            </p:cNvPr>
                            <p:cNvSpPr txBox="1">
                              <a:spLocks noRot="1" noChangeAspect="1" noMove="1" noResize="1" noEditPoints="1" noAdjustHandles="1" noChangeArrowheads="1" noChangeShapeType="1" noTextEdit="1"/>
                            </p:cNvSpPr>
                            <p:nvPr/>
                          </p:nvSpPr>
                          <p:spPr>
                            <a:xfrm>
                              <a:off x="655320" y="60960"/>
                              <a:ext cx="495300" cy="297180"/>
                            </a:xfrm>
                            <a:prstGeom prst="rect">
                              <a:avLst/>
                            </a:prstGeom>
                            <a:blipFill>
                              <a:blip r:embed="rId9" cstate="print"/>
                              <a:stretch>
                                <a:fillRect/>
                              </a:stretch>
                            </a:blipFill>
                            <a:ln w="6350">
                              <a:noFill/>
                            </a:ln>
                          </p:spPr>
                          <p:txBody>
                            <a:bodyPr/>
                            <a:lstStyle/>
                            <a:p>
                              <a:r>
                                <a:rPr lang="en-IN">
                                  <a:noFill/>
                                </a:rPr>
                                <a:t> </a:t>
                              </a:r>
                            </a:p>
                          </p:txBody>
                        </p:sp>
                      </mc:Fallback>
                    </mc:AlternateContent>
                    <p:grpSp>
                      <p:nvGrpSpPr>
                        <p:cNvPr id="195" name="Group 194">
                          <a:extLst>
                            <a:ext uri="{FF2B5EF4-FFF2-40B4-BE49-F238E27FC236}">
                              <a16:creationId xmlns:a16="http://schemas.microsoft.com/office/drawing/2014/main" xmlns="" id="{20C5DF01-6E86-45DC-8AC0-E9C19AD4F6FB}"/>
                            </a:ext>
                          </a:extLst>
                        </p:cNvPr>
                        <p:cNvGrpSpPr/>
                        <p:nvPr/>
                      </p:nvGrpSpPr>
                      <p:grpSpPr>
                        <a:xfrm>
                          <a:off x="0" y="937260"/>
                          <a:ext cx="1518568" cy="425229"/>
                          <a:chOff x="0" y="0"/>
                          <a:chExt cx="1518568" cy="425229"/>
                        </a:xfrm>
                      </p:grpSpPr>
                      <mc:AlternateContent xmlns:mc="http://schemas.openxmlformats.org/markup-compatibility/2006">
                        <mc:Choice xmlns:a14="http://schemas.microsoft.com/office/drawing/2010/main" xmlns="" Requires="a14">
                          <p:sp>
                            <p:nvSpPr>
                              <p:cNvPr id="196" name="Text Box 121">
                                <a:extLst>
                                  <a:ext uri="{FF2B5EF4-FFF2-40B4-BE49-F238E27FC236}">
                                    <a16:creationId xmlns:a16="http://schemas.microsoft.com/office/drawing/2014/main" id="{8F8796E6-2ED8-4284-A6E8-5CF4FF2FFC87}"/>
                                  </a:ext>
                                </a:extLst>
                              </p:cNvPr>
                              <p:cNvSpPr txBox="1"/>
                              <p:nvPr/>
                            </p:nvSpPr>
                            <p:spPr>
                              <a:xfrm>
                                <a:off x="0" y="0"/>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100" i="1" smtClean="0">
                                          <a:effectLst/>
                                          <a:latin typeface="Cambria Math" panose="02040503050406030204" pitchFamily="18" charset="0"/>
                                          <a:ea typeface="Times New Roman" panose="02020603050405020304" pitchFamily="18" charset="0"/>
                                          <a:cs typeface="Times New Roman" panose="02020603050405020304" pitchFamily="18" charset="0"/>
                                        </a:rPr>
                                        <m:t>𝑐</m:t>
                                      </m:r>
                                      <m:sSup>
                                        <m:sSupPr>
                                          <m:ctrlPr>
                                            <a:rPr lang="en-IN" sz="11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/4)</m:t>
                                          </m:r>
                                        </m:e>
                                        <m:sup>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2</m:t>
                                          </m:r>
                                        </m:sup>
                                      </m:sSup>
                                    </m:oMath>
                                  </m:oMathPara>
                                </a14:m>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196" name="Text Box 121">
                                <a:extLst>
                                  <a:ext uri="{FF2B5EF4-FFF2-40B4-BE49-F238E27FC236}">
                                    <a16:creationId xmlns:a16="http://schemas.microsoft.com/office/drawing/2014/main" xmlns="" xmlns:a14="http://schemas.microsoft.com/office/drawing/2010/main" id="{8F8796E6-2ED8-4284-A6E8-5CF4FF2FFC87}"/>
                                  </a:ext>
                                </a:extLst>
                              </p:cNvPr>
                              <p:cNvSpPr txBox="1">
                                <a:spLocks noRot="1" noChangeAspect="1" noMove="1" noResize="1" noEditPoints="1" noAdjustHandles="1" noChangeArrowheads="1" noChangeShapeType="1" noTextEdit="1"/>
                              </p:cNvSpPr>
                              <p:nvPr/>
                            </p:nvSpPr>
                            <p:spPr>
                              <a:xfrm>
                                <a:off x="0" y="0"/>
                                <a:ext cx="495300" cy="388620"/>
                              </a:xfrm>
                              <a:prstGeom prst="rect">
                                <a:avLst/>
                              </a:prstGeom>
                              <a:blipFill>
                                <a:blip r:embed="rId10" cstate="print"/>
                                <a:stretch>
                                  <a:fillRect/>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197" name="Text Box 122">
                                <a:extLst>
                                  <a:ext uri="{FF2B5EF4-FFF2-40B4-BE49-F238E27FC236}">
                                    <a16:creationId xmlns:a16="http://schemas.microsoft.com/office/drawing/2014/main" id="{D41428E6-EE11-44EE-A7B8-9C4292ED2146}"/>
                                  </a:ext>
                                </a:extLst>
                              </p:cNvPr>
                              <p:cNvSpPr txBox="1"/>
                              <p:nvPr/>
                            </p:nvSpPr>
                            <p:spPr>
                              <a:xfrm>
                                <a:off x="1307962" y="36609"/>
                                <a:ext cx="210606"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𝑐</m:t>
                                      </m:r>
                                      <m:sSup>
                                        <m:sSupPr>
                                          <m:ctrlPr>
                                            <a:rPr lang="en-IN" sz="11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/4)</m:t>
                                          </m:r>
                                        </m:e>
                                        <m:sup>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2</m:t>
                                          </m:r>
                                        </m:sup>
                                      </m:sSup>
                                    </m:oMath>
                                  </m:oMathPara>
                                </a14:m>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p:txBody>
                          </p:sp>
                        </mc:Choice>
                        <mc:Fallback>
                          <p:sp>
                            <p:nvSpPr>
                              <p:cNvPr id="197" name="Text Box 122">
                                <a:extLst>
                                  <a:ext uri="{FF2B5EF4-FFF2-40B4-BE49-F238E27FC236}">
                                    <a16:creationId xmlns:a16="http://schemas.microsoft.com/office/drawing/2014/main" xmlns="" xmlns:a14="http://schemas.microsoft.com/office/drawing/2010/main" id="{D41428E6-EE11-44EE-A7B8-9C4292ED2146}"/>
                                  </a:ext>
                                </a:extLst>
                              </p:cNvPr>
                              <p:cNvSpPr txBox="1">
                                <a:spLocks noRot="1" noChangeAspect="1" noMove="1" noResize="1" noEditPoints="1" noAdjustHandles="1" noChangeArrowheads="1" noChangeShapeType="1" noTextEdit="1"/>
                              </p:cNvSpPr>
                              <p:nvPr/>
                            </p:nvSpPr>
                            <p:spPr>
                              <a:xfrm>
                                <a:off x="1307962" y="36609"/>
                                <a:ext cx="210606" cy="388620"/>
                              </a:xfrm>
                              <a:prstGeom prst="rect">
                                <a:avLst/>
                              </a:prstGeom>
                              <a:blipFill>
                                <a:blip r:embed="rId11" cstate="print"/>
                                <a:stretch>
                                  <a:fillRect/>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198" name="Text Box 123">
                                <a:extLst>
                                  <a:ext uri="{FF2B5EF4-FFF2-40B4-BE49-F238E27FC236}">
                                    <a16:creationId xmlns:a16="http://schemas.microsoft.com/office/drawing/2014/main" id="{B11B82D7-76E5-4A48-843E-68CDE5E38579}"/>
                                  </a:ext>
                                </a:extLst>
                              </p:cNvPr>
                              <p:cNvSpPr txBox="1"/>
                              <p:nvPr/>
                            </p:nvSpPr>
                            <p:spPr>
                              <a:xfrm>
                                <a:off x="609600" y="0"/>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𝑐</m:t>
                                      </m:r>
                                      <m:sSup>
                                        <m:sSupPr>
                                          <m:ctrlPr>
                                            <a:rPr lang="en-IN" sz="11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/4)</m:t>
                                          </m:r>
                                        </m:e>
                                        <m:sup>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2</m:t>
                                          </m:r>
                                        </m:sup>
                                      </m:sSup>
                                    </m:oMath>
                                  </m:oMathPara>
                                </a14:m>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p:txBody>
                          </p:sp>
                        </mc:Choice>
                        <mc:Fallback>
                          <p:sp>
                            <p:nvSpPr>
                              <p:cNvPr id="198" name="Text Box 123">
                                <a:extLst>
                                  <a:ext uri="{FF2B5EF4-FFF2-40B4-BE49-F238E27FC236}">
                                    <a16:creationId xmlns:a16="http://schemas.microsoft.com/office/drawing/2014/main" xmlns="" xmlns:a14="http://schemas.microsoft.com/office/drawing/2010/main" id="{B11B82D7-76E5-4A48-843E-68CDE5E38579}"/>
                                  </a:ext>
                                </a:extLst>
                              </p:cNvPr>
                              <p:cNvSpPr txBox="1">
                                <a:spLocks noRot="1" noChangeAspect="1" noMove="1" noResize="1" noEditPoints="1" noAdjustHandles="1" noChangeArrowheads="1" noChangeShapeType="1" noTextEdit="1"/>
                              </p:cNvSpPr>
                              <p:nvPr/>
                            </p:nvSpPr>
                            <p:spPr>
                              <a:xfrm>
                                <a:off x="609600" y="0"/>
                                <a:ext cx="495300" cy="388620"/>
                              </a:xfrm>
                              <a:prstGeom prst="rect">
                                <a:avLst/>
                              </a:prstGeom>
                              <a:blipFill>
                                <a:blip r:embed="rId12" cstate="print"/>
                                <a:stretch>
                                  <a:fillRect/>
                                </a:stretch>
                              </a:blipFill>
                              <a:ln w="6350">
                                <a:solidFill>
                                  <a:schemeClr val="bg1">
                                    <a:alpha val="0"/>
                                  </a:schemeClr>
                                </a:solidFill>
                              </a:ln>
                            </p:spPr>
                            <p:txBody>
                              <a:bodyPr/>
                              <a:lstStyle/>
                              <a:p>
                                <a:r>
                                  <a:rPr lang="en-IN">
                                    <a:noFill/>
                                  </a:rPr>
                                  <a:t> </a:t>
                                </a:r>
                              </a:p>
                            </p:txBody>
                          </p:sp>
                        </mc:Fallback>
                      </mc:AlternateContent>
                    </p:grpSp>
                  </p:grpSp>
                  <p:grpSp>
                    <p:nvGrpSpPr>
                      <p:cNvPr id="166" name="Group 165">
                        <a:extLst>
                          <a:ext uri="{FF2B5EF4-FFF2-40B4-BE49-F238E27FC236}">
                            <a16:creationId xmlns:a16="http://schemas.microsoft.com/office/drawing/2014/main" xmlns="" id="{0715EB1B-45C3-42ED-B2B0-D014AACAB727}"/>
                          </a:ext>
                        </a:extLst>
                      </p:cNvPr>
                      <p:cNvGrpSpPr/>
                      <p:nvPr/>
                    </p:nvGrpSpPr>
                    <p:grpSpPr>
                      <a:xfrm>
                        <a:off x="56280" y="1219200"/>
                        <a:ext cx="1208640" cy="990601"/>
                        <a:chOff x="74588" y="0"/>
                        <a:chExt cx="1601812" cy="1051560"/>
                      </a:xfrm>
                    </p:grpSpPr>
                    <p:grpSp>
                      <p:nvGrpSpPr>
                        <p:cNvPr id="185" name="Group 184">
                          <a:extLst>
                            <a:ext uri="{FF2B5EF4-FFF2-40B4-BE49-F238E27FC236}">
                              <a16:creationId xmlns:a16="http://schemas.microsoft.com/office/drawing/2014/main" xmlns="" id="{3C587AC9-BD0A-4478-B0D3-15277144898B}"/>
                            </a:ext>
                          </a:extLst>
                        </p:cNvPr>
                        <p:cNvGrpSpPr/>
                        <p:nvPr/>
                      </p:nvGrpSpPr>
                      <p:grpSpPr>
                        <a:xfrm>
                          <a:off x="74588" y="640870"/>
                          <a:ext cx="1601812" cy="410690"/>
                          <a:chOff x="74588" y="-14450"/>
                          <a:chExt cx="1601812" cy="410690"/>
                        </a:xfrm>
                      </p:grpSpPr>
                      <mc:AlternateContent xmlns:mc="http://schemas.openxmlformats.org/markup-compatibility/2006">
                        <mc:Choice xmlns:a14="http://schemas.microsoft.com/office/drawing/2010/main" xmlns="" Requires="a14">
                          <p:sp>
                            <p:nvSpPr>
                              <p:cNvPr id="190" name="Text Box 126">
                                <a:extLst>
                                  <a:ext uri="{FF2B5EF4-FFF2-40B4-BE49-F238E27FC236}">
                                    <a16:creationId xmlns:a16="http://schemas.microsoft.com/office/drawing/2014/main" id="{3DF1CC0A-0652-40CA-9950-C8008B75142E}"/>
                                  </a:ext>
                                </a:extLst>
                              </p:cNvPr>
                              <p:cNvSpPr txBox="1"/>
                              <p:nvPr/>
                            </p:nvSpPr>
                            <p:spPr>
                              <a:xfrm>
                                <a:off x="74588" y="-14450"/>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800" b="0" i="1" smtClean="0">
                                          <a:effectLst/>
                                          <a:latin typeface="Cambria Math" panose="02040503050406030204" pitchFamily="18" charset="0"/>
                                          <a:cs typeface="Times New Roman" panose="02020603050405020304" pitchFamily="18" charset="0"/>
                                        </a:rPr>
                                        <m:t>𝑐</m:t>
                                      </m:r>
                                      <m:sSup>
                                        <m:sSupPr>
                                          <m:ctrlPr>
                                            <a:rPr lang="en-IN" sz="800" i="1" smtClean="0">
                                              <a:effectLst/>
                                              <a:latin typeface="Cambria Math" panose="02040503050406030204" pitchFamily="18" charset="0"/>
                                              <a:cs typeface="Times New Roman" panose="02020603050405020304" pitchFamily="18" charset="0"/>
                                            </a:rPr>
                                          </m:ctrlPr>
                                        </m:sSupPr>
                                        <m:e>
                                          <m:d>
                                            <m:dPr>
                                              <m:ctrlPr>
                                                <a:rPr lang="en-IN" sz="800" i="1" smtClean="0">
                                                  <a:effectLst/>
                                                  <a:latin typeface="Cambria Math" panose="02040503050406030204" pitchFamily="18" charset="0"/>
                                                  <a:cs typeface="Times New Roman" panose="02020603050405020304" pitchFamily="18" charset="0"/>
                                                </a:rPr>
                                              </m:ctrlPr>
                                            </m:dPr>
                                            <m:e>
                                              <m:f>
                                                <m:fPr>
                                                  <m:ctrlPr>
                                                    <a:rPr lang="en-IN" sz="800" i="1" smtClean="0">
                                                      <a:effectLst/>
                                                      <a:latin typeface="Cambria Math" panose="02040503050406030204" pitchFamily="18" charset="0"/>
                                                      <a:cs typeface="Times New Roman" panose="02020603050405020304" pitchFamily="18" charset="0"/>
                                                    </a:rPr>
                                                  </m:ctrlPr>
                                                </m:fPr>
                                                <m:num>
                                                  <m:r>
                                                    <a:rPr lang="en-US" sz="800" b="0" i="1" smtClean="0">
                                                      <a:effectLst/>
                                                      <a:latin typeface="Cambria Math" panose="02040503050406030204" pitchFamily="18" charset="0"/>
                                                      <a:cs typeface="Times New Roman" panose="02020603050405020304" pitchFamily="18" charset="0"/>
                                                    </a:rPr>
                                                    <m:t>𝑛</m:t>
                                                  </m:r>
                                                </m:num>
                                                <m:den>
                                                  <m:r>
                                                    <a:rPr lang="en-US" sz="800" b="0" i="1" smtClean="0">
                                                      <a:effectLst/>
                                                      <a:latin typeface="Cambria Math" panose="02040503050406030204" pitchFamily="18" charset="0"/>
                                                      <a:cs typeface="Times New Roman" panose="02020603050405020304" pitchFamily="18" charset="0"/>
                                                    </a:rPr>
                                                    <m:t>16</m:t>
                                                  </m:r>
                                                </m:den>
                                              </m:f>
                                            </m:e>
                                          </m:d>
                                        </m:e>
                                        <m:sup>
                                          <m:r>
                                            <a:rPr lang="en-US" sz="800" b="0" i="1" smtClean="0">
                                              <a:effectLst/>
                                              <a:latin typeface="Cambria Math" panose="02040503050406030204" pitchFamily="18" charset="0"/>
                                              <a:cs typeface="Times New Roman" panose="02020603050405020304" pitchFamily="18" charset="0"/>
                                            </a:rPr>
                                            <m:t>2</m:t>
                                          </m:r>
                                        </m:sup>
                                      </m:sSup>
                                    </m:oMath>
                                  </m:oMathPara>
                                </a14:m>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190" name="Text Box 126">
                                <a:extLst>
                                  <a:ext uri="{FF2B5EF4-FFF2-40B4-BE49-F238E27FC236}">
                                    <a16:creationId xmlns:a16="http://schemas.microsoft.com/office/drawing/2014/main" xmlns="" xmlns:a14="http://schemas.microsoft.com/office/drawing/2010/main" id="{3DF1CC0A-0652-40CA-9950-C8008B75142E}"/>
                                  </a:ext>
                                </a:extLst>
                              </p:cNvPr>
                              <p:cNvSpPr txBox="1">
                                <a:spLocks noRot="1" noChangeAspect="1" noMove="1" noResize="1" noEditPoints="1" noAdjustHandles="1" noChangeArrowheads="1" noChangeShapeType="1" noTextEdit="1"/>
                              </p:cNvSpPr>
                              <p:nvPr/>
                            </p:nvSpPr>
                            <p:spPr>
                              <a:xfrm>
                                <a:off x="74588" y="-14450"/>
                                <a:ext cx="495300" cy="388620"/>
                              </a:xfrm>
                              <a:prstGeom prst="rect">
                                <a:avLst/>
                              </a:prstGeom>
                              <a:blipFill>
                                <a:blip r:embed="rId13" cstate="print"/>
                                <a:stretch>
                                  <a:fillRect/>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191" name="Text Box 127">
                                <a:extLst>
                                  <a:ext uri="{FF2B5EF4-FFF2-40B4-BE49-F238E27FC236}">
                                    <a16:creationId xmlns:a16="http://schemas.microsoft.com/office/drawing/2014/main" id="{53B4E4DD-1A7C-4774-9770-5CFA4315F99A}"/>
                                  </a:ext>
                                </a:extLst>
                              </p:cNvPr>
                              <p:cNvSpPr txBox="1"/>
                              <p:nvPr/>
                            </p:nvSpPr>
                            <p:spPr>
                              <a:xfrm>
                                <a:off x="1181100" y="7620"/>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800" i="1">
                                          <a:latin typeface="Cambria Math" panose="02040503050406030204" pitchFamily="18" charset="0"/>
                                          <a:cs typeface="Times New Roman" panose="02020603050405020304" pitchFamily="18" charset="0"/>
                                        </a:rPr>
                                        <m:t>𝑐</m:t>
                                      </m:r>
                                      <m:sSup>
                                        <m:sSupPr>
                                          <m:ctrlPr>
                                            <a:rPr lang="en-IN" sz="800" i="1">
                                              <a:latin typeface="Cambria Math" panose="02040503050406030204" pitchFamily="18" charset="0"/>
                                              <a:cs typeface="Times New Roman" panose="02020603050405020304" pitchFamily="18" charset="0"/>
                                            </a:rPr>
                                          </m:ctrlPr>
                                        </m:sSupPr>
                                        <m:e>
                                          <m:d>
                                            <m:dPr>
                                              <m:ctrlPr>
                                                <a:rPr lang="en-IN" sz="800" i="1">
                                                  <a:latin typeface="Cambria Math" panose="02040503050406030204" pitchFamily="18" charset="0"/>
                                                  <a:cs typeface="Times New Roman" panose="02020603050405020304" pitchFamily="18" charset="0"/>
                                                </a:rPr>
                                              </m:ctrlPr>
                                            </m:dPr>
                                            <m:e>
                                              <m:f>
                                                <m:fPr>
                                                  <m:ctrlPr>
                                                    <a:rPr lang="en-IN" sz="800" i="1">
                                                      <a:latin typeface="Cambria Math" panose="02040503050406030204" pitchFamily="18" charset="0"/>
                                                      <a:cs typeface="Times New Roman" panose="02020603050405020304" pitchFamily="18" charset="0"/>
                                                    </a:rPr>
                                                  </m:ctrlPr>
                                                </m:fPr>
                                                <m:num>
                                                  <m:r>
                                                    <a:rPr lang="en-US" sz="800" i="1">
                                                      <a:latin typeface="Cambria Math" panose="02040503050406030204" pitchFamily="18" charset="0"/>
                                                      <a:cs typeface="Times New Roman" panose="02020603050405020304" pitchFamily="18" charset="0"/>
                                                    </a:rPr>
                                                    <m:t>𝑛</m:t>
                                                  </m:r>
                                                </m:num>
                                                <m:den>
                                                  <m:r>
                                                    <a:rPr lang="en-US" sz="800" i="1">
                                                      <a:latin typeface="Cambria Math" panose="02040503050406030204" pitchFamily="18" charset="0"/>
                                                      <a:cs typeface="Times New Roman" panose="02020603050405020304" pitchFamily="18" charset="0"/>
                                                    </a:rPr>
                                                    <m:t>16</m:t>
                                                  </m:r>
                                                </m:den>
                                              </m:f>
                                            </m:e>
                                          </m:d>
                                        </m:e>
                                        <m:sup>
                                          <m:r>
                                            <a:rPr lang="en-US" sz="800" i="1">
                                              <a:latin typeface="Cambria Math" panose="02040503050406030204" pitchFamily="18" charset="0"/>
                                              <a:cs typeface="Times New Roman" panose="02020603050405020304" pitchFamily="18" charset="0"/>
                                            </a:rPr>
                                            <m:t>2</m:t>
                                          </m:r>
                                        </m:sup>
                                      </m:sSup>
                                    </m:oMath>
                                  </m:oMathPara>
                                </a14:m>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191" name="Text Box 127">
                                <a:extLst>
                                  <a:ext uri="{FF2B5EF4-FFF2-40B4-BE49-F238E27FC236}">
                                    <a16:creationId xmlns:a16="http://schemas.microsoft.com/office/drawing/2014/main" xmlns="" xmlns:a14="http://schemas.microsoft.com/office/drawing/2010/main" id="{53B4E4DD-1A7C-4774-9770-5CFA4315F99A}"/>
                                  </a:ext>
                                </a:extLst>
                              </p:cNvPr>
                              <p:cNvSpPr txBox="1">
                                <a:spLocks noRot="1" noChangeAspect="1" noMove="1" noResize="1" noEditPoints="1" noAdjustHandles="1" noChangeArrowheads="1" noChangeShapeType="1" noTextEdit="1"/>
                              </p:cNvSpPr>
                              <p:nvPr/>
                            </p:nvSpPr>
                            <p:spPr>
                              <a:xfrm>
                                <a:off x="1181100" y="7620"/>
                                <a:ext cx="495300" cy="388620"/>
                              </a:xfrm>
                              <a:prstGeom prst="rect">
                                <a:avLst/>
                              </a:prstGeom>
                              <a:blipFill>
                                <a:blip r:embed="rId14" cstate="print"/>
                                <a:stretch>
                                  <a:fillRect/>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192" name="Text Box 128">
                                <a:extLst>
                                  <a:ext uri="{FF2B5EF4-FFF2-40B4-BE49-F238E27FC236}">
                                    <a16:creationId xmlns:a16="http://schemas.microsoft.com/office/drawing/2014/main" id="{7E2701E8-D10F-48D3-A1CA-3B093D525ABC}"/>
                                  </a:ext>
                                </a:extLst>
                              </p:cNvPr>
                              <p:cNvSpPr txBox="1"/>
                              <p:nvPr/>
                            </p:nvSpPr>
                            <p:spPr>
                              <a:xfrm>
                                <a:off x="609600" y="0"/>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800" i="1">
                                          <a:latin typeface="Cambria Math" panose="02040503050406030204" pitchFamily="18" charset="0"/>
                                          <a:cs typeface="Times New Roman" panose="02020603050405020304" pitchFamily="18" charset="0"/>
                                        </a:rPr>
                                        <m:t>𝑐</m:t>
                                      </m:r>
                                      <m:sSup>
                                        <m:sSupPr>
                                          <m:ctrlPr>
                                            <a:rPr lang="en-IN" sz="800" i="1">
                                              <a:latin typeface="Cambria Math" panose="02040503050406030204" pitchFamily="18" charset="0"/>
                                              <a:cs typeface="Times New Roman" panose="02020603050405020304" pitchFamily="18" charset="0"/>
                                            </a:rPr>
                                          </m:ctrlPr>
                                        </m:sSupPr>
                                        <m:e>
                                          <m:d>
                                            <m:dPr>
                                              <m:ctrlPr>
                                                <a:rPr lang="en-IN" sz="800" i="1">
                                                  <a:latin typeface="Cambria Math" panose="02040503050406030204" pitchFamily="18" charset="0"/>
                                                  <a:cs typeface="Times New Roman" panose="02020603050405020304" pitchFamily="18" charset="0"/>
                                                </a:rPr>
                                              </m:ctrlPr>
                                            </m:dPr>
                                            <m:e>
                                              <m:f>
                                                <m:fPr>
                                                  <m:ctrlPr>
                                                    <a:rPr lang="en-IN" sz="800" i="1">
                                                      <a:latin typeface="Cambria Math" panose="02040503050406030204" pitchFamily="18" charset="0"/>
                                                      <a:cs typeface="Times New Roman" panose="02020603050405020304" pitchFamily="18" charset="0"/>
                                                    </a:rPr>
                                                  </m:ctrlPr>
                                                </m:fPr>
                                                <m:num>
                                                  <m:r>
                                                    <a:rPr lang="en-US" sz="800" i="1">
                                                      <a:latin typeface="Cambria Math" panose="02040503050406030204" pitchFamily="18" charset="0"/>
                                                      <a:cs typeface="Times New Roman" panose="02020603050405020304" pitchFamily="18" charset="0"/>
                                                    </a:rPr>
                                                    <m:t>𝑛</m:t>
                                                  </m:r>
                                                </m:num>
                                                <m:den>
                                                  <m:r>
                                                    <a:rPr lang="en-US" sz="800" i="1">
                                                      <a:latin typeface="Cambria Math" panose="02040503050406030204" pitchFamily="18" charset="0"/>
                                                      <a:cs typeface="Times New Roman" panose="02020603050405020304" pitchFamily="18" charset="0"/>
                                                    </a:rPr>
                                                    <m:t>16</m:t>
                                                  </m:r>
                                                </m:den>
                                              </m:f>
                                            </m:e>
                                          </m:d>
                                        </m:e>
                                        <m:sup>
                                          <m:r>
                                            <a:rPr lang="en-US" sz="800" i="1">
                                              <a:latin typeface="Cambria Math" panose="02040503050406030204" pitchFamily="18" charset="0"/>
                                              <a:cs typeface="Times New Roman" panose="02020603050405020304" pitchFamily="18" charset="0"/>
                                            </a:rPr>
                                            <m:t>2</m:t>
                                          </m:r>
                                        </m:sup>
                                      </m:sSup>
                                    </m:oMath>
                                  </m:oMathPara>
                                </a14:m>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192" name="Text Box 128">
                                <a:extLst>
                                  <a:ext uri="{FF2B5EF4-FFF2-40B4-BE49-F238E27FC236}">
                                    <a16:creationId xmlns:a16="http://schemas.microsoft.com/office/drawing/2014/main" xmlns="" xmlns:a14="http://schemas.microsoft.com/office/drawing/2010/main" id="{7E2701E8-D10F-48D3-A1CA-3B093D525ABC}"/>
                                  </a:ext>
                                </a:extLst>
                              </p:cNvPr>
                              <p:cNvSpPr txBox="1">
                                <a:spLocks noRot="1" noChangeAspect="1" noMove="1" noResize="1" noEditPoints="1" noAdjustHandles="1" noChangeArrowheads="1" noChangeShapeType="1" noTextEdit="1"/>
                              </p:cNvSpPr>
                              <p:nvPr/>
                            </p:nvSpPr>
                            <p:spPr>
                              <a:xfrm>
                                <a:off x="609600" y="0"/>
                                <a:ext cx="495300" cy="388620"/>
                              </a:xfrm>
                              <a:prstGeom prst="rect">
                                <a:avLst/>
                              </a:prstGeom>
                              <a:blipFill>
                                <a:blip r:embed="rId15" cstate="print"/>
                                <a:stretch>
                                  <a:fillRect/>
                                </a:stretch>
                              </a:blipFill>
                              <a:ln w="6350">
                                <a:solidFill>
                                  <a:schemeClr val="bg1">
                                    <a:alpha val="0"/>
                                  </a:schemeClr>
                                </a:solidFill>
                              </a:ln>
                            </p:spPr>
                            <p:txBody>
                              <a:bodyPr/>
                              <a:lstStyle/>
                              <a:p>
                                <a:r>
                                  <a:rPr lang="en-IN">
                                    <a:noFill/>
                                  </a:rPr>
                                  <a:t> </a:t>
                                </a:r>
                              </a:p>
                            </p:txBody>
                          </p:sp>
                        </mc:Fallback>
                      </mc:AlternateContent>
                    </p:grpSp>
                    <p:grpSp>
                      <p:nvGrpSpPr>
                        <p:cNvPr id="186" name="Group 185">
                          <a:extLst>
                            <a:ext uri="{FF2B5EF4-FFF2-40B4-BE49-F238E27FC236}">
                              <a16:creationId xmlns:a16="http://schemas.microsoft.com/office/drawing/2014/main" xmlns="" id="{1C3ECA5F-4307-435F-B002-10DED7910E19}"/>
                            </a:ext>
                          </a:extLst>
                        </p:cNvPr>
                        <p:cNvGrpSpPr/>
                        <p:nvPr/>
                      </p:nvGrpSpPr>
                      <p:grpSpPr>
                        <a:xfrm>
                          <a:off x="327660" y="0"/>
                          <a:ext cx="1074420" cy="678180"/>
                          <a:chOff x="0" y="0"/>
                          <a:chExt cx="1074420" cy="678180"/>
                        </a:xfrm>
                      </p:grpSpPr>
                      <p:cxnSp>
                        <p:nvCxnSpPr>
                          <p:cNvPr id="187" name="Straight Connector 186">
                            <a:extLst>
                              <a:ext uri="{FF2B5EF4-FFF2-40B4-BE49-F238E27FC236}">
                                <a16:creationId xmlns:a16="http://schemas.microsoft.com/office/drawing/2014/main" xmlns="" id="{47DD0F8A-7A88-47B7-A432-6DEC3B624FC0}"/>
                              </a:ext>
                            </a:extLst>
                          </p:cNvPr>
                          <p:cNvCxnSpPr/>
                          <p:nvPr/>
                        </p:nvCxnSpPr>
                        <p:spPr>
                          <a:xfrm flipH="1">
                            <a:off x="0" y="0"/>
                            <a:ext cx="556260" cy="61722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188" name="Straight Connector 187">
                            <a:extLst>
                              <a:ext uri="{FF2B5EF4-FFF2-40B4-BE49-F238E27FC236}">
                                <a16:creationId xmlns:a16="http://schemas.microsoft.com/office/drawing/2014/main" xmlns="" id="{37118428-733D-43E7-A48F-E801A008B773}"/>
                              </a:ext>
                            </a:extLst>
                          </p:cNvPr>
                          <p:cNvCxnSpPr/>
                          <p:nvPr/>
                        </p:nvCxnSpPr>
                        <p:spPr>
                          <a:xfrm>
                            <a:off x="556260" y="15240"/>
                            <a:ext cx="518160" cy="64008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189" name="Straight Connector 188">
                            <a:extLst>
                              <a:ext uri="{FF2B5EF4-FFF2-40B4-BE49-F238E27FC236}">
                                <a16:creationId xmlns:a16="http://schemas.microsoft.com/office/drawing/2014/main" xmlns="" id="{3E4CB892-C8A3-4195-A90F-5F4F961CA194}"/>
                              </a:ext>
                            </a:extLst>
                          </p:cNvPr>
                          <p:cNvCxnSpPr/>
                          <p:nvPr/>
                        </p:nvCxnSpPr>
                        <p:spPr>
                          <a:xfrm flipH="1">
                            <a:off x="541020" y="0"/>
                            <a:ext cx="7620" cy="67818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grpSp>
                  </p:grpSp>
                  <p:grpSp>
                    <p:nvGrpSpPr>
                      <p:cNvPr id="167" name="Group 166">
                        <a:extLst>
                          <a:ext uri="{FF2B5EF4-FFF2-40B4-BE49-F238E27FC236}">
                            <a16:creationId xmlns:a16="http://schemas.microsoft.com/office/drawing/2014/main" xmlns="" id="{A6313975-4B3D-4D5F-86B7-81A3B406EA54}"/>
                          </a:ext>
                        </a:extLst>
                      </p:cNvPr>
                      <p:cNvGrpSpPr/>
                      <p:nvPr/>
                    </p:nvGrpSpPr>
                    <p:grpSpPr>
                      <a:xfrm>
                        <a:off x="1463040" y="1211580"/>
                        <a:ext cx="1221187" cy="983423"/>
                        <a:chOff x="0" y="0"/>
                        <a:chExt cx="1618441" cy="1043940"/>
                      </a:xfrm>
                    </p:grpSpPr>
                    <p:grpSp>
                      <p:nvGrpSpPr>
                        <p:cNvPr id="177" name="Group 176">
                          <a:extLst>
                            <a:ext uri="{FF2B5EF4-FFF2-40B4-BE49-F238E27FC236}">
                              <a16:creationId xmlns:a16="http://schemas.microsoft.com/office/drawing/2014/main" xmlns="" id="{97777184-DCD8-4CE0-954D-2097DC334946}"/>
                            </a:ext>
                          </a:extLst>
                        </p:cNvPr>
                        <p:cNvGrpSpPr/>
                        <p:nvPr/>
                      </p:nvGrpSpPr>
                      <p:grpSpPr>
                        <a:xfrm>
                          <a:off x="0" y="654851"/>
                          <a:ext cx="1618441" cy="389089"/>
                          <a:chOff x="0" y="-469"/>
                          <a:chExt cx="1618441" cy="389089"/>
                        </a:xfrm>
                      </p:grpSpPr>
                      <mc:AlternateContent xmlns:mc="http://schemas.openxmlformats.org/markup-compatibility/2006">
                        <mc:Choice xmlns:a14="http://schemas.microsoft.com/office/drawing/2010/main" xmlns="" Requires="a14">
                          <p:sp>
                            <p:nvSpPr>
                              <p:cNvPr id="182" name="Text Box 135">
                                <a:extLst>
                                  <a:ext uri="{FF2B5EF4-FFF2-40B4-BE49-F238E27FC236}">
                                    <a16:creationId xmlns:a16="http://schemas.microsoft.com/office/drawing/2014/main" id="{20C3DD86-DD76-412D-9AAF-CBC379DA04EC}"/>
                                  </a:ext>
                                </a:extLst>
                              </p:cNvPr>
                              <p:cNvSpPr txBox="1"/>
                              <p:nvPr/>
                            </p:nvSpPr>
                            <p:spPr>
                              <a:xfrm>
                                <a:off x="0" y="0"/>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800" i="1">
                                          <a:latin typeface="Cambria Math" panose="02040503050406030204" pitchFamily="18" charset="0"/>
                                          <a:cs typeface="Times New Roman" panose="02020603050405020304" pitchFamily="18" charset="0"/>
                                        </a:rPr>
                                        <m:t>𝑐</m:t>
                                      </m:r>
                                      <m:sSup>
                                        <m:sSupPr>
                                          <m:ctrlPr>
                                            <a:rPr lang="en-IN" sz="800" i="1">
                                              <a:latin typeface="Cambria Math" panose="02040503050406030204" pitchFamily="18" charset="0"/>
                                              <a:cs typeface="Times New Roman" panose="02020603050405020304" pitchFamily="18" charset="0"/>
                                            </a:rPr>
                                          </m:ctrlPr>
                                        </m:sSupPr>
                                        <m:e>
                                          <m:d>
                                            <m:dPr>
                                              <m:ctrlPr>
                                                <a:rPr lang="en-IN" sz="800" i="1">
                                                  <a:latin typeface="Cambria Math" panose="02040503050406030204" pitchFamily="18" charset="0"/>
                                                  <a:cs typeface="Times New Roman" panose="02020603050405020304" pitchFamily="18" charset="0"/>
                                                </a:rPr>
                                              </m:ctrlPr>
                                            </m:dPr>
                                            <m:e>
                                              <m:f>
                                                <m:fPr>
                                                  <m:ctrlPr>
                                                    <a:rPr lang="en-IN" sz="800" i="1">
                                                      <a:latin typeface="Cambria Math" panose="02040503050406030204" pitchFamily="18" charset="0"/>
                                                      <a:cs typeface="Times New Roman" panose="02020603050405020304" pitchFamily="18" charset="0"/>
                                                    </a:rPr>
                                                  </m:ctrlPr>
                                                </m:fPr>
                                                <m:num>
                                                  <m:r>
                                                    <a:rPr lang="en-US" sz="800" i="1">
                                                      <a:latin typeface="Cambria Math" panose="02040503050406030204" pitchFamily="18" charset="0"/>
                                                      <a:cs typeface="Times New Roman" panose="02020603050405020304" pitchFamily="18" charset="0"/>
                                                    </a:rPr>
                                                    <m:t>𝑛</m:t>
                                                  </m:r>
                                                </m:num>
                                                <m:den>
                                                  <m:r>
                                                    <a:rPr lang="en-US" sz="800" i="1">
                                                      <a:latin typeface="Cambria Math" panose="02040503050406030204" pitchFamily="18" charset="0"/>
                                                      <a:cs typeface="Times New Roman" panose="02020603050405020304" pitchFamily="18" charset="0"/>
                                                    </a:rPr>
                                                    <m:t>16</m:t>
                                                  </m:r>
                                                </m:den>
                                              </m:f>
                                            </m:e>
                                          </m:d>
                                        </m:e>
                                        <m:sup>
                                          <m:r>
                                            <a:rPr lang="en-US" sz="800" i="1">
                                              <a:latin typeface="Cambria Math" panose="02040503050406030204" pitchFamily="18" charset="0"/>
                                              <a:cs typeface="Times New Roman" panose="02020603050405020304" pitchFamily="18" charset="0"/>
                                            </a:rPr>
                                            <m:t>2</m:t>
                                          </m:r>
                                        </m:sup>
                                      </m:sSup>
                                    </m:oMath>
                                  </m:oMathPara>
                                </a14:m>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182" name="Text Box 135">
                                <a:extLst>
                                  <a:ext uri="{FF2B5EF4-FFF2-40B4-BE49-F238E27FC236}">
                                    <a16:creationId xmlns:a16="http://schemas.microsoft.com/office/drawing/2014/main" xmlns="" xmlns:a14="http://schemas.microsoft.com/office/drawing/2010/main" id="{20C3DD86-DD76-412D-9AAF-CBC379DA04EC}"/>
                                  </a:ext>
                                </a:extLst>
                              </p:cNvPr>
                              <p:cNvSpPr txBox="1">
                                <a:spLocks noRot="1" noChangeAspect="1" noMove="1" noResize="1" noEditPoints="1" noAdjustHandles="1" noChangeArrowheads="1" noChangeShapeType="1" noTextEdit="1"/>
                              </p:cNvSpPr>
                              <p:nvPr/>
                            </p:nvSpPr>
                            <p:spPr>
                              <a:xfrm>
                                <a:off x="0" y="0"/>
                                <a:ext cx="495300" cy="388620"/>
                              </a:xfrm>
                              <a:prstGeom prst="rect">
                                <a:avLst/>
                              </a:prstGeom>
                              <a:blipFill>
                                <a:blip r:embed="rId16" cstate="print"/>
                                <a:stretch>
                                  <a:fillRect/>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183" name="Text Box 136">
                                <a:extLst>
                                  <a:ext uri="{FF2B5EF4-FFF2-40B4-BE49-F238E27FC236}">
                                    <a16:creationId xmlns:a16="http://schemas.microsoft.com/office/drawing/2014/main" id="{3B2E05DA-6CE8-4D83-BB37-73CCEAE2AF94}"/>
                                  </a:ext>
                                </a:extLst>
                              </p:cNvPr>
                              <p:cNvSpPr txBox="1"/>
                              <p:nvPr/>
                            </p:nvSpPr>
                            <p:spPr>
                              <a:xfrm>
                                <a:off x="1123141" y="-469"/>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800" i="1">
                                          <a:latin typeface="Cambria Math" panose="02040503050406030204" pitchFamily="18" charset="0"/>
                                          <a:cs typeface="Times New Roman" panose="02020603050405020304" pitchFamily="18" charset="0"/>
                                        </a:rPr>
                                        <m:t>𝑐</m:t>
                                      </m:r>
                                      <m:sSup>
                                        <m:sSupPr>
                                          <m:ctrlPr>
                                            <a:rPr lang="en-IN" sz="800" i="1">
                                              <a:latin typeface="Cambria Math" panose="02040503050406030204" pitchFamily="18" charset="0"/>
                                              <a:cs typeface="Times New Roman" panose="02020603050405020304" pitchFamily="18" charset="0"/>
                                            </a:rPr>
                                          </m:ctrlPr>
                                        </m:sSupPr>
                                        <m:e>
                                          <m:d>
                                            <m:dPr>
                                              <m:ctrlPr>
                                                <a:rPr lang="en-IN" sz="800" i="1">
                                                  <a:latin typeface="Cambria Math" panose="02040503050406030204" pitchFamily="18" charset="0"/>
                                                  <a:cs typeface="Times New Roman" panose="02020603050405020304" pitchFamily="18" charset="0"/>
                                                </a:rPr>
                                              </m:ctrlPr>
                                            </m:dPr>
                                            <m:e>
                                              <m:f>
                                                <m:fPr>
                                                  <m:ctrlPr>
                                                    <a:rPr lang="en-IN" sz="800" i="1">
                                                      <a:latin typeface="Cambria Math" panose="02040503050406030204" pitchFamily="18" charset="0"/>
                                                      <a:cs typeface="Times New Roman" panose="02020603050405020304" pitchFamily="18" charset="0"/>
                                                    </a:rPr>
                                                  </m:ctrlPr>
                                                </m:fPr>
                                                <m:num>
                                                  <m:r>
                                                    <a:rPr lang="en-US" sz="800" i="1">
                                                      <a:latin typeface="Cambria Math" panose="02040503050406030204" pitchFamily="18" charset="0"/>
                                                      <a:cs typeface="Times New Roman" panose="02020603050405020304" pitchFamily="18" charset="0"/>
                                                    </a:rPr>
                                                    <m:t>𝑛</m:t>
                                                  </m:r>
                                                </m:num>
                                                <m:den>
                                                  <m:r>
                                                    <a:rPr lang="en-US" sz="800" i="1">
                                                      <a:latin typeface="Cambria Math" panose="02040503050406030204" pitchFamily="18" charset="0"/>
                                                      <a:cs typeface="Times New Roman" panose="02020603050405020304" pitchFamily="18" charset="0"/>
                                                    </a:rPr>
                                                    <m:t>16</m:t>
                                                  </m:r>
                                                </m:den>
                                              </m:f>
                                            </m:e>
                                          </m:d>
                                        </m:e>
                                        <m:sup>
                                          <m:r>
                                            <a:rPr lang="en-US" sz="800" i="1">
                                              <a:latin typeface="Cambria Math" panose="02040503050406030204" pitchFamily="18" charset="0"/>
                                              <a:cs typeface="Times New Roman" panose="02020603050405020304" pitchFamily="18" charset="0"/>
                                            </a:rPr>
                                            <m:t>2</m:t>
                                          </m:r>
                                        </m:sup>
                                      </m:sSup>
                                    </m:oMath>
                                  </m:oMathPara>
                                </a14:m>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183" name="Text Box 136">
                                <a:extLst>
                                  <a:ext uri="{FF2B5EF4-FFF2-40B4-BE49-F238E27FC236}">
                                    <a16:creationId xmlns:a16="http://schemas.microsoft.com/office/drawing/2014/main" xmlns="" xmlns:a14="http://schemas.microsoft.com/office/drawing/2010/main" id="{3B2E05DA-6CE8-4D83-BB37-73CCEAE2AF94}"/>
                                  </a:ext>
                                </a:extLst>
                              </p:cNvPr>
                              <p:cNvSpPr txBox="1">
                                <a:spLocks noRot="1" noChangeAspect="1" noMove="1" noResize="1" noEditPoints="1" noAdjustHandles="1" noChangeArrowheads="1" noChangeShapeType="1" noTextEdit="1"/>
                              </p:cNvSpPr>
                              <p:nvPr/>
                            </p:nvSpPr>
                            <p:spPr>
                              <a:xfrm>
                                <a:off x="1123141" y="-469"/>
                                <a:ext cx="495300" cy="388620"/>
                              </a:xfrm>
                              <a:prstGeom prst="rect">
                                <a:avLst/>
                              </a:prstGeom>
                              <a:blipFill>
                                <a:blip r:embed="rId17" cstate="print"/>
                                <a:stretch>
                                  <a:fillRect/>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184" name="Text Box 137">
                                <a:extLst>
                                  <a:ext uri="{FF2B5EF4-FFF2-40B4-BE49-F238E27FC236}">
                                    <a16:creationId xmlns:a16="http://schemas.microsoft.com/office/drawing/2014/main" id="{6FEE6812-208A-4771-B704-E4B9B37A2284}"/>
                                  </a:ext>
                                </a:extLst>
                              </p:cNvPr>
                              <p:cNvSpPr txBox="1"/>
                              <p:nvPr/>
                            </p:nvSpPr>
                            <p:spPr>
                              <a:xfrm>
                                <a:off x="601690" y="0"/>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800" i="1">
                                          <a:latin typeface="Cambria Math" panose="02040503050406030204" pitchFamily="18" charset="0"/>
                                          <a:cs typeface="Times New Roman" panose="02020603050405020304" pitchFamily="18" charset="0"/>
                                        </a:rPr>
                                        <m:t>𝑐</m:t>
                                      </m:r>
                                      <m:sSup>
                                        <m:sSupPr>
                                          <m:ctrlPr>
                                            <a:rPr lang="en-IN" sz="800" i="1">
                                              <a:latin typeface="Cambria Math" panose="02040503050406030204" pitchFamily="18" charset="0"/>
                                              <a:cs typeface="Times New Roman" panose="02020603050405020304" pitchFamily="18" charset="0"/>
                                            </a:rPr>
                                          </m:ctrlPr>
                                        </m:sSupPr>
                                        <m:e>
                                          <m:d>
                                            <m:dPr>
                                              <m:ctrlPr>
                                                <a:rPr lang="en-IN" sz="800" i="1">
                                                  <a:latin typeface="Cambria Math" panose="02040503050406030204" pitchFamily="18" charset="0"/>
                                                  <a:cs typeface="Times New Roman" panose="02020603050405020304" pitchFamily="18" charset="0"/>
                                                </a:rPr>
                                              </m:ctrlPr>
                                            </m:dPr>
                                            <m:e>
                                              <m:f>
                                                <m:fPr>
                                                  <m:ctrlPr>
                                                    <a:rPr lang="en-IN" sz="800" i="1">
                                                      <a:latin typeface="Cambria Math" panose="02040503050406030204" pitchFamily="18" charset="0"/>
                                                      <a:cs typeface="Times New Roman" panose="02020603050405020304" pitchFamily="18" charset="0"/>
                                                    </a:rPr>
                                                  </m:ctrlPr>
                                                </m:fPr>
                                                <m:num>
                                                  <m:r>
                                                    <a:rPr lang="en-US" sz="800" i="1">
                                                      <a:latin typeface="Cambria Math" panose="02040503050406030204" pitchFamily="18" charset="0"/>
                                                      <a:cs typeface="Times New Roman" panose="02020603050405020304" pitchFamily="18" charset="0"/>
                                                    </a:rPr>
                                                    <m:t>𝑛</m:t>
                                                  </m:r>
                                                </m:num>
                                                <m:den>
                                                  <m:r>
                                                    <a:rPr lang="en-US" sz="800" i="1">
                                                      <a:latin typeface="Cambria Math" panose="02040503050406030204" pitchFamily="18" charset="0"/>
                                                      <a:cs typeface="Times New Roman" panose="02020603050405020304" pitchFamily="18" charset="0"/>
                                                    </a:rPr>
                                                    <m:t>16</m:t>
                                                  </m:r>
                                                </m:den>
                                              </m:f>
                                            </m:e>
                                          </m:d>
                                        </m:e>
                                        <m:sup>
                                          <m:r>
                                            <a:rPr lang="en-US" sz="800" i="1">
                                              <a:latin typeface="Cambria Math" panose="02040503050406030204" pitchFamily="18" charset="0"/>
                                              <a:cs typeface="Times New Roman" panose="02020603050405020304" pitchFamily="18" charset="0"/>
                                            </a:rPr>
                                            <m:t>2</m:t>
                                          </m:r>
                                        </m:sup>
                                      </m:sSup>
                                    </m:oMath>
                                  </m:oMathPara>
                                </a14:m>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184" name="Text Box 137">
                                <a:extLst>
                                  <a:ext uri="{FF2B5EF4-FFF2-40B4-BE49-F238E27FC236}">
                                    <a16:creationId xmlns:a16="http://schemas.microsoft.com/office/drawing/2014/main" xmlns="" xmlns:a14="http://schemas.microsoft.com/office/drawing/2010/main" id="{6FEE6812-208A-4771-B704-E4B9B37A2284}"/>
                                  </a:ext>
                                </a:extLst>
                              </p:cNvPr>
                              <p:cNvSpPr txBox="1">
                                <a:spLocks noRot="1" noChangeAspect="1" noMove="1" noResize="1" noEditPoints="1" noAdjustHandles="1" noChangeArrowheads="1" noChangeShapeType="1" noTextEdit="1"/>
                              </p:cNvSpPr>
                              <p:nvPr/>
                            </p:nvSpPr>
                            <p:spPr>
                              <a:xfrm>
                                <a:off x="601690" y="0"/>
                                <a:ext cx="495300" cy="388620"/>
                              </a:xfrm>
                              <a:prstGeom prst="rect">
                                <a:avLst/>
                              </a:prstGeom>
                              <a:blipFill>
                                <a:blip r:embed="rId18" cstate="print"/>
                                <a:stretch>
                                  <a:fillRect/>
                                </a:stretch>
                              </a:blipFill>
                              <a:ln w="6350">
                                <a:solidFill>
                                  <a:schemeClr val="bg1">
                                    <a:alpha val="0"/>
                                  </a:schemeClr>
                                </a:solidFill>
                              </a:ln>
                            </p:spPr>
                            <p:txBody>
                              <a:bodyPr/>
                              <a:lstStyle/>
                              <a:p>
                                <a:r>
                                  <a:rPr lang="en-IN">
                                    <a:noFill/>
                                  </a:rPr>
                                  <a:t> </a:t>
                                </a:r>
                              </a:p>
                            </p:txBody>
                          </p:sp>
                        </mc:Fallback>
                      </mc:AlternateContent>
                    </p:grpSp>
                    <p:grpSp>
                      <p:nvGrpSpPr>
                        <p:cNvPr id="178" name="Group 177">
                          <a:extLst>
                            <a:ext uri="{FF2B5EF4-FFF2-40B4-BE49-F238E27FC236}">
                              <a16:creationId xmlns:a16="http://schemas.microsoft.com/office/drawing/2014/main" xmlns="" id="{45F7B535-A1A8-4AEB-86B0-337A13F8EBC6}"/>
                            </a:ext>
                          </a:extLst>
                        </p:cNvPr>
                        <p:cNvGrpSpPr/>
                        <p:nvPr/>
                      </p:nvGrpSpPr>
                      <p:grpSpPr>
                        <a:xfrm>
                          <a:off x="327660" y="0"/>
                          <a:ext cx="1074420" cy="678180"/>
                          <a:chOff x="0" y="0"/>
                          <a:chExt cx="1074420" cy="678180"/>
                        </a:xfrm>
                      </p:grpSpPr>
                      <p:cxnSp>
                        <p:nvCxnSpPr>
                          <p:cNvPr id="179" name="Straight Connector 178">
                            <a:extLst>
                              <a:ext uri="{FF2B5EF4-FFF2-40B4-BE49-F238E27FC236}">
                                <a16:creationId xmlns:a16="http://schemas.microsoft.com/office/drawing/2014/main" xmlns="" id="{D9B3D60E-EADF-4FA3-AD66-B47E72069296}"/>
                              </a:ext>
                            </a:extLst>
                          </p:cNvPr>
                          <p:cNvCxnSpPr/>
                          <p:nvPr/>
                        </p:nvCxnSpPr>
                        <p:spPr>
                          <a:xfrm flipH="1">
                            <a:off x="0" y="0"/>
                            <a:ext cx="556260" cy="61722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180" name="Straight Connector 179">
                            <a:extLst>
                              <a:ext uri="{FF2B5EF4-FFF2-40B4-BE49-F238E27FC236}">
                                <a16:creationId xmlns:a16="http://schemas.microsoft.com/office/drawing/2014/main" xmlns="" id="{9D37AE16-1C1A-4982-8224-6036D692448C}"/>
                              </a:ext>
                            </a:extLst>
                          </p:cNvPr>
                          <p:cNvCxnSpPr/>
                          <p:nvPr/>
                        </p:nvCxnSpPr>
                        <p:spPr>
                          <a:xfrm>
                            <a:off x="556260" y="15240"/>
                            <a:ext cx="518160" cy="64008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181" name="Straight Connector 180">
                            <a:extLst>
                              <a:ext uri="{FF2B5EF4-FFF2-40B4-BE49-F238E27FC236}">
                                <a16:creationId xmlns:a16="http://schemas.microsoft.com/office/drawing/2014/main" xmlns="" id="{68D80377-576C-403E-804A-87CB3FA4A760}"/>
                              </a:ext>
                            </a:extLst>
                          </p:cNvPr>
                          <p:cNvCxnSpPr/>
                          <p:nvPr/>
                        </p:nvCxnSpPr>
                        <p:spPr>
                          <a:xfrm flipH="1">
                            <a:off x="541020" y="0"/>
                            <a:ext cx="7620" cy="67818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grpSp>
                  </p:grpSp>
                  <p:grpSp>
                    <p:nvGrpSpPr>
                      <p:cNvPr id="168" name="Group 167">
                        <a:extLst>
                          <a:ext uri="{FF2B5EF4-FFF2-40B4-BE49-F238E27FC236}">
                            <a16:creationId xmlns:a16="http://schemas.microsoft.com/office/drawing/2014/main" xmlns="" id="{C0D96AC4-8F29-4E8B-9CA5-924EA56FF148}"/>
                          </a:ext>
                        </a:extLst>
                      </p:cNvPr>
                      <p:cNvGrpSpPr/>
                      <p:nvPr/>
                    </p:nvGrpSpPr>
                    <p:grpSpPr>
                      <a:xfrm>
                        <a:off x="2806406" y="1226820"/>
                        <a:ext cx="1192605" cy="982981"/>
                        <a:chOff x="73668" y="0"/>
                        <a:chExt cx="1580561" cy="1043471"/>
                      </a:xfrm>
                    </p:grpSpPr>
                    <p:grpSp>
                      <p:nvGrpSpPr>
                        <p:cNvPr id="169" name="Group 168">
                          <a:extLst>
                            <a:ext uri="{FF2B5EF4-FFF2-40B4-BE49-F238E27FC236}">
                              <a16:creationId xmlns:a16="http://schemas.microsoft.com/office/drawing/2014/main" xmlns="" id="{B5C25307-AB41-443F-86F4-EDF21FD210F5}"/>
                            </a:ext>
                          </a:extLst>
                        </p:cNvPr>
                        <p:cNvGrpSpPr/>
                        <p:nvPr/>
                      </p:nvGrpSpPr>
                      <p:grpSpPr>
                        <a:xfrm>
                          <a:off x="73668" y="614405"/>
                          <a:ext cx="1580561" cy="429066"/>
                          <a:chOff x="73668" y="-40915"/>
                          <a:chExt cx="1580561" cy="429066"/>
                        </a:xfrm>
                      </p:grpSpPr>
                      <mc:AlternateContent xmlns:mc="http://schemas.openxmlformats.org/markup-compatibility/2006">
                        <mc:Choice xmlns:a14="http://schemas.microsoft.com/office/drawing/2010/main" xmlns="" Requires="a14">
                          <p:sp>
                            <p:nvSpPr>
                              <p:cNvPr id="174" name="Text Box 144">
                                <a:extLst>
                                  <a:ext uri="{FF2B5EF4-FFF2-40B4-BE49-F238E27FC236}">
                                    <a16:creationId xmlns:a16="http://schemas.microsoft.com/office/drawing/2014/main" id="{63FA667E-14B9-4F28-B0DB-BACF11D07040}"/>
                                  </a:ext>
                                </a:extLst>
                              </p:cNvPr>
                              <p:cNvSpPr txBox="1"/>
                              <p:nvPr/>
                            </p:nvSpPr>
                            <p:spPr>
                              <a:xfrm>
                                <a:off x="73668" y="-469"/>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800" i="1">
                                          <a:latin typeface="Cambria Math" panose="02040503050406030204" pitchFamily="18" charset="0"/>
                                          <a:cs typeface="Times New Roman" panose="02020603050405020304" pitchFamily="18" charset="0"/>
                                        </a:rPr>
                                        <m:t>𝑐</m:t>
                                      </m:r>
                                      <m:sSup>
                                        <m:sSupPr>
                                          <m:ctrlPr>
                                            <a:rPr lang="en-IN" sz="800" i="1">
                                              <a:latin typeface="Cambria Math" panose="02040503050406030204" pitchFamily="18" charset="0"/>
                                              <a:cs typeface="Times New Roman" panose="02020603050405020304" pitchFamily="18" charset="0"/>
                                            </a:rPr>
                                          </m:ctrlPr>
                                        </m:sSupPr>
                                        <m:e>
                                          <m:d>
                                            <m:dPr>
                                              <m:ctrlPr>
                                                <a:rPr lang="en-IN" sz="800" i="1">
                                                  <a:latin typeface="Cambria Math" panose="02040503050406030204" pitchFamily="18" charset="0"/>
                                                  <a:cs typeface="Times New Roman" panose="02020603050405020304" pitchFamily="18" charset="0"/>
                                                </a:rPr>
                                              </m:ctrlPr>
                                            </m:dPr>
                                            <m:e>
                                              <m:f>
                                                <m:fPr>
                                                  <m:ctrlPr>
                                                    <a:rPr lang="en-IN" sz="800" i="1">
                                                      <a:latin typeface="Cambria Math" panose="02040503050406030204" pitchFamily="18" charset="0"/>
                                                      <a:cs typeface="Times New Roman" panose="02020603050405020304" pitchFamily="18" charset="0"/>
                                                    </a:rPr>
                                                  </m:ctrlPr>
                                                </m:fPr>
                                                <m:num>
                                                  <m:r>
                                                    <a:rPr lang="en-US" sz="800" i="1">
                                                      <a:latin typeface="Cambria Math" panose="02040503050406030204" pitchFamily="18" charset="0"/>
                                                      <a:cs typeface="Times New Roman" panose="02020603050405020304" pitchFamily="18" charset="0"/>
                                                    </a:rPr>
                                                    <m:t>𝑛</m:t>
                                                  </m:r>
                                                </m:num>
                                                <m:den>
                                                  <m:r>
                                                    <a:rPr lang="en-US" sz="800" i="1">
                                                      <a:latin typeface="Cambria Math" panose="02040503050406030204" pitchFamily="18" charset="0"/>
                                                      <a:cs typeface="Times New Roman" panose="02020603050405020304" pitchFamily="18" charset="0"/>
                                                    </a:rPr>
                                                    <m:t>16</m:t>
                                                  </m:r>
                                                </m:den>
                                              </m:f>
                                            </m:e>
                                          </m:d>
                                        </m:e>
                                        <m:sup>
                                          <m:r>
                                            <a:rPr lang="en-US" sz="800" i="1">
                                              <a:latin typeface="Cambria Math" panose="02040503050406030204" pitchFamily="18" charset="0"/>
                                              <a:cs typeface="Times New Roman" panose="02020603050405020304" pitchFamily="18" charset="0"/>
                                            </a:rPr>
                                            <m:t>2</m:t>
                                          </m:r>
                                        </m:sup>
                                      </m:sSup>
                                    </m:oMath>
                                  </m:oMathPara>
                                </a14:m>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174" name="Text Box 144">
                                <a:extLst>
                                  <a:ext uri="{FF2B5EF4-FFF2-40B4-BE49-F238E27FC236}">
                                    <a16:creationId xmlns:a16="http://schemas.microsoft.com/office/drawing/2014/main" xmlns="" xmlns:a14="http://schemas.microsoft.com/office/drawing/2010/main" id="{63FA667E-14B9-4F28-B0DB-BACF11D07040}"/>
                                  </a:ext>
                                </a:extLst>
                              </p:cNvPr>
                              <p:cNvSpPr txBox="1">
                                <a:spLocks noRot="1" noChangeAspect="1" noMove="1" noResize="1" noEditPoints="1" noAdjustHandles="1" noChangeArrowheads="1" noChangeShapeType="1" noTextEdit="1"/>
                              </p:cNvSpPr>
                              <p:nvPr/>
                            </p:nvSpPr>
                            <p:spPr>
                              <a:xfrm>
                                <a:off x="73668" y="-469"/>
                                <a:ext cx="495300" cy="388620"/>
                              </a:xfrm>
                              <a:prstGeom prst="rect">
                                <a:avLst/>
                              </a:prstGeom>
                              <a:blipFill>
                                <a:blip r:embed="rId19" cstate="print"/>
                                <a:stretch>
                                  <a:fillRect/>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175" name="Text Box 145">
                                <a:extLst>
                                  <a:ext uri="{FF2B5EF4-FFF2-40B4-BE49-F238E27FC236}">
                                    <a16:creationId xmlns:a16="http://schemas.microsoft.com/office/drawing/2014/main" id="{EE4CF249-90AD-42E9-983A-C6745D38A9A0}"/>
                                  </a:ext>
                                </a:extLst>
                              </p:cNvPr>
                              <p:cNvSpPr txBox="1"/>
                              <p:nvPr/>
                            </p:nvSpPr>
                            <p:spPr>
                              <a:xfrm>
                                <a:off x="1158929" y="-40915"/>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800" i="1">
                                          <a:latin typeface="Cambria Math" panose="02040503050406030204" pitchFamily="18" charset="0"/>
                                          <a:cs typeface="Times New Roman" panose="02020603050405020304" pitchFamily="18" charset="0"/>
                                        </a:rPr>
                                        <m:t>𝑐</m:t>
                                      </m:r>
                                      <m:sSup>
                                        <m:sSupPr>
                                          <m:ctrlPr>
                                            <a:rPr lang="en-IN" sz="800" i="1">
                                              <a:latin typeface="Cambria Math" panose="02040503050406030204" pitchFamily="18" charset="0"/>
                                              <a:cs typeface="Times New Roman" panose="02020603050405020304" pitchFamily="18" charset="0"/>
                                            </a:rPr>
                                          </m:ctrlPr>
                                        </m:sSupPr>
                                        <m:e>
                                          <m:d>
                                            <m:dPr>
                                              <m:ctrlPr>
                                                <a:rPr lang="en-IN" sz="800" i="1">
                                                  <a:latin typeface="Cambria Math" panose="02040503050406030204" pitchFamily="18" charset="0"/>
                                                  <a:cs typeface="Times New Roman" panose="02020603050405020304" pitchFamily="18" charset="0"/>
                                                </a:rPr>
                                              </m:ctrlPr>
                                            </m:dPr>
                                            <m:e>
                                              <m:f>
                                                <m:fPr>
                                                  <m:ctrlPr>
                                                    <a:rPr lang="en-IN" sz="800" i="1">
                                                      <a:latin typeface="Cambria Math" panose="02040503050406030204" pitchFamily="18" charset="0"/>
                                                      <a:cs typeface="Times New Roman" panose="02020603050405020304" pitchFamily="18" charset="0"/>
                                                    </a:rPr>
                                                  </m:ctrlPr>
                                                </m:fPr>
                                                <m:num>
                                                  <m:r>
                                                    <a:rPr lang="en-US" sz="800" i="1">
                                                      <a:latin typeface="Cambria Math" panose="02040503050406030204" pitchFamily="18" charset="0"/>
                                                      <a:cs typeface="Times New Roman" panose="02020603050405020304" pitchFamily="18" charset="0"/>
                                                    </a:rPr>
                                                    <m:t>𝑛</m:t>
                                                  </m:r>
                                                </m:num>
                                                <m:den>
                                                  <m:r>
                                                    <a:rPr lang="en-US" sz="800" i="1">
                                                      <a:latin typeface="Cambria Math" panose="02040503050406030204" pitchFamily="18" charset="0"/>
                                                      <a:cs typeface="Times New Roman" panose="02020603050405020304" pitchFamily="18" charset="0"/>
                                                    </a:rPr>
                                                    <m:t>16</m:t>
                                                  </m:r>
                                                </m:den>
                                              </m:f>
                                            </m:e>
                                          </m:d>
                                        </m:e>
                                        <m:sup>
                                          <m:r>
                                            <a:rPr lang="en-US" sz="800" i="1">
                                              <a:latin typeface="Cambria Math" panose="02040503050406030204" pitchFamily="18" charset="0"/>
                                              <a:cs typeface="Times New Roman" panose="02020603050405020304" pitchFamily="18" charset="0"/>
                                            </a:rPr>
                                            <m:t>2</m:t>
                                          </m:r>
                                        </m:sup>
                                      </m:sSup>
                                    </m:oMath>
                                  </m:oMathPara>
                                </a14:m>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175" name="Text Box 145">
                                <a:extLst>
                                  <a:ext uri="{FF2B5EF4-FFF2-40B4-BE49-F238E27FC236}">
                                    <a16:creationId xmlns:a16="http://schemas.microsoft.com/office/drawing/2014/main" xmlns="" xmlns:a14="http://schemas.microsoft.com/office/drawing/2010/main" id="{EE4CF249-90AD-42E9-983A-C6745D38A9A0}"/>
                                  </a:ext>
                                </a:extLst>
                              </p:cNvPr>
                              <p:cNvSpPr txBox="1">
                                <a:spLocks noRot="1" noChangeAspect="1" noMove="1" noResize="1" noEditPoints="1" noAdjustHandles="1" noChangeArrowheads="1" noChangeShapeType="1" noTextEdit="1"/>
                              </p:cNvSpPr>
                              <p:nvPr/>
                            </p:nvSpPr>
                            <p:spPr>
                              <a:xfrm>
                                <a:off x="1158929" y="-40915"/>
                                <a:ext cx="495300" cy="388620"/>
                              </a:xfrm>
                              <a:prstGeom prst="rect">
                                <a:avLst/>
                              </a:prstGeom>
                              <a:blipFill>
                                <a:blip r:embed="rId20" cstate="print"/>
                                <a:stretch>
                                  <a:fillRect/>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176" name="Text Box 146">
                                <a:extLst>
                                  <a:ext uri="{FF2B5EF4-FFF2-40B4-BE49-F238E27FC236}">
                                    <a16:creationId xmlns:a16="http://schemas.microsoft.com/office/drawing/2014/main" id="{AB4B90F0-1760-4280-94DD-87CBC9AE96C1}"/>
                                  </a:ext>
                                </a:extLst>
                              </p:cNvPr>
                              <p:cNvSpPr txBox="1"/>
                              <p:nvPr/>
                            </p:nvSpPr>
                            <p:spPr>
                              <a:xfrm>
                                <a:off x="617909" y="-8177"/>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800" i="1">
                                          <a:latin typeface="Cambria Math" panose="02040503050406030204" pitchFamily="18" charset="0"/>
                                          <a:cs typeface="Times New Roman" panose="02020603050405020304" pitchFamily="18" charset="0"/>
                                        </a:rPr>
                                        <m:t>𝑐</m:t>
                                      </m:r>
                                      <m:sSup>
                                        <m:sSupPr>
                                          <m:ctrlPr>
                                            <a:rPr lang="en-IN" sz="800" i="1">
                                              <a:latin typeface="Cambria Math" panose="02040503050406030204" pitchFamily="18" charset="0"/>
                                              <a:cs typeface="Times New Roman" panose="02020603050405020304" pitchFamily="18" charset="0"/>
                                            </a:rPr>
                                          </m:ctrlPr>
                                        </m:sSupPr>
                                        <m:e>
                                          <m:d>
                                            <m:dPr>
                                              <m:ctrlPr>
                                                <a:rPr lang="en-IN" sz="800" i="1">
                                                  <a:latin typeface="Cambria Math" panose="02040503050406030204" pitchFamily="18" charset="0"/>
                                                  <a:cs typeface="Times New Roman" panose="02020603050405020304" pitchFamily="18" charset="0"/>
                                                </a:rPr>
                                              </m:ctrlPr>
                                            </m:dPr>
                                            <m:e>
                                              <m:f>
                                                <m:fPr>
                                                  <m:ctrlPr>
                                                    <a:rPr lang="en-IN" sz="800" i="1">
                                                      <a:latin typeface="Cambria Math" panose="02040503050406030204" pitchFamily="18" charset="0"/>
                                                      <a:cs typeface="Times New Roman" panose="02020603050405020304" pitchFamily="18" charset="0"/>
                                                    </a:rPr>
                                                  </m:ctrlPr>
                                                </m:fPr>
                                                <m:num>
                                                  <m:r>
                                                    <a:rPr lang="en-US" sz="800" i="1">
                                                      <a:latin typeface="Cambria Math" panose="02040503050406030204" pitchFamily="18" charset="0"/>
                                                      <a:cs typeface="Times New Roman" panose="02020603050405020304" pitchFamily="18" charset="0"/>
                                                    </a:rPr>
                                                    <m:t>𝑛</m:t>
                                                  </m:r>
                                                </m:num>
                                                <m:den>
                                                  <m:r>
                                                    <a:rPr lang="en-US" sz="800" i="1">
                                                      <a:latin typeface="Cambria Math" panose="02040503050406030204" pitchFamily="18" charset="0"/>
                                                      <a:cs typeface="Times New Roman" panose="02020603050405020304" pitchFamily="18" charset="0"/>
                                                    </a:rPr>
                                                    <m:t>16</m:t>
                                                  </m:r>
                                                </m:den>
                                              </m:f>
                                            </m:e>
                                          </m:d>
                                        </m:e>
                                        <m:sup>
                                          <m:r>
                                            <a:rPr lang="en-US" sz="800" i="1">
                                              <a:latin typeface="Cambria Math" panose="02040503050406030204" pitchFamily="18" charset="0"/>
                                              <a:cs typeface="Times New Roman" panose="02020603050405020304" pitchFamily="18" charset="0"/>
                                            </a:rPr>
                                            <m:t>2</m:t>
                                          </m:r>
                                        </m:sup>
                                      </m:sSup>
                                    </m:oMath>
                                  </m:oMathPara>
                                </a14:m>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176" name="Text Box 146">
                                <a:extLst>
                                  <a:ext uri="{FF2B5EF4-FFF2-40B4-BE49-F238E27FC236}">
                                    <a16:creationId xmlns:a16="http://schemas.microsoft.com/office/drawing/2014/main" xmlns="" xmlns:a14="http://schemas.microsoft.com/office/drawing/2010/main" id="{AB4B90F0-1760-4280-94DD-87CBC9AE96C1}"/>
                                  </a:ext>
                                </a:extLst>
                              </p:cNvPr>
                              <p:cNvSpPr txBox="1">
                                <a:spLocks noRot="1" noChangeAspect="1" noMove="1" noResize="1" noEditPoints="1" noAdjustHandles="1" noChangeArrowheads="1" noChangeShapeType="1" noTextEdit="1"/>
                              </p:cNvSpPr>
                              <p:nvPr/>
                            </p:nvSpPr>
                            <p:spPr>
                              <a:xfrm>
                                <a:off x="617909" y="-8177"/>
                                <a:ext cx="495300" cy="388620"/>
                              </a:xfrm>
                              <a:prstGeom prst="rect">
                                <a:avLst/>
                              </a:prstGeom>
                              <a:blipFill>
                                <a:blip r:embed="rId21" cstate="print"/>
                                <a:stretch>
                                  <a:fillRect/>
                                </a:stretch>
                              </a:blipFill>
                              <a:ln w="6350">
                                <a:solidFill>
                                  <a:schemeClr val="bg1">
                                    <a:alpha val="0"/>
                                  </a:schemeClr>
                                </a:solidFill>
                              </a:ln>
                            </p:spPr>
                            <p:txBody>
                              <a:bodyPr/>
                              <a:lstStyle/>
                              <a:p>
                                <a:r>
                                  <a:rPr lang="en-IN">
                                    <a:noFill/>
                                  </a:rPr>
                                  <a:t> </a:t>
                                </a:r>
                              </a:p>
                            </p:txBody>
                          </p:sp>
                        </mc:Fallback>
                      </mc:AlternateContent>
                    </p:grpSp>
                    <p:grpSp>
                      <p:nvGrpSpPr>
                        <p:cNvPr id="170" name="Group 169">
                          <a:extLst>
                            <a:ext uri="{FF2B5EF4-FFF2-40B4-BE49-F238E27FC236}">
                              <a16:creationId xmlns:a16="http://schemas.microsoft.com/office/drawing/2014/main" xmlns="" id="{A306473A-C108-430F-B00C-A2E4159CA8EB}"/>
                            </a:ext>
                          </a:extLst>
                        </p:cNvPr>
                        <p:cNvGrpSpPr/>
                        <p:nvPr/>
                      </p:nvGrpSpPr>
                      <p:grpSpPr>
                        <a:xfrm>
                          <a:off x="327660" y="0"/>
                          <a:ext cx="1074420" cy="678180"/>
                          <a:chOff x="0" y="0"/>
                          <a:chExt cx="1074420" cy="678180"/>
                        </a:xfrm>
                      </p:grpSpPr>
                      <p:cxnSp>
                        <p:nvCxnSpPr>
                          <p:cNvPr id="171" name="Straight Connector 170">
                            <a:extLst>
                              <a:ext uri="{FF2B5EF4-FFF2-40B4-BE49-F238E27FC236}">
                                <a16:creationId xmlns:a16="http://schemas.microsoft.com/office/drawing/2014/main" xmlns="" id="{7CD2ACBC-B0EC-4434-BEE8-0E2AFEC4182F}"/>
                              </a:ext>
                            </a:extLst>
                          </p:cNvPr>
                          <p:cNvCxnSpPr/>
                          <p:nvPr/>
                        </p:nvCxnSpPr>
                        <p:spPr>
                          <a:xfrm flipH="1">
                            <a:off x="0" y="0"/>
                            <a:ext cx="556260" cy="61722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172" name="Straight Connector 171">
                            <a:extLst>
                              <a:ext uri="{FF2B5EF4-FFF2-40B4-BE49-F238E27FC236}">
                                <a16:creationId xmlns:a16="http://schemas.microsoft.com/office/drawing/2014/main" xmlns="" id="{83113780-3E9D-4F80-855A-E0B769E53462}"/>
                              </a:ext>
                            </a:extLst>
                          </p:cNvPr>
                          <p:cNvCxnSpPr/>
                          <p:nvPr/>
                        </p:nvCxnSpPr>
                        <p:spPr>
                          <a:xfrm>
                            <a:off x="556260" y="15240"/>
                            <a:ext cx="518160" cy="64008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173" name="Straight Connector 172">
                            <a:extLst>
                              <a:ext uri="{FF2B5EF4-FFF2-40B4-BE49-F238E27FC236}">
                                <a16:creationId xmlns:a16="http://schemas.microsoft.com/office/drawing/2014/main" xmlns="" id="{8384C0DD-3BA9-4EF4-BA8A-C24568A71CDC}"/>
                              </a:ext>
                            </a:extLst>
                          </p:cNvPr>
                          <p:cNvCxnSpPr/>
                          <p:nvPr/>
                        </p:nvCxnSpPr>
                        <p:spPr>
                          <a:xfrm flipH="1">
                            <a:off x="541020" y="0"/>
                            <a:ext cx="7620" cy="67818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grpSp>
                  </p:grpSp>
                </p:grpSp>
                <p:grpSp>
                  <p:nvGrpSpPr>
                    <p:cNvPr id="87" name="Group 86">
                      <a:extLst>
                        <a:ext uri="{FF2B5EF4-FFF2-40B4-BE49-F238E27FC236}">
                          <a16:creationId xmlns:a16="http://schemas.microsoft.com/office/drawing/2014/main" xmlns="" id="{8EE70419-497E-415E-A9B8-6D792D9C67E9}"/>
                        </a:ext>
                      </a:extLst>
                    </p:cNvPr>
                    <p:cNvGrpSpPr/>
                    <p:nvPr/>
                  </p:nvGrpSpPr>
                  <p:grpSpPr>
                    <a:xfrm>
                      <a:off x="1897380" y="2125980"/>
                      <a:ext cx="1257300" cy="403860"/>
                      <a:chOff x="0" y="0"/>
                      <a:chExt cx="1257300" cy="403860"/>
                    </a:xfrm>
                  </p:grpSpPr>
                  <p:grpSp>
                    <p:nvGrpSpPr>
                      <p:cNvPr id="153" name="Group 152">
                        <a:extLst>
                          <a:ext uri="{FF2B5EF4-FFF2-40B4-BE49-F238E27FC236}">
                            <a16:creationId xmlns:a16="http://schemas.microsoft.com/office/drawing/2014/main" xmlns="" id="{B776BFE5-F478-4F7B-B82D-439B9CE7D92F}"/>
                          </a:ext>
                        </a:extLst>
                      </p:cNvPr>
                      <p:cNvGrpSpPr/>
                      <p:nvPr/>
                    </p:nvGrpSpPr>
                    <p:grpSpPr>
                      <a:xfrm>
                        <a:off x="0" y="15240"/>
                        <a:ext cx="289560" cy="388620"/>
                        <a:chOff x="0" y="0"/>
                        <a:chExt cx="289560" cy="388620"/>
                      </a:xfrm>
                    </p:grpSpPr>
                    <p:cxnSp>
                      <p:nvCxnSpPr>
                        <p:cNvPr id="162" name="Straight Connector 161">
                          <a:extLst>
                            <a:ext uri="{FF2B5EF4-FFF2-40B4-BE49-F238E27FC236}">
                              <a16:creationId xmlns:a16="http://schemas.microsoft.com/office/drawing/2014/main" xmlns="" id="{B155C603-473A-44C8-A347-3D0FE5EE7EC4}"/>
                            </a:ext>
                          </a:extLst>
                        </p:cNvPr>
                        <p:cNvCxnSpPr/>
                        <p:nvPr/>
                      </p:nvCxnSpPr>
                      <p:spPr>
                        <a:xfrm flipH="1">
                          <a:off x="0" y="0"/>
                          <a:ext cx="144780" cy="365760"/>
                        </a:xfrm>
                        <a:prstGeom prst="line">
                          <a:avLst/>
                        </a:prstGeom>
                      </p:spPr>
                      <p:style>
                        <a:lnRef idx="2">
                          <a:schemeClr val="dk1"/>
                        </a:lnRef>
                        <a:fillRef idx="0">
                          <a:schemeClr val="dk1"/>
                        </a:fillRef>
                        <a:effectRef idx="1">
                          <a:schemeClr val="dk1"/>
                        </a:effectRef>
                        <a:fontRef idx="minor">
                          <a:schemeClr val="tx1"/>
                        </a:fontRef>
                      </p:style>
                    </p:cxnSp>
                    <p:cxnSp>
                      <p:nvCxnSpPr>
                        <p:cNvPr id="163" name="Straight Connector 162">
                          <a:extLst>
                            <a:ext uri="{FF2B5EF4-FFF2-40B4-BE49-F238E27FC236}">
                              <a16:creationId xmlns:a16="http://schemas.microsoft.com/office/drawing/2014/main" xmlns="" id="{B650478D-CBA8-48F4-B648-F17658D6E3E5}"/>
                            </a:ext>
                          </a:extLst>
                        </p:cNvPr>
                        <p:cNvCxnSpPr/>
                        <p:nvPr/>
                      </p:nvCxnSpPr>
                      <p:spPr>
                        <a:xfrm>
                          <a:off x="129540" y="15240"/>
                          <a:ext cx="160020" cy="335280"/>
                        </a:xfrm>
                        <a:prstGeom prst="line">
                          <a:avLst/>
                        </a:prstGeom>
                      </p:spPr>
                      <p:style>
                        <a:lnRef idx="2">
                          <a:schemeClr val="dk1"/>
                        </a:lnRef>
                        <a:fillRef idx="0">
                          <a:schemeClr val="dk1"/>
                        </a:fillRef>
                        <a:effectRef idx="1">
                          <a:schemeClr val="dk1"/>
                        </a:effectRef>
                        <a:fontRef idx="minor">
                          <a:schemeClr val="tx1"/>
                        </a:fontRef>
                      </p:style>
                    </p:cxnSp>
                    <p:cxnSp>
                      <p:nvCxnSpPr>
                        <p:cNvPr id="164" name="Straight Connector 163">
                          <a:extLst>
                            <a:ext uri="{FF2B5EF4-FFF2-40B4-BE49-F238E27FC236}">
                              <a16:creationId xmlns:a16="http://schemas.microsoft.com/office/drawing/2014/main" xmlns="" id="{DA22E309-6ABF-467B-A97B-DD3544B6B127}"/>
                            </a:ext>
                          </a:extLst>
                        </p:cNvPr>
                        <p:cNvCxnSpPr/>
                        <p:nvPr/>
                      </p:nvCxnSpPr>
                      <p:spPr>
                        <a:xfrm>
                          <a:off x="137160" y="38100"/>
                          <a:ext cx="0" cy="350520"/>
                        </a:xfrm>
                        <a:prstGeom prst="line">
                          <a:avLst/>
                        </a:prstGeom>
                      </p:spPr>
                      <p:style>
                        <a:lnRef idx="2">
                          <a:schemeClr val="dk1"/>
                        </a:lnRef>
                        <a:fillRef idx="0">
                          <a:schemeClr val="dk1"/>
                        </a:fillRef>
                        <a:effectRef idx="1">
                          <a:schemeClr val="dk1"/>
                        </a:effectRef>
                        <a:fontRef idx="minor">
                          <a:schemeClr val="tx1"/>
                        </a:fontRef>
                      </p:style>
                    </p:cxnSp>
                  </p:grpSp>
                  <p:grpSp>
                    <p:nvGrpSpPr>
                      <p:cNvPr id="154" name="Group 153">
                        <a:extLst>
                          <a:ext uri="{FF2B5EF4-FFF2-40B4-BE49-F238E27FC236}">
                            <a16:creationId xmlns:a16="http://schemas.microsoft.com/office/drawing/2014/main" xmlns="" id="{0F39420A-77FE-4BC8-A9D9-666A7539CE2A}"/>
                          </a:ext>
                        </a:extLst>
                      </p:cNvPr>
                      <p:cNvGrpSpPr/>
                      <p:nvPr/>
                    </p:nvGrpSpPr>
                    <p:grpSpPr>
                      <a:xfrm>
                        <a:off x="967740" y="0"/>
                        <a:ext cx="289560" cy="388620"/>
                        <a:chOff x="0" y="0"/>
                        <a:chExt cx="289560" cy="388620"/>
                      </a:xfrm>
                    </p:grpSpPr>
                    <p:cxnSp>
                      <p:nvCxnSpPr>
                        <p:cNvPr id="159" name="Straight Connector 158">
                          <a:extLst>
                            <a:ext uri="{FF2B5EF4-FFF2-40B4-BE49-F238E27FC236}">
                              <a16:creationId xmlns:a16="http://schemas.microsoft.com/office/drawing/2014/main" xmlns="" id="{BBB995F9-BFE8-49B4-AF0D-2B72509F0963}"/>
                            </a:ext>
                          </a:extLst>
                        </p:cNvPr>
                        <p:cNvCxnSpPr/>
                        <p:nvPr/>
                      </p:nvCxnSpPr>
                      <p:spPr>
                        <a:xfrm flipH="1">
                          <a:off x="0" y="0"/>
                          <a:ext cx="144780" cy="365760"/>
                        </a:xfrm>
                        <a:prstGeom prst="line">
                          <a:avLst/>
                        </a:prstGeom>
                      </p:spPr>
                      <p:style>
                        <a:lnRef idx="2">
                          <a:schemeClr val="dk1"/>
                        </a:lnRef>
                        <a:fillRef idx="0">
                          <a:schemeClr val="dk1"/>
                        </a:fillRef>
                        <a:effectRef idx="1">
                          <a:schemeClr val="dk1"/>
                        </a:effectRef>
                        <a:fontRef idx="minor">
                          <a:schemeClr val="tx1"/>
                        </a:fontRef>
                      </p:style>
                    </p:cxnSp>
                    <p:cxnSp>
                      <p:nvCxnSpPr>
                        <p:cNvPr id="160" name="Straight Connector 159">
                          <a:extLst>
                            <a:ext uri="{FF2B5EF4-FFF2-40B4-BE49-F238E27FC236}">
                              <a16:creationId xmlns:a16="http://schemas.microsoft.com/office/drawing/2014/main" xmlns="" id="{826C3552-5F87-4936-A16F-EE26CA17EB9F}"/>
                            </a:ext>
                          </a:extLst>
                        </p:cNvPr>
                        <p:cNvCxnSpPr/>
                        <p:nvPr/>
                      </p:nvCxnSpPr>
                      <p:spPr>
                        <a:xfrm>
                          <a:off x="129540" y="15240"/>
                          <a:ext cx="160020" cy="335280"/>
                        </a:xfrm>
                        <a:prstGeom prst="line">
                          <a:avLst/>
                        </a:prstGeom>
                      </p:spPr>
                      <p:style>
                        <a:lnRef idx="2">
                          <a:schemeClr val="dk1"/>
                        </a:lnRef>
                        <a:fillRef idx="0">
                          <a:schemeClr val="dk1"/>
                        </a:fillRef>
                        <a:effectRef idx="1">
                          <a:schemeClr val="dk1"/>
                        </a:effectRef>
                        <a:fontRef idx="minor">
                          <a:schemeClr val="tx1"/>
                        </a:fontRef>
                      </p:style>
                    </p:cxnSp>
                    <p:cxnSp>
                      <p:nvCxnSpPr>
                        <p:cNvPr id="161" name="Straight Connector 160">
                          <a:extLst>
                            <a:ext uri="{FF2B5EF4-FFF2-40B4-BE49-F238E27FC236}">
                              <a16:creationId xmlns:a16="http://schemas.microsoft.com/office/drawing/2014/main" xmlns="" id="{D7117290-3B21-4180-AC9F-B63FB28A5038}"/>
                            </a:ext>
                          </a:extLst>
                        </p:cNvPr>
                        <p:cNvCxnSpPr/>
                        <p:nvPr/>
                      </p:nvCxnSpPr>
                      <p:spPr>
                        <a:xfrm>
                          <a:off x="137160" y="38100"/>
                          <a:ext cx="0" cy="350520"/>
                        </a:xfrm>
                        <a:prstGeom prst="line">
                          <a:avLst/>
                        </a:prstGeom>
                      </p:spPr>
                      <p:style>
                        <a:lnRef idx="2">
                          <a:schemeClr val="dk1"/>
                        </a:lnRef>
                        <a:fillRef idx="0">
                          <a:schemeClr val="dk1"/>
                        </a:fillRef>
                        <a:effectRef idx="1">
                          <a:schemeClr val="dk1"/>
                        </a:effectRef>
                        <a:fontRef idx="minor">
                          <a:schemeClr val="tx1"/>
                        </a:fontRef>
                      </p:style>
                    </p:cxnSp>
                  </p:grpSp>
                  <p:grpSp>
                    <p:nvGrpSpPr>
                      <p:cNvPr id="155" name="Group 154">
                        <a:extLst>
                          <a:ext uri="{FF2B5EF4-FFF2-40B4-BE49-F238E27FC236}">
                            <a16:creationId xmlns:a16="http://schemas.microsoft.com/office/drawing/2014/main" xmlns="" id="{A1A41884-69F3-478F-826F-C5C1F6DB5FE5}"/>
                          </a:ext>
                        </a:extLst>
                      </p:cNvPr>
                      <p:cNvGrpSpPr/>
                      <p:nvPr/>
                    </p:nvGrpSpPr>
                    <p:grpSpPr>
                      <a:xfrm>
                        <a:off x="472440" y="7620"/>
                        <a:ext cx="289560" cy="388620"/>
                        <a:chOff x="0" y="0"/>
                        <a:chExt cx="289560" cy="388620"/>
                      </a:xfrm>
                    </p:grpSpPr>
                    <p:cxnSp>
                      <p:nvCxnSpPr>
                        <p:cNvPr id="156" name="Straight Connector 155">
                          <a:extLst>
                            <a:ext uri="{FF2B5EF4-FFF2-40B4-BE49-F238E27FC236}">
                              <a16:creationId xmlns:a16="http://schemas.microsoft.com/office/drawing/2014/main" xmlns="" id="{1FB01FE5-6695-4015-B4F8-5D89889CF87F}"/>
                            </a:ext>
                          </a:extLst>
                        </p:cNvPr>
                        <p:cNvCxnSpPr/>
                        <p:nvPr/>
                      </p:nvCxnSpPr>
                      <p:spPr>
                        <a:xfrm flipH="1">
                          <a:off x="0" y="0"/>
                          <a:ext cx="144780" cy="365760"/>
                        </a:xfrm>
                        <a:prstGeom prst="line">
                          <a:avLst/>
                        </a:prstGeom>
                      </p:spPr>
                      <p:style>
                        <a:lnRef idx="2">
                          <a:schemeClr val="dk1"/>
                        </a:lnRef>
                        <a:fillRef idx="0">
                          <a:schemeClr val="dk1"/>
                        </a:fillRef>
                        <a:effectRef idx="1">
                          <a:schemeClr val="dk1"/>
                        </a:effectRef>
                        <a:fontRef idx="minor">
                          <a:schemeClr val="tx1"/>
                        </a:fontRef>
                      </p:style>
                    </p:cxnSp>
                    <p:cxnSp>
                      <p:nvCxnSpPr>
                        <p:cNvPr id="157" name="Straight Connector 156">
                          <a:extLst>
                            <a:ext uri="{FF2B5EF4-FFF2-40B4-BE49-F238E27FC236}">
                              <a16:creationId xmlns:a16="http://schemas.microsoft.com/office/drawing/2014/main" xmlns="" id="{DE83D391-6847-426F-ADA7-44490DA6AFD6}"/>
                            </a:ext>
                          </a:extLst>
                        </p:cNvPr>
                        <p:cNvCxnSpPr/>
                        <p:nvPr/>
                      </p:nvCxnSpPr>
                      <p:spPr>
                        <a:xfrm>
                          <a:off x="129540" y="15240"/>
                          <a:ext cx="160020" cy="335280"/>
                        </a:xfrm>
                        <a:prstGeom prst="line">
                          <a:avLst/>
                        </a:prstGeom>
                      </p:spPr>
                      <p:style>
                        <a:lnRef idx="2">
                          <a:schemeClr val="dk1"/>
                        </a:lnRef>
                        <a:fillRef idx="0">
                          <a:schemeClr val="dk1"/>
                        </a:fillRef>
                        <a:effectRef idx="1">
                          <a:schemeClr val="dk1"/>
                        </a:effectRef>
                        <a:fontRef idx="minor">
                          <a:schemeClr val="tx1"/>
                        </a:fontRef>
                      </p:style>
                    </p:cxnSp>
                    <p:cxnSp>
                      <p:nvCxnSpPr>
                        <p:cNvPr id="158" name="Straight Connector 157">
                          <a:extLst>
                            <a:ext uri="{FF2B5EF4-FFF2-40B4-BE49-F238E27FC236}">
                              <a16:creationId xmlns:a16="http://schemas.microsoft.com/office/drawing/2014/main" xmlns="" id="{FC08125B-096B-45FD-9F7E-68C1CB4FE0BE}"/>
                            </a:ext>
                          </a:extLst>
                        </p:cNvPr>
                        <p:cNvCxnSpPr/>
                        <p:nvPr/>
                      </p:nvCxnSpPr>
                      <p:spPr>
                        <a:xfrm>
                          <a:off x="137160" y="38100"/>
                          <a:ext cx="0" cy="350520"/>
                        </a:xfrm>
                        <a:prstGeom prst="line">
                          <a:avLst/>
                        </a:prstGeom>
                      </p:spPr>
                      <p:style>
                        <a:lnRef idx="2">
                          <a:schemeClr val="dk1"/>
                        </a:lnRef>
                        <a:fillRef idx="0">
                          <a:schemeClr val="dk1"/>
                        </a:fillRef>
                        <a:effectRef idx="1">
                          <a:schemeClr val="dk1"/>
                        </a:effectRef>
                        <a:fontRef idx="minor">
                          <a:schemeClr val="tx1"/>
                        </a:fontRef>
                      </p:style>
                    </p:cxnSp>
                  </p:grpSp>
                </p:grpSp>
                <p:grpSp>
                  <p:nvGrpSpPr>
                    <p:cNvPr id="88" name="Group 87">
                      <a:extLst>
                        <a:ext uri="{FF2B5EF4-FFF2-40B4-BE49-F238E27FC236}">
                          <a16:creationId xmlns:a16="http://schemas.microsoft.com/office/drawing/2014/main" xmlns="" id="{EF774065-F3E0-4AC5-816A-90AABBAAAC8E}"/>
                        </a:ext>
                      </a:extLst>
                    </p:cNvPr>
                    <p:cNvGrpSpPr/>
                    <p:nvPr/>
                  </p:nvGrpSpPr>
                  <p:grpSpPr>
                    <a:xfrm>
                      <a:off x="3528060" y="2110740"/>
                      <a:ext cx="1257300" cy="403860"/>
                      <a:chOff x="0" y="0"/>
                      <a:chExt cx="1257300" cy="403860"/>
                    </a:xfrm>
                  </p:grpSpPr>
                  <p:grpSp>
                    <p:nvGrpSpPr>
                      <p:cNvPr id="141" name="Group 140">
                        <a:extLst>
                          <a:ext uri="{FF2B5EF4-FFF2-40B4-BE49-F238E27FC236}">
                            <a16:creationId xmlns:a16="http://schemas.microsoft.com/office/drawing/2014/main" xmlns="" id="{CA93DB1D-92E1-46D3-AFE0-EA6E47E3498F}"/>
                          </a:ext>
                        </a:extLst>
                      </p:cNvPr>
                      <p:cNvGrpSpPr/>
                      <p:nvPr/>
                    </p:nvGrpSpPr>
                    <p:grpSpPr>
                      <a:xfrm>
                        <a:off x="0" y="15240"/>
                        <a:ext cx="289560" cy="388620"/>
                        <a:chOff x="0" y="0"/>
                        <a:chExt cx="289560" cy="388620"/>
                      </a:xfrm>
                    </p:grpSpPr>
                    <p:cxnSp>
                      <p:nvCxnSpPr>
                        <p:cNvPr id="150" name="Straight Connector 149">
                          <a:extLst>
                            <a:ext uri="{FF2B5EF4-FFF2-40B4-BE49-F238E27FC236}">
                              <a16:creationId xmlns:a16="http://schemas.microsoft.com/office/drawing/2014/main" xmlns="" id="{F910A873-8F9D-4BCA-A485-11125EBD4E30}"/>
                            </a:ext>
                          </a:extLst>
                        </p:cNvPr>
                        <p:cNvCxnSpPr/>
                        <p:nvPr/>
                      </p:nvCxnSpPr>
                      <p:spPr>
                        <a:xfrm flipH="1">
                          <a:off x="0" y="0"/>
                          <a:ext cx="144780" cy="365760"/>
                        </a:xfrm>
                        <a:prstGeom prst="line">
                          <a:avLst/>
                        </a:prstGeom>
                      </p:spPr>
                      <p:style>
                        <a:lnRef idx="2">
                          <a:schemeClr val="dk1"/>
                        </a:lnRef>
                        <a:fillRef idx="0">
                          <a:schemeClr val="dk1"/>
                        </a:fillRef>
                        <a:effectRef idx="1">
                          <a:schemeClr val="dk1"/>
                        </a:effectRef>
                        <a:fontRef idx="minor">
                          <a:schemeClr val="tx1"/>
                        </a:fontRef>
                      </p:style>
                    </p:cxnSp>
                    <p:cxnSp>
                      <p:nvCxnSpPr>
                        <p:cNvPr id="151" name="Straight Connector 150">
                          <a:extLst>
                            <a:ext uri="{FF2B5EF4-FFF2-40B4-BE49-F238E27FC236}">
                              <a16:creationId xmlns:a16="http://schemas.microsoft.com/office/drawing/2014/main" xmlns="" id="{536AAFAB-F01A-4459-B76F-CB4EB7695EAF}"/>
                            </a:ext>
                          </a:extLst>
                        </p:cNvPr>
                        <p:cNvCxnSpPr/>
                        <p:nvPr/>
                      </p:nvCxnSpPr>
                      <p:spPr>
                        <a:xfrm>
                          <a:off x="129540" y="15240"/>
                          <a:ext cx="160020" cy="335280"/>
                        </a:xfrm>
                        <a:prstGeom prst="line">
                          <a:avLst/>
                        </a:prstGeom>
                      </p:spPr>
                      <p:style>
                        <a:lnRef idx="2">
                          <a:schemeClr val="dk1"/>
                        </a:lnRef>
                        <a:fillRef idx="0">
                          <a:schemeClr val="dk1"/>
                        </a:fillRef>
                        <a:effectRef idx="1">
                          <a:schemeClr val="dk1"/>
                        </a:effectRef>
                        <a:fontRef idx="minor">
                          <a:schemeClr val="tx1"/>
                        </a:fontRef>
                      </p:style>
                    </p:cxnSp>
                    <p:cxnSp>
                      <p:nvCxnSpPr>
                        <p:cNvPr id="152" name="Straight Connector 151">
                          <a:extLst>
                            <a:ext uri="{FF2B5EF4-FFF2-40B4-BE49-F238E27FC236}">
                              <a16:creationId xmlns:a16="http://schemas.microsoft.com/office/drawing/2014/main" xmlns="" id="{CDA3A715-5F69-4127-95E5-C72E49A73D33}"/>
                            </a:ext>
                          </a:extLst>
                        </p:cNvPr>
                        <p:cNvCxnSpPr/>
                        <p:nvPr/>
                      </p:nvCxnSpPr>
                      <p:spPr>
                        <a:xfrm>
                          <a:off x="137160" y="38100"/>
                          <a:ext cx="0" cy="350520"/>
                        </a:xfrm>
                        <a:prstGeom prst="line">
                          <a:avLst/>
                        </a:prstGeom>
                      </p:spPr>
                      <p:style>
                        <a:lnRef idx="2">
                          <a:schemeClr val="dk1"/>
                        </a:lnRef>
                        <a:fillRef idx="0">
                          <a:schemeClr val="dk1"/>
                        </a:fillRef>
                        <a:effectRef idx="1">
                          <a:schemeClr val="dk1"/>
                        </a:effectRef>
                        <a:fontRef idx="minor">
                          <a:schemeClr val="tx1"/>
                        </a:fontRef>
                      </p:style>
                    </p:cxnSp>
                  </p:grpSp>
                  <p:grpSp>
                    <p:nvGrpSpPr>
                      <p:cNvPr id="142" name="Group 141">
                        <a:extLst>
                          <a:ext uri="{FF2B5EF4-FFF2-40B4-BE49-F238E27FC236}">
                            <a16:creationId xmlns:a16="http://schemas.microsoft.com/office/drawing/2014/main" xmlns="" id="{DB530F46-5EC4-4DBB-BF80-33C2585F7281}"/>
                          </a:ext>
                        </a:extLst>
                      </p:cNvPr>
                      <p:cNvGrpSpPr/>
                      <p:nvPr/>
                    </p:nvGrpSpPr>
                    <p:grpSpPr>
                      <a:xfrm>
                        <a:off x="967740" y="0"/>
                        <a:ext cx="289560" cy="388620"/>
                        <a:chOff x="0" y="0"/>
                        <a:chExt cx="289560" cy="388620"/>
                      </a:xfrm>
                    </p:grpSpPr>
                    <p:cxnSp>
                      <p:nvCxnSpPr>
                        <p:cNvPr id="147" name="Straight Connector 146">
                          <a:extLst>
                            <a:ext uri="{FF2B5EF4-FFF2-40B4-BE49-F238E27FC236}">
                              <a16:creationId xmlns:a16="http://schemas.microsoft.com/office/drawing/2014/main" xmlns="" id="{1E12A122-FF3C-4D73-BFF9-71971F0F9600}"/>
                            </a:ext>
                          </a:extLst>
                        </p:cNvPr>
                        <p:cNvCxnSpPr/>
                        <p:nvPr/>
                      </p:nvCxnSpPr>
                      <p:spPr>
                        <a:xfrm flipH="1">
                          <a:off x="0" y="0"/>
                          <a:ext cx="144780" cy="365760"/>
                        </a:xfrm>
                        <a:prstGeom prst="line">
                          <a:avLst/>
                        </a:prstGeom>
                      </p:spPr>
                      <p:style>
                        <a:lnRef idx="2">
                          <a:schemeClr val="dk1"/>
                        </a:lnRef>
                        <a:fillRef idx="0">
                          <a:schemeClr val="dk1"/>
                        </a:fillRef>
                        <a:effectRef idx="1">
                          <a:schemeClr val="dk1"/>
                        </a:effectRef>
                        <a:fontRef idx="minor">
                          <a:schemeClr val="tx1"/>
                        </a:fontRef>
                      </p:style>
                    </p:cxnSp>
                    <p:cxnSp>
                      <p:nvCxnSpPr>
                        <p:cNvPr id="148" name="Straight Connector 147">
                          <a:extLst>
                            <a:ext uri="{FF2B5EF4-FFF2-40B4-BE49-F238E27FC236}">
                              <a16:creationId xmlns:a16="http://schemas.microsoft.com/office/drawing/2014/main" xmlns="" id="{42CEB03B-82A7-4BA6-807F-AF3FE37F6C10}"/>
                            </a:ext>
                          </a:extLst>
                        </p:cNvPr>
                        <p:cNvCxnSpPr/>
                        <p:nvPr/>
                      </p:nvCxnSpPr>
                      <p:spPr>
                        <a:xfrm>
                          <a:off x="129540" y="15240"/>
                          <a:ext cx="160020" cy="335280"/>
                        </a:xfrm>
                        <a:prstGeom prst="line">
                          <a:avLst/>
                        </a:prstGeom>
                      </p:spPr>
                      <p:style>
                        <a:lnRef idx="2">
                          <a:schemeClr val="dk1"/>
                        </a:lnRef>
                        <a:fillRef idx="0">
                          <a:schemeClr val="dk1"/>
                        </a:fillRef>
                        <a:effectRef idx="1">
                          <a:schemeClr val="dk1"/>
                        </a:effectRef>
                        <a:fontRef idx="minor">
                          <a:schemeClr val="tx1"/>
                        </a:fontRef>
                      </p:style>
                    </p:cxnSp>
                    <p:cxnSp>
                      <p:nvCxnSpPr>
                        <p:cNvPr id="149" name="Straight Connector 148">
                          <a:extLst>
                            <a:ext uri="{FF2B5EF4-FFF2-40B4-BE49-F238E27FC236}">
                              <a16:creationId xmlns:a16="http://schemas.microsoft.com/office/drawing/2014/main" xmlns="" id="{ABFC073F-D8DE-4B99-A0C9-3D4DEFE6A5D9}"/>
                            </a:ext>
                          </a:extLst>
                        </p:cNvPr>
                        <p:cNvCxnSpPr/>
                        <p:nvPr/>
                      </p:nvCxnSpPr>
                      <p:spPr>
                        <a:xfrm>
                          <a:off x="137160" y="38100"/>
                          <a:ext cx="0" cy="350520"/>
                        </a:xfrm>
                        <a:prstGeom prst="line">
                          <a:avLst/>
                        </a:prstGeom>
                      </p:spPr>
                      <p:style>
                        <a:lnRef idx="2">
                          <a:schemeClr val="dk1"/>
                        </a:lnRef>
                        <a:fillRef idx="0">
                          <a:schemeClr val="dk1"/>
                        </a:fillRef>
                        <a:effectRef idx="1">
                          <a:schemeClr val="dk1"/>
                        </a:effectRef>
                        <a:fontRef idx="minor">
                          <a:schemeClr val="tx1"/>
                        </a:fontRef>
                      </p:style>
                    </p:cxnSp>
                  </p:grpSp>
                  <p:grpSp>
                    <p:nvGrpSpPr>
                      <p:cNvPr id="143" name="Group 142">
                        <a:extLst>
                          <a:ext uri="{FF2B5EF4-FFF2-40B4-BE49-F238E27FC236}">
                            <a16:creationId xmlns:a16="http://schemas.microsoft.com/office/drawing/2014/main" xmlns="" id="{D1AC767F-E839-4DCA-B8C7-9A1658F68C04}"/>
                          </a:ext>
                        </a:extLst>
                      </p:cNvPr>
                      <p:cNvGrpSpPr/>
                      <p:nvPr/>
                    </p:nvGrpSpPr>
                    <p:grpSpPr>
                      <a:xfrm>
                        <a:off x="472440" y="7620"/>
                        <a:ext cx="289560" cy="388620"/>
                        <a:chOff x="0" y="0"/>
                        <a:chExt cx="289560" cy="388620"/>
                      </a:xfrm>
                    </p:grpSpPr>
                    <p:cxnSp>
                      <p:nvCxnSpPr>
                        <p:cNvPr id="144" name="Straight Connector 143">
                          <a:extLst>
                            <a:ext uri="{FF2B5EF4-FFF2-40B4-BE49-F238E27FC236}">
                              <a16:creationId xmlns:a16="http://schemas.microsoft.com/office/drawing/2014/main" xmlns="" id="{2031D281-378A-41FB-AE19-B68A172CBEDE}"/>
                            </a:ext>
                          </a:extLst>
                        </p:cNvPr>
                        <p:cNvCxnSpPr/>
                        <p:nvPr/>
                      </p:nvCxnSpPr>
                      <p:spPr>
                        <a:xfrm flipH="1">
                          <a:off x="0" y="0"/>
                          <a:ext cx="144780" cy="365760"/>
                        </a:xfrm>
                        <a:prstGeom prst="line">
                          <a:avLst/>
                        </a:prstGeom>
                      </p:spPr>
                      <p:style>
                        <a:lnRef idx="2">
                          <a:schemeClr val="dk1"/>
                        </a:lnRef>
                        <a:fillRef idx="0">
                          <a:schemeClr val="dk1"/>
                        </a:fillRef>
                        <a:effectRef idx="1">
                          <a:schemeClr val="dk1"/>
                        </a:effectRef>
                        <a:fontRef idx="minor">
                          <a:schemeClr val="tx1"/>
                        </a:fontRef>
                      </p:style>
                    </p:cxnSp>
                    <p:cxnSp>
                      <p:nvCxnSpPr>
                        <p:cNvPr id="145" name="Straight Connector 144">
                          <a:extLst>
                            <a:ext uri="{FF2B5EF4-FFF2-40B4-BE49-F238E27FC236}">
                              <a16:creationId xmlns:a16="http://schemas.microsoft.com/office/drawing/2014/main" xmlns="" id="{83B6600A-2529-4E3F-BE6B-316FEFB20921}"/>
                            </a:ext>
                          </a:extLst>
                        </p:cNvPr>
                        <p:cNvCxnSpPr/>
                        <p:nvPr/>
                      </p:nvCxnSpPr>
                      <p:spPr>
                        <a:xfrm>
                          <a:off x="129540" y="15240"/>
                          <a:ext cx="160020" cy="335280"/>
                        </a:xfrm>
                        <a:prstGeom prst="line">
                          <a:avLst/>
                        </a:prstGeom>
                      </p:spPr>
                      <p:style>
                        <a:lnRef idx="2">
                          <a:schemeClr val="dk1"/>
                        </a:lnRef>
                        <a:fillRef idx="0">
                          <a:schemeClr val="dk1"/>
                        </a:fillRef>
                        <a:effectRef idx="1">
                          <a:schemeClr val="dk1"/>
                        </a:effectRef>
                        <a:fontRef idx="minor">
                          <a:schemeClr val="tx1"/>
                        </a:fontRef>
                      </p:style>
                    </p:cxnSp>
                    <p:cxnSp>
                      <p:nvCxnSpPr>
                        <p:cNvPr id="146" name="Straight Connector 145">
                          <a:extLst>
                            <a:ext uri="{FF2B5EF4-FFF2-40B4-BE49-F238E27FC236}">
                              <a16:creationId xmlns:a16="http://schemas.microsoft.com/office/drawing/2014/main" xmlns="" id="{6019029A-EC73-4556-B295-E5DA2F2968F6}"/>
                            </a:ext>
                          </a:extLst>
                        </p:cNvPr>
                        <p:cNvCxnSpPr/>
                        <p:nvPr/>
                      </p:nvCxnSpPr>
                      <p:spPr>
                        <a:xfrm>
                          <a:off x="137160" y="38100"/>
                          <a:ext cx="0" cy="350520"/>
                        </a:xfrm>
                        <a:prstGeom prst="line">
                          <a:avLst/>
                        </a:prstGeom>
                      </p:spPr>
                      <p:style>
                        <a:lnRef idx="2">
                          <a:schemeClr val="dk1"/>
                        </a:lnRef>
                        <a:fillRef idx="0">
                          <a:schemeClr val="dk1"/>
                        </a:fillRef>
                        <a:effectRef idx="1">
                          <a:schemeClr val="dk1"/>
                        </a:effectRef>
                        <a:fontRef idx="minor">
                          <a:schemeClr val="tx1"/>
                        </a:fontRef>
                      </p:style>
                    </p:cxnSp>
                  </p:grpSp>
                </p:grpSp>
                <p:grpSp>
                  <p:nvGrpSpPr>
                    <p:cNvPr id="89" name="Group 88">
                      <a:extLst>
                        <a:ext uri="{FF2B5EF4-FFF2-40B4-BE49-F238E27FC236}">
                          <a16:creationId xmlns:a16="http://schemas.microsoft.com/office/drawing/2014/main" xmlns="" id="{69080C66-BB53-4FA3-BFB6-238715E283A9}"/>
                        </a:ext>
                      </a:extLst>
                    </p:cNvPr>
                    <p:cNvGrpSpPr/>
                    <p:nvPr/>
                  </p:nvGrpSpPr>
                  <p:grpSpPr>
                    <a:xfrm>
                      <a:off x="160020" y="2156460"/>
                      <a:ext cx="1257300" cy="403860"/>
                      <a:chOff x="0" y="0"/>
                      <a:chExt cx="1257300" cy="403860"/>
                    </a:xfrm>
                  </p:grpSpPr>
                  <p:grpSp>
                    <p:nvGrpSpPr>
                      <p:cNvPr id="129" name="Group 128">
                        <a:extLst>
                          <a:ext uri="{FF2B5EF4-FFF2-40B4-BE49-F238E27FC236}">
                            <a16:creationId xmlns:a16="http://schemas.microsoft.com/office/drawing/2014/main" xmlns="" id="{FFFF4C0E-9932-4646-BC91-7F7AB935E6F9}"/>
                          </a:ext>
                        </a:extLst>
                      </p:cNvPr>
                      <p:cNvGrpSpPr/>
                      <p:nvPr/>
                    </p:nvGrpSpPr>
                    <p:grpSpPr>
                      <a:xfrm>
                        <a:off x="0" y="15240"/>
                        <a:ext cx="289560" cy="388620"/>
                        <a:chOff x="0" y="0"/>
                        <a:chExt cx="289560" cy="388620"/>
                      </a:xfrm>
                    </p:grpSpPr>
                    <p:cxnSp>
                      <p:nvCxnSpPr>
                        <p:cNvPr id="138" name="Straight Connector 137">
                          <a:extLst>
                            <a:ext uri="{FF2B5EF4-FFF2-40B4-BE49-F238E27FC236}">
                              <a16:creationId xmlns:a16="http://schemas.microsoft.com/office/drawing/2014/main" xmlns="" id="{B3BB36CD-F21F-4F89-A130-A2A111593652}"/>
                            </a:ext>
                          </a:extLst>
                        </p:cNvPr>
                        <p:cNvCxnSpPr/>
                        <p:nvPr/>
                      </p:nvCxnSpPr>
                      <p:spPr>
                        <a:xfrm flipH="1">
                          <a:off x="0" y="0"/>
                          <a:ext cx="144780" cy="365760"/>
                        </a:xfrm>
                        <a:prstGeom prst="line">
                          <a:avLst/>
                        </a:prstGeom>
                      </p:spPr>
                      <p:style>
                        <a:lnRef idx="2">
                          <a:schemeClr val="dk1"/>
                        </a:lnRef>
                        <a:fillRef idx="0">
                          <a:schemeClr val="dk1"/>
                        </a:fillRef>
                        <a:effectRef idx="1">
                          <a:schemeClr val="dk1"/>
                        </a:effectRef>
                        <a:fontRef idx="minor">
                          <a:schemeClr val="tx1"/>
                        </a:fontRef>
                      </p:style>
                    </p:cxnSp>
                    <p:cxnSp>
                      <p:nvCxnSpPr>
                        <p:cNvPr id="139" name="Straight Connector 138">
                          <a:extLst>
                            <a:ext uri="{FF2B5EF4-FFF2-40B4-BE49-F238E27FC236}">
                              <a16:creationId xmlns:a16="http://schemas.microsoft.com/office/drawing/2014/main" xmlns="" id="{FBFA2698-EDD2-42ED-B2D7-67E44AF1A39E}"/>
                            </a:ext>
                          </a:extLst>
                        </p:cNvPr>
                        <p:cNvCxnSpPr/>
                        <p:nvPr/>
                      </p:nvCxnSpPr>
                      <p:spPr>
                        <a:xfrm>
                          <a:off x="129540" y="15240"/>
                          <a:ext cx="160020" cy="335280"/>
                        </a:xfrm>
                        <a:prstGeom prst="line">
                          <a:avLst/>
                        </a:prstGeom>
                      </p:spPr>
                      <p:style>
                        <a:lnRef idx="2">
                          <a:schemeClr val="dk1"/>
                        </a:lnRef>
                        <a:fillRef idx="0">
                          <a:schemeClr val="dk1"/>
                        </a:fillRef>
                        <a:effectRef idx="1">
                          <a:schemeClr val="dk1"/>
                        </a:effectRef>
                        <a:fontRef idx="minor">
                          <a:schemeClr val="tx1"/>
                        </a:fontRef>
                      </p:style>
                    </p:cxnSp>
                    <p:cxnSp>
                      <p:nvCxnSpPr>
                        <p:cNvPr id="140" name="Straight Connector 139">
                          <a:extLst>
                            <a:ext uri="{FF2B5EF4-FFF2-40B4-BE49-F238E27FC236}">
                              <a16:creationId xmlns:a16="http://schemas.microsoft.com/office/drawing/2014/main" xmlns="" id="{551FCBAF-0C16-42A6-B725-5FBC19BC947F}"/>
                            </a:ext>
                          </a:extLst>
                        </p:cNvPr>
                        <p:cNvCxnSpPr/>
                        <p:nvPr/>
                      </p:nvCxnSpPr>
                      <p:spPr>
                        <a:xfrm>
                          <a:off x="137160" y="38100"/>
                          <a:ext cx="0" cy="350520"/>
                        </a:xfrm>
                        <a:prstGeom prst="line">
                          <a:avLst/>
                        </a:prstGeom>
                      </p:spPr>
                      <p:style>
                        <a:lnRef idx="2">
                          <a:schemeClr val="dk1"/>
                        </a:lnRef>
                        <a:fillRef idx="0">
                          <a:schemeClr val="dk1"/>
                        </a:fillRef>
                        <a:effectRef idx="1">
                          <a:schemeClr val="dk1"/>
                        </a:effectRef>
                        <a:fontRef idx="minor">
                          <a:schemeClr val="tx1"/>
                        </a:fontRef>
                      </p:style>
                    </p:cxnSp>
                  </p:grpSp>
                  <p:grpSp>
                    <p:nvGrpSpPr>
                      <p:cNvPr id="130" name="Group 129">
                        <a:extLst>
                          <a:ext uri="{FF2B5EF4-FFF2-40B4-BE49-F238E27FC236}">
                            <a16:creationId xmlns:a16="http://schemas.microsoft.com/office/drawing/2014/main" xmlns="" id="{94E8F514-7A31-466A-B4BB-E8A96264B31A}"/>
                          </a:ext>
                        </a:extLst>
                      </p:cNvPr>
                      <p:cNvGrpSpPr/>
                      <p:nvPr/>
                    </p:nvGrpSpPr>
                    <p:grpSpPr>
                      <a:xfrm>
                        <a:off x="967740" y="0"/>
                        <a:ext cx="289560" cy="388620"/>
                        <a:chOff x="0" y="0"/>
                        <a:chExt cx="289560" cy="388620"/>
                      </a:xfrm>
                    </p:grpSpPr>
                    <p:cxnSp>
                      <p:nvCxnSpPr>
                        <p:cNvPr id="135" name="Straight Connector 134">
                          <a:extLst>
                            <a:ext uri="{FF2B5EF4-FFF2-40B4-BE49-F238E27FC236}">
                              <a16:creationId xmlns:a16="http://schemas.microsoft.com/office/drawing/2014/main" xmlns="" id="{D96EAD60-DAA1-46CA-8DC6-2620EF1B11F9}"/>
                            </a:ext>
                          </a:extLst>
                        </p:cNvPr>
                        <p:cNvCxnSpPr/>
                        <p:nvPr/>
                      </p:nvCxnSpPr>
                      <p:spPr>
                        <a:xfrm flipH="1">
                          <a:off x="0" y="0"/>
                          <a:ext cx="144780" cy="365760"/>
                        </a:xfrm>
                        <a:prstGeom prst="line">
                          <a:avLst/>
                        </a:prstGeom>
                      </p:spPr>
                      <p:style>
                        <a:lnRef idx="2">
                          <a:schemeClr val="dk1"/>
                        </a:lnRef>
                        <a:fillRef idx="0">
                          <a:schemeClr val="dk1"/>
                        </a:fillRef>
                        <a:effectRef idx="1">
                          <a:schemeClr val="dk1"/>
                        </a:effectRef>
                        <a:fontRef idx="minor">
                          <a:schemeClr val="tx1"/>
                        </a:fontRef>
                      </p:style>
                    </p:cxnSp>
                    <p:cxnSp>
                      <p:nvCxnSpPr>
                        <p:cNvPr id="136" name="Straight Connector 135">
                          <a:extLst>
                            <a:ext uri="{FF2B5EF4-FFF2-40B4-BE49-F238E27FC236}">
                              <a16:creationId xmlns:a16="http://schemas.microsoft.com/office/drawing/2014/main" xmlns="" id="{AD0DC0C0-BF75-4384-AEDE-63C4684F790B}"/>
                            </a:ext>
                          </a:extLst>
                        </p:cNvPr>
                        <p:cNvCxnSpPr/>
                        <p:nvPr/>
                      </p:nvCxnSpPr>
                      <p:spPr>
                        <a:xfrm>
                          <a:off x="129540" y="15240"/>
                          <a:ext cx="160020" cy="335280"/>
                        </a:xfrm>
                        <a:prstGeom prst="line">
                          <a:avLst/>
                        </a:prstGeom>
                      </p:spPr>
                      <p:style>
                        <a:lnRef idx="2">
                          <a:schemeClr val="dk1"/>
                        </a:lnRef>
                        <a:fillRef idx="0">
                          <a:schemeClr val="dk1"/>
                        </a:fillRef>
                        <a:effectRef idx="1">
                          <a:schemeClr val="dk1"/>
                        </a:effectRef>
                        <a:fontRef idx="minor">
                          <a:schemeClr val="tx1"/>
                        </a:fontRef>
                      </p:style>
                    </p:cxnSp>
                    <p:cxnSp>
                      <p:nvCxnSpPr>
                        <p:cNvPr id="137" name="Straight Connector 136">
                          <a:extLst>
                            <a:ext uri="{FF2B5EF4-FFF2-40B4-BE49-F238E27FC236}">
                              <a16:creationId xmlns:a16="http://schemas.microsoft.com/office/drawing/2014/main" xmlns="" id="{7BDDB7F2-E9BC-4F5C-949D-D522EF54E8D5}"/>
                            </a:ext>
                          </a:extLst>
                        </p:cNvPr>
                        <p:cNvCxnSpPr/>
                        <p:nvPr/>
                      </p:nvCxnSpPr>
                      <p:spPr>
                        <a:xfrm>
                          <a:off x="137160" y="38100"/>
                          <a:ext cx="0" cy="350520"/>
                        </a:xfrm>
                        <a:prstGeom prst="line">
                          <a:avLst/>
                        </a:prstGeom>
                      </p:spPr>
                      <p:style>
                        <a:lnRef idx="2">
                          <a:schemeClr val="dk1"/>
                        </a:lnRef>
                        <a:fillRef idx="0">
                          <a:schemeClr val="dk1"/>
                        </a:fillRef>
                        <a:effectRef idx="1">
                          <a:schemeClr val="dk1"/>
                        </a:effectRef>
                        <a:fontRef idx="minor">
                          <a:schemeClr val="tx1"/>
                        </a:fontRef>
                      </p:style>
                    </p:cxnSp>
                  </p:grpSp>
                  <p:grpSp>
                    <p:nvGrpSpPr>
                      <p:cNvPr id="131" name="Group 130">
                        <a:extLst>
                          <a:ext uri="{FF2B5EF4-FFF2-40B4-BE49-F238E27FC236}">
                            <a16:creationId xmlns:a16="http://schemas.microsoft.com/office/drawing/2014/main" xmlns="" id="{A4406A54-977F-43B2-AB91-99481F8959EC}"/>
                          </a:ext>
                        </a:extLst>
                      </p:cNvPr>
                      <p:cNvGrpSpPr/>
                      <p:nvPr/>
                    </p:nvGrpSpPr>
                    <p:grpSpPr>
                      <a:xfrm>
                        <a:off x="472440" y="7620"/>
                        <a:ext cx="289560" cy="388620"/>
                        <a:chOff x="0" y="0"/>
                        <a:chExt cx="289560" cy="388620"/>
                      </a:xfrm>
                    </p:grpSpPr>
                    <p:cxnSp>
                      <p:nvCxnSpPr>
                        <p:cNvPr id="132" name="Straight Connector 131">
                          <a:extLst>
                            <a:ext uri="{FF2B5EF4-FFF2-40B4-BE49-F238E27FC236}">
                              <a16:creationId xmlns:a16="http://schemas.microsoft.com/office/drawing/2014/main" xmlns="" id="{FE094638-F865-4EBB-88CB-5B262C270D81}"/>
                            </a:ext>
                          </a:extLst>
                        </p:cNvPr>
                        <p:cNvCxnSpPr/>
                        <p:nvPr/>
                      </p:nvCxnSpPr>
                      <p:spPr>
                        <a:xfrm flipH="1">
                          <a:off x="0" y="0"/>
                          <a:ext cx="144780" cy="365760"/>
                        </a:xfrm>
                        <a:prstGeom prst="line">
                          <a:avLst/>
                        </a:prstGeom>
                      </p:spPr>
                      <p:style>
                        <a:lnRef idx="2">
                          <a:schemeClr val="dk1"/>
                        </a:lnRef>
                        <a:fillRef idx="0">
                          <a:schemeClr val="dk1"/>
                        </a:fillRef>
                        <a:effectRef idx="1">
                          <a:schemeClr val="dk1"/>
                        </a:effectRef>
                        <a:fontRef idx="minor">
                          <a:schemeClr val="tx1"/>
                        </a:fontRef>
                      </p:style>
                    </p:cxnSp>
                    <p:cxnSp>
                      <p:nvCxnSpPr>
                        <p:cNvPr id="133" name="Straight Connector 132">
                          <a:extLst>
                            <a:ext uri="{FF2B5EF4-FFF2-40B4-BE49-F238E27FC236}">
                              <a16:creationId xmlns:a16="http://schemas.microsoft.com/office/drawing/2014/main" xmlns="" id="{D5AE9013-D1C4-4909-8CD2-7EAEF6E7DA7A}"/>
                            </a:ext>
                          </a:extLst>
                        </p:cNvPr>
                        <p:cNvCxnSpPr/>
                        <p:nvPr/>
                      </p:nvCxnSpPr>
                      <p:spPr>
                        <a:xfrm>
                          <a:off x="129540" y="15240"/>
                          <a:ext cx="160020" cy="335280"/>
                        </a:xfrm>
                        <a:prstGeom prst="line">
                          <a:avLst/>
                        </a:prstGeom>
                      </p:spPr>
                      <p:style>
                        <a:lnRef idx="2">
                          <a:schemeClr val="dk1"/>
                        </a:lnRef>
                        <a:fillRef idx="0">
                          <a:schemeClr val="dk1"/>
                        </a:fillRef>
                        <a:effectRef idx="1">
                          <a:schemeClr val="dk1"/>
                        </a:effectRef>
                        <a:fontRef idx="minor">
                          <a:schemeClr val="tx1"/>
                        </a:fontRef>
                      </p:style>
                    </p:cxnSp>
                    <p:cxnSp>
                      <p:nvCxnSpPr>
                        <p:cNvPr id="134" name="Straight Connector 133">
                          <a:extLst>
                            <a:ext uri="{FF2B5EF4-FFF2-40B4-BE49-F238E27FC236}">
                              <a16:creationId xmlns:a16="http://schemas.microsoft.com/office/drawing/2014/main" xmlns="" id="{EF59E7CB-5793-4C9B-95B8-CCB59E504794}"/>
                            </a:ext>
                          </a:extLst>
                        </p:cNvPr>
                        <p:cNvCxnSpPr/>
                        <p:nvPr/>
                      </p:nvCxnSpPr>
                      <p:spPr>
                        <a:xfrm>
                          <a:off x="137160" y="38100"/>
                          <a:ext cx="0" cy="350520"/>
                        </a:xfrm>
                        <a:prstGeom prst="line">
                          <a:avLst/>
                        </a:prstGeom>
                      </p:spPr>
                      <p:style>
                        <a:lnRef idx="2">
                          <a:schemeClr val="dk1"/>
                        </a:lnRef>
                        <a:fillRef idx="0">
                          <a:schemeClr val="dk1"/>
                        </a:fillRef>
                        <a:effectRef idx="1">
                          <a:schemeClr val="dk1"/>
                        </a:effectRef>
                        <a:fontRef idx="minor">
                          <a:schemeClr val="tx1"/>
                        </a:fontRef>
                      </p:style>
                    </p:cxnSp>
                  </p:grpSp>
                </p:grpSp>
                <p:grpSp>
                  <p:nvGrpSpPr>
                    <p:cNvPr id="90" name="Group 89">
                      <a:extLst>
                        <a:ext uri="{FF2B5EF4-FFF2-40B4-BE49-F238E27FC236}">
                          <a16:creationId xmlns:a16="http://schemas.microsoft.com/office/drawing/2014/main" xmlns="" id="{DC0E4837-4242-42C8-89BA-F88B2074C546}"/>
                        </a:ext>
                      </a:extLst>
                    </p:cNvPr>
                    <p:cNvGrpSpPr/>
                    <p:nvPr/>
                  </p:nvGrpSpPr>
                  <p:grpSpPr>
                    <a:xfrm>
                      <a:off x="3535680" y="2438400"/>
                      <a:ext cx="1234440" cy="525780"/>
                      <a:chOff x="0" y="0"/>
                      <a:chExt cx="1234440" cy="525780"/>
                    </a:xfrm>
                  </p:grpSpPr>
                  <p:grpSp>
                    <p:nvGrpSpPr>
                      <p:cNvPr id="117" name="Group 116">
                        <a:extLst>
                          <a:ext uri="{FF2B5EF4-FFF2-40B4-BE49-F238E27FC236}">
                            <a16:creationId xmlns:a16="http://schemas.microsoft.com/office/drawing/2014/main" xmlns="" id="{CA62E243-E138-4FBF-9B42-38356BE074A5}"/>
                          </a:ext>
                        </a:extLst>
                      </p:cNvPr>
                      <p:cNvGrpSpPr/>
                      <p:nvPr/>
                    </p:nvGrpSpPr>
                    <p:grpSpPr>
                      <a:xfrm>
                        <a:off x="0" y="76200"/>
                        <a:ext cx="281940" cy="449580"/>
                        <a:chOff x="0" y="0"/>
                        <a:chExt cx="281940" cy="449580"/>
                      </a:xfrm>
                    </p:grpSpPr>
                    <p:cxnSp>
                      <p:nvCxnSpPr>
                        <p:cNvPr id="126" name="Straight Connector 125">
                          <a:extLst>
                            <a:ext uri="{FF2B5EF4-FFF2-40B4-BE49-F238E27FC236}">
                              <a16:creationId xmlns:a16="http://schemas.microsoft.com/office/drawing/2014/main" xmlns="" id="{58950CC8-FBDA-4BED-877D-E8736DCD2213}"/>
                            </a:ext>
                          </a:extLst>
                        </p:cNvPr>
                        <p:cNvCxnSpPr/>
                        <p:nvPr/>
                      </p:nvCxnSpPr>
                      <p:spPr>
                        <a:xfrm flipH="1">
                          <a:off x="0" y="762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7" name="Straight Connector 126">
                          <a:extLst>
                            <a:ext uri="{FF2B5EF4-FFF2-40B4-BE49-F238E27FC236}">
                              <a16:creationId xmlns:a16="http://schemas.microsoft.com/office/drawing/2014/main" xmlns="" id="{3961806B-8078-47B2-B6AB-EBFBEEEA13CD}"/>
                            </a:ext>
                          </a:extLst>
                        </p:cNvPr>
                        <p:cNvCxnSpPr/>
                        <p:nvPr/>
                      </p:nvCxnSpPr>
                      <p:spPr>
                        <a:xfrm flipH="1">
                          <a:off x="129540" y="3048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8" name="Straight Connector 127">
                          <a:extLst>
                            <a:ext uri="{FF2B5EF4-FFF2-40B4-BE49-F238E27FC236}">
                              <a16:creationId xmlns:a16="http://schemas.microsoft.com/office/drawing/2014/main" xmlns="" id="{65874EFB-5051-4819-AC4C-F13C345562EB}"/>
                            </a:ext>
                          </a:extLst>
                        </p:cNvPr>
                        <p:cNvCxnSpPr/>
                        <p:nvPr/>
                      </p:nvCxnSpPr>
                      <p:spPr>
                        <a:xfrm flipH="1">
                          <a:off x="274320" y="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118" name="Group 117">
                        <a:extLst>
                          <a:ext uri="{FF2B5EF4-FFF2-40B4-BE49-F238E27FC236}">
                            <a16:creationId xmlns:a16="http://schemas.microsoft.com/office/drawing/2014/main" xmlns="" id="{F74C3A18-7D10-4429-A4CA-9C82AC281849}"/>
                          </a:ext>
                        </a:extLst>
                      </p:cNvPr>
                      <p:cNvGrpSpPr/>
                      <p:nvPr/>
                    </p:nvGrpSpPr>
                    <p:grpSpPr>
                      <a:xfrm>
                        <a:off x="952500" y="0"/>
                        <a:ext cx="281940" cy="449580"/>
                        <a:chOff x="0" y="0"/>
                        <a:chExt cx="281940" cy="449580"/>
                      </a:xfrm>
                    </p:grpSpPr>
                    <p:cxnSp>
                      <p:nvCxnSpPr>
                        <p:cNvPr id="123" name="Straight Connector 122">
                          <a:extLst>
                            <a:ext uri="{FF2B5EF4-FFF2-40B4-BE49-F238E27FC236}">
                              <a16:creationId xmlns:a16="http://schemas.microsoft.com/office/drawing/2014/main" xmlns="" id="{91D4EDED-60AF-493D-9CB1-E13C90F52C45}"/>
                            </a:ext>
                          </a:extLst>
                        </p:cNvPr>
                        <p:cNvCxnSpPr/>
                        <p:nvPr/>
                      </p:nvCxnSpPr>
                      <p:spPr>
                        <a:xfrm flipH="1">
                          <a:off x="0" y="762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4" name="Straight Connector 123">
                          <a:extLst>
                            <a:ext uri="{FF2B5EF4-FFF2-40B4-BE49-F238E27FC236}">
                              <a16:creationId xmlns:a16="http://schemas.microsoft.com/office/drawing/2014/main" xmlns="" id="{ED060465-9D47-45E6-8E17-58F9D244ABD6}"/>
                            </a:ext>
                          </a:extLst>
                        </p:cNvPr>
                        <p:cNvCxnSpPr/>
                        <p:nvPr/>
                      </p:nvCxnSpPr>
                      <p:spPr>
                        <a:xfrm flipH="1">
                          <a:off x="129540" y="3048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5" name="Straight Connector 124">
                          <a:extLst>
                            <a:ext uri="{FF2B5EF4-FFF2-40B4-BE49-F238E27FC236}">
                              <a16:creationId xmlns:a16="http://schemas.microsoft.com/office/drawing/2014/main" xmlns="" id="{AC924280-C4C6-42B7-B8ED-0FCAE5E1839F}"/>
                            </a:ext>
                          </a:extLst>
                        </p:cNvPr>
                        <p:cNvCxnSpPr/>
                        <p:nvPr/>
                      </p:nvCxnSpPr>
                      <p:spPr>
                        <a:xfrm flipH="1">
                          <a:off x="274320" y="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119" name="Group 118">
                        <a:extLst>
                          <a:ext uri="{FF2B5EF4-FFF2-40B4-BE49-F238E27FC236}">
                            <a16:creationId xmlns:a16="http://schemas.microsoft.com/office/drawing/2014/main" xmlns="" id="{7CB25449-63B1-46FC-BFDE-9191FA79796F}"/>
                          </a:ext>
                        </a:extLst>
                      </p:cNvPr>
                      <p:cNvGrpSpPr/>
                      <p:nvPr/>
                    </p:nvGrpSpPr>
                    <p:grpSpPr>
                      <a:xfrm>
                        <a:off x="472440" y="30480"/>
                        <a:ext cx="281940" cy="449580"/>
                        <a:chOff x="0" y="0"/>
                        <a:chExt cx="281940" cy="449580"/>
                      </a:xfrm>
                    </p:grpSpPr>
                    <p:cxnSp>
                      <p:nvCxnSpPr>
                        <p:cNvPr id="120" name="Straight Connector 119">
                          <a:extLst>
                            <a:ext uri="{FF2B5EF4-FFF2-40B4-BE49-F238E27FC236}">
                              <a16:creationId xmlns:a16="http://schemas.microsoft.com/office/drawing/2014/main" xmlns="" id="{62B07013-E5C6-48C9-AA8B-7F24C20B74A8}"/>
                            </a:ext>
                          </a:extLst>
                        </p:cNvPr>
                        <p:cNvCxnSpPr/>
                        <p:nvPr/>
                      </p:nvCxnSpPr>
                      <p:spPr>
                        <a:xfrm flipH="1">
                          <a:off x="0" y="762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1" name="Straight Connector 120">
                          <a:extLst>
                            <a:ext uri="{FF2B5EF4-FFF2-40B4-BE49-F238E27FC236}">
                              <a16:creationId xmlns:a16="http://schemas.microsoft.com/office/drawing/2014/main" xmlns="" id="{6652C6C9-DF20-4BEB-8ACE-9575C5376DC6}"/>
                            </a:ext>
                          </a:extLst>
                        </p:cNvPr>
                        <p:cNvCxnSpPr/>
                        <p:nvPr/>
                      </p:nvCxnSpPr>
                      <p:spPr>
                        <a:xfrm flipH="1">
                          <a:off x="129540" y="3048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2" name="Straight Connector 121">
                          <a:extLst>
                            <a:ext uri="{FF2B5EF4-FFF2-40B4-BE49-F238E27FC236}">
                              <a16:creationId xmlns:a16="http://schemas.microsoft.com/office/drawing/2014/main" xmlns="" id="{014F95C7-E71C-4957-87D2-DC8067F2E237}"/>
                            </a:ext>
                          </a:extLst>
                        </p:cNvPr>
                        <p:cNvCxnSpPr/>
                        <p:nvPr/>
                      </p:nvCxnSpPr>
                      <p:spPr>
                        <a:xfrm flipH="1">
                          <a:off x="274320" y="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grpSp>
                  <p:nvGrpSpPr>
                    <p:cNvPr id="91" name="Group 90">
                      <a:extLst>
                        <a:ext uri="{FF2B5EF4-FFF2-40B4-BE49-F238E27FC236}">
                          <a16:creationId xmlns:a16="http://schemas.microsoft.com/office/drawing/2014/main" xmlns="" id="{7D48FC49-1A7A-49BF-8046-1E41D2411741}"/>
                        </a:ext>
                      </a:extLst>
                    </p:cNvPr>
                    <p:cNvGrpSpPr/>
                    <p:nvPr/>
                  </p:nvGrpSpPr>
                  <p:grpSpPr>
                    <a:xfrm>
                      <a:off x="1889760" y="2476500"/>
                      <a:ext cx="1234440" cy="525780"/>
                      <a:chOff x="0" y="0"/>
                      <a:chExt cx="1234440" cy="525780"/>
                    </a:xfrm>
                  </p:grpSpPr>
                  <p:grpSp>
                    <p:nvGrpSpPr>
                      <p:cNvPr id="105" name="Group 104">
                        <a:extLst>
                          <a:ext uri="{FF2B5EF4-FFF2-40B4-BE49-F238E27FC236}">
                            <a16:creationId xmlns:a16="http://schemas.microsoft.com/office/drawing/2014/main" xmlns="" id="{E6D3D4C8-068B-4F1B-90D3-A1BA976CF60A}"/>
                          </a:ext>
                        </a:extLst>
                      </p:cNvPr>
                      <p:cNvGrpSpPr/>
                      <p:nvPr/>
                    </p:nvGrpSpPr>
                    <p:grpSpPr>
                      <a:xfrm>
                        <a:off x="0" y="76200"/>
                        <a:ext cx="281940" cy="449580"/>
                        <a:chOff x="0" y="0"/>
                        <a:chExt cx="281940" cy="449580"/>
                      </a:xfrm>
                    </p:grpSpPr>
                    <p:cxnSp>
                      <p:nvCxnSpPr>
                        <p:cNvPr id="114" name="Straight Connector 113">
                          <a:extLst>
                            <a:ext uri="{FF2B5EF4-FFF2-40B4-BE49-F238E27FC236}">
                              <a16:creationId xmlns:a16="http://schemas.microsoft.com/office/drawing/2014/main" xmlns="" id="{3C0F9EB0-DC9D-4004-A8E7-00C5A1E1A53A}"/>
                            </a:ext>
                          </a:extLst>
                        </p:cNvPr>
                        <p:cNvCxnSpPr/>
                        <p:nvPr/>
                      </p:nvCxnSpPr>
                      <p:spPr>
                        <a:xfrm flipH="1">
                          <a:off x="0" y="762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5" name="Straight Connector 114">
                          <a:extLst>
                            <a:ext uri="{FF2B5EF4-FFF2-40B4-BE49-F238E27FC236}">
                              <a16:creationId xmlns:a16="http://schemas.microsoft.com/office/drawing/2014/main" xmlns="" id="{B44D278A-4745-43EC-AA95-A9C14CD4AB14}"/>
                            </a:ext>
                          </a:extLst>
                        </p:cNvPr>
                        <p:cNvCxnSpPr/>
                        <p:nvPr/>
                      </p:nvCxnSpPr>
                      <p:spPr>
                        <a:xfrm flipH="1">
                          <a:off x="129540" y="3048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6" name="Straight Connector 115">
                          <a:extLst>
                            <a:ext uri="{FF2B5EF4-FFF2-40B4-BE49-F238E27FC236}">
                              <a16:creationId xmlns:a16="http://schemas.microsoft.com/office/drawing/2014/main" xmlns="" id="{FA6CD82A-5C4D-4918-BA55-395DCA1446D5}"/>
                            </a:ext>
                          </a:extLst>
                        </p:cNvPr>
                        <p:cNvCxnSpPr/>
                        <p:nvPr/>
                      </p:nvCxnSpPr>
                      <p:spPr>
                        <a:xfrm flipH="1">
                          <a:off x="274320" y="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106" name="Group 105">
                        <a:extLst>
                          <a:ext uri="{FF2B5EF4-FFF2-40B4-BE49-F238E27FC236}">
                            <a16:creationId xmlns:a16="http://schemas.microsoft.com/office/drawing/2014/main" xmlns="" id="{56708C1A-27CF-4E66-A33D-DE893D1CCD26}"/>
                          </a:ext>
                        </a:extLst>
                      </p:cNvPr>
                      <p:cNvGrpSpPr/>
                      <p:nvPr/>
                    </p:nvGrpSpPr>
                    <p:grpSpPr>
                      <a:xfrm>
                        <a:off x="952500" y="0"/>
                        <a:ext cx="281940" cy="449580"/>
                        <a:chOff x="0" y="0"/>
                        <a:chExt cx="281940" cy="449580"/>
                      </a:xfrm>
                    </p:grpSpPr>
                    <p:cxnSp>
                      <p:nvCxnSpPr>
                        <p:cNvPr id="111" name="Straight Connector 110">
                          <a:extLst>
                            <a:ext uri="{FF2B5EF4-FFF2-40B4-BE49-F238E27FC236}">
                              <a16:creationId xmlns:a16="http://schemas.microsoft.com/office/drawing/2014/main" xmlns="" id="{8ED34EE8-09A7-4972-BF30-976A27F080AA}"/>
                            </a:ext>
                          </a:extLst>
                        </p:cNvPr>
                        <p:cNvCxnSpPr/>
                        <p:nvPr/>
                      </p:nvCxnSpPr>
                      <p:spPr>
                        <a:xfrm flipH="1">
                          <a:off x="0" y="762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2" name="Straight Connector 111">
                          <a:extLst>
                            <a:ext uri="{FF2B5EF4-FFF2-40B4-BE49-F238E27FC236}">
                              <a16:creationId xmlns:a16="http://schemas.microsoft.com/office/drawing/2014/main" xmlns="" id="{0388EE2D-E9DB-4B27-B7B9-9F5CFE757BFB}"/>
                            </a:ext>
                          </a:extLst>
                        </p:cNvPr>
                        <p:cNvCxnSpPr/>
                        <p:nvPr/>
                      </p:nvCxnSpPr>
                      <p:spPr>
                        <a:xfrm flipH="1">
                          <a:off x="129540" y="3048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3" name="Straight Connector 112">
                          <a:extLst>
                            <a:ext uri="{FF2B5EF4-FFF2-40B4-BE49-F238E27FC236}">
                              <a16:creationId xmlns:a16="http://schemas.microsoft.com/office/drawing/2014/main" xmlns="" id="{A0053DBE-F892-429E-A0D5-39CF1BDC2EC9}"/>
                            </a:ext>
                          </a:extLst>
                        </p:cNvPr>
                        <p:cNvCxnSpPr/>
                        <p:nvPr/>
                      </p:nvCxnSpPr>
                      <p:spPr>
                        <a:xfrm flipH="1">
                          <a:off x="274320" y="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107" name="Group 106">
                        <a:extLst>
                          <a:ext uri="{FF2B5EF4-FFF2-40B4-BE49-F238E27FC236}">
                            <a16:creationId xmlns:a16="http://schemas.microsoft.com/office/drawing/2014/main" xmlns="" id="{A6D318BC-8A2C-4559-97FA-AB6069286E86}"/>
                          </a:ext>
                        </a:extLst>
                      </p:cNvPr>
                      <p:cNvGrpSpPr/>
                      <p:nvPr/>
                    </p:nvGrpSpPr>
                    <p:grpSpPr>
                      <a:xfrm>
                        <a:off x="472440" y="30480"/>
                        <a:ext cx="281940" cy="449580"/>
                        <a:chOff x="0" y="0"/>
                        <a:chExt cx="281940" cy="449580"/>
                      </a:xfrm>
                    </p:grpSpPr>
                    <p:cxnSp>
                      <p:nvCxnSpPr>
                        <p:cNvPr id="108" name="Straight Connector 107">
                          <a:extLst>
                            <a:ext uri="{FF2B5EF4-FFF2-40B4-BE49-F238E27FC236}">
                              <a16:creationId xmlns:a16="http://schemas.microsoft.com/office/drawing/2014/main" xmlns="" id="{93DE4185-7748-471C-BDF3-8149300EAE74}"/>
                            </a:ext>
                          </a:extLst>
                        </p:cNvPr>
                        <p:cNvCxnSpPr/>
                        <p:nvPr/>
                      </p:nvCxnSpPr>
                      <p:spPr>
                        <a:xfrm flipH="1">
                          <a:off x="0" y="762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9" name="Straight Connector 108">
                          <a:extLst>
                            <a:ext uri="{FF2B5EF4-FFF2-40B4-BE49-F238E27FC236}">
                              <a16:creationId xmlns:a16="http://schemas.microsoft.com/office/drawing/2014/main" xmlns="" id="{185CFB7D-D36F-41AC-8387-0CFC759FA312}"/>
                            </a:ext>
                          </a:extLst>
                        </p:cNvPr>
                        <p:cNvCxnSpPr/>
                        <p:nvPr/>
                      </p:nvCxnSpPr>
                      <p:spPr>
                        <a:xfrm flipH="1">
                          <a:off x="129540" y="3048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0" name="Straight Connector 109">
                          <a:extLst>
                            <a:ext uri="{FF2B5EF4-FFF2-40B4-BE49-F238E27FC236}">
                              <a16:creationId xmlns:a16="http://schemas.microsoft.com/office/drawing/2014/main" xmlns="" id="{F5064B09-9692-4CF3-8A9B-7BC7A96263BF}"/>
                            </a:ext>
                          </a:extLst>
                        </p:cNvPr>
                        <p:cNvCxnSpPr/>
                        <p:nvPr/>
                      </p:nvCxnSpPr>
                      <p:spPr>
                        <a:xfrm flipH="1">
                          <a:off x="274320" y="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grpSp>
                  <p:nvGrpSpPr>
                    <p:cNvPr id="92" name="Group 91">
                      <a:extLst>
                        <a:ext uri="{FF2B5EF4-FFF2-40B4-BE49-F238E27FC236}">
                          <a16:creationId xmlns:a16="http://schemas.microsoft.com/office/drawing/2014/main" xmlns="" id="{8AF43914-3FB3-402E-974A-419AA4B3A77C}"/>
                        </a:ext>
                      </a:extLst>
                    </p:cNvPr>
                    <p:cNvGrpSpPr/>
                    <p:nvPr/>
                  </p:nvGrpSpPr>
                  <p:grpSpPr>
                    <a:xfrm>
                      <a:off x="160020" y="2522220"/>
                      <a:ext cx="1234440" cy="525780"/>
                      <a:chOff x="0" y="0"/>
                      <a:chExt cx="1234440" cy="525780"/>
                    </a:xfrm>
                  </p:grpSpPr>
                  <p:grpSp>
                    <p:nvGrpSpPr>
                      <p:cNvPr id="93" name="Group 92">
                        <a:extLst>
                          <a:ext uri="{FF2B5EF4-FFF2-40B4-BE49-F238E27FC236}">
                            <a16:creationId xmlns:a16="http://schemas.microsoft.com/office/drawing/2014/main" xmlns="" id="{1DE15239-045A-46ED-9EED-6BC8D209FB7E}"/>
                          </a:ext>
                        </a:extLst>
                      </p:cNvPr>
                      <p:cNvGrpSpPr/>
                      <p:nvPr/>
                    </p:nvGrpSpPr>
                    <p:grpSpPr>
                      <a:xfrm>
                        <a:off x="0" y="76200"/>
                        <a:ext cx="281940" cy="449580"/>
                        <a:chOff x="0" y="0"/>
                        <a:chExt cx="281940" cy="449580"/>
                      </a:xfrm>
                    </p:grpSpPr>
                    <p:cxnSp>
                      <p:nvCxnSpPr>
                        <p:cNvPr id="102" name="Straight Connector 101">
                          <a:extLst>
                            <a:ext uri="{FF2B5EF4-FFF2-40B4-BE49-F238E27FC236}">
                              <a16:creationId xmlns:a16="http://schemas.microsoft.com/office/drawing/2014/main" xmlns="" id="{833E0CC1-EE2A-4041-9561-1E04D2AB5FAD}"/>
                            </a:ext>
                          </a:extLst>
                        </p:cNvPr>
                        <p:cNvCxnSpPr/>
                        <p:nvPr/>
                      </p:nvCxnSpPr>
                      <p:spPr>
                        <a:xfrm flipH="1">
                          <a:off x="0" y="762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3" name="Straight Connector 102">
                          <a:extLst>
                            <a:ext uri="{FF2B5EF4-FFF2-40B4-BE49-F238E27FC236}">
                              <a16:creationId xmlns:a16="http://schemas.microsoft.com/office/drawing/2014/main" xmlns="" id="{4910FB3B-6D4C-47D8-BFDB-1E5C1D7650AE}"/>
                            </a:ext>
                          </a:extLst>
                        </p:cNvPr>
                        <p:cNvCxnSpPr/>
                        <p:nvPr/>
                      </p:nvCxnSpPr>
                      <p:spPr>
                        <a:xfrm flipH="1">
                          <a:off x="129540" y="3048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4" name="Straight Connector 103">
                          <a:extLst>
                            <a:ext uri="{FF2B5EF4-FFF2-40B4-BE49-F238E27FC236}">
                              <a16:creationId xmlns:a16="http://schemas.microsoft.com/office/drawing/2014/main" xmlns="" id="{7FFA3219-D7E8-45E6-9045-C2761AF29393}"/>
                            </a:ext>
                          </a:extLst>
                        </p:cNvPr>
                        <p:cNvCxnSpPr/>
                        <p:nvPr/>
                      </p:nvCxnSpPr>
                      <p:spPr>
                        <a:xfrm flipH="1">
                          <a:off x="274320" y="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94" name="Group 93">
                        <a:extLst>
                          <a:ext uri="{FF2B5EF4-FFF2-40B4-BE49-F238E27FC236}">
                            <a16:creationId xmlns:a16="http://schemas.microsoft.com/office/drawing/2014/main" xmlns="" id="{7BECE7AA-DDBF-4DCD-BD3D-6DD953A684B4}"/>
                          </a:ext>
                        </a:extLst>
                      </p:cNvPr>
                      <p:cNvGrpSpPr/>
                      <p:nvPr/>
                    </p:nvGrpSpPr>
                    <p:grpSpPr>
                      <a:xfrm>
                        <a:off x="952500" y="0"/>
                        <a:ext cx="281940" cy="449580"/>
                        <a:chOff x="0" y="0"/>
                        <a:chExt cx="281940" cy="449580"/>
                      </a:xfrm>
                    </p:grpSpPr>
                    <p:cxnSp>
                      <p:nvCxnSpPr>
                        <p:cNvPr id="99" name="Straight Connector 98">
                          <a:extLst>
                            <a:ext uri="{FF2B5EF4-FFF2-40B4-BE49-F238E27FC236}">
                              <a16:creationId xmlns:a16="http://schemas.microsoft.com/office/drawing/2014/main" xmlns="" id="{415909AB-9897-4539-BB42-2FBCAC47EF5A}"/>
                            </a:ext>
                          </a:extLst>
                        </p:cNvPr>
                        <p:cNvCxnSpPr/>
                        <p:nvPr/>
                      </p:nvCxnSpPr>
                      <p:spPr>
                        <a:xfrm flipH="1">
                          <a:off x="0" y="762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0" name="Straight Connector 99">
                          <a:extLst>
                            <a:ext uri="{FF2B5EF4-FFF2-40B4-BE49-F238E27FC236}">
                              <a16:creationId xmlns:a16="http://schemas.microsoft.com/office/drawing/2014/main" xmlns="" id="{F2F7B4AD-C959-4909-B8DA-28B3E735148E}"/>
                            </a:ext>
                          </a:extLst>
                        </p:cNvPr>
                        <p:cNvCxnSpPr/>
                        <p:nvPr/>
                      </p:nvCxnSpPr>
                      <p:spPr>
                        <a:xfrm flipH="1">
                          <a:off x="129540" y="3048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1" name="Straight Connector 100">
                          <a:extLst>
                            <a:ext uri="{FF2B5EF4-FFF2-40B4-BE49-F238E27FC236}">
                              <a16:creationId xmlns:a16="http://schemas.microsoft.com/office/drawing/2014/main" xmlns="" id="{A9325CE5-57C0-41DE-88C8-7127E177FCCE}"/>
                            </a:ext>
                          </a:extLst>
                        </p:cNvPr>
                        <p:cNvCxnSpPr/>
                        <p:nvPr/>
                      </p:nvCxnSpPr>
                      <p:spPr>
                        <a:xfrm flipH="1">
                          <a:off x="274320" y="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95" name="Group 94">
                        <a:extLst>
                          <a:ext uri="{FF2B5EF4-FFF2-40B4-BE49-F238E27FC236}">
                            <a16:creationId xmlns:a16="http://schemas.microsoft.com/office/drawing/2014/main" xmlns="" id="{2F3FE38F-098D-4678-AFAB-E6C70F73541F}"/>
                          </a:ext>
                        </a:extLst>
                      </p:cNvPr>
                      <p:cNvGrpSpPr/>
                      <p:nvPr/>
                    </p:nvGrpSpPr>
                    <p:grpSpPr>
                      <a:xfrm>
                        <a:off x="472440" y="30480"/>
                        <a:ext cx="281940" cy="449580"/>
                        <a:chOff x="0" y="0"/>
                        <a:chExt cx="281940" cy="449580"/>
                      </a:xfrm>
                    </p:grpSpPr>
                    <p:cxnSp>
                      <p:nvCxnSpPr>
                        <p:cNvPr id="96" name="Straight Connector 95">
                          <a:extLst>
                            <a:ext uri="{FF2B5EF4-FFF2-40B4-BE49-F238E27FC236}">
                              <a16:creationId xmlns:a16="http://schemas.microsoft.com/office/drawing/2014/main" xmlns="" id="{E329BC49-7B46-4045-A42C-69E41A8E4058}"/>
                            </a:ext>
                          </a:extLst>
                        </p:cNvPr>
                        <p:cNvCxnSpPr/>
                        <p:nvPr/>
                      </p:nvCxnSpPr>
                      <p:spPr>
                        <a:xfrm flipH="1">
                          <a:off x="0" y="762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7" name="Straight Connector 96">
                          <a:extLst>
                            <a:ext uri="{FF2B5EF4-FFF2-40B4-BE49-F238E27FC236}">
                              <a16:creationId xmlns:a16="http://schemas.microsoft.com/office/drawing/2014/main" xmlns="" id="{8A5BCDA0-7632-4D8E-B1C0-F9BF8BC4D68C}"/>
                            </a:ext>
                          </a:extLst>
                        </p:cNvPr>
                        <p:cNvCxnSpPr/>
                        <p:nvPr/>
                      </p:nvCxnSpPr>
                      <p:spPr>
                        <a:xfrm flipH="1">
                          <a:off x="129540" y="3048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8" name="Straight Connector 97">
                          <a:extLst>
                            <a:ext uri="{FF2B5EF4-FFF2-40B4-BE49-F238E27FC236}">
                              <a16:creationId xmlns:a16="http://schemas.microsoft.com/office/drawing/2014/main" xmlns="" id="{4AD735F1-A469-42AE-B3A2-EA27DD7A5366}"/>
                            </a:ext>
                          </a:extLst>
                        </p:cNvPr>
                        <p:cNvCxnSpPr/>
                        <p:nvPr/>
                      </p:nvCxnSpPr>
                      <p:spPr>
                        <a:xfrm flipH="1">
                          <a:off x="274320" y="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grpSp>
              <p:sp>
                <p:nvSpPr>
                  <p:cNvPr id="85" name="Right Brace 84">
                    <a:extLst>
                      <a:ext uri="{FF2B5EF4-FFF2-40B4-BE49-F238E27FC236}">
                        <a16:creationId xmlns:a16="http://schemas.microsoft.com/office/drawing/2014/main" xmlns="" id="{848F118B-00DD-4E38-98D2-8E70C82F28B6}"/>
                      </a:ext>
                    </a:extLst>
                  </p:cNvPr>
                  <p:cNvSpPr/>
                  <p:nvPr/>
                </p:nvSpPr>
                <p:spPr>
                  <a:xfrm rot="5400000">
                    <a:off x="2247900" y="975360"/>
                    <a:ext cx="388620" cy="4526280"/>
                  </a:xfrm>
                  <a:prstGeom prst="rightBrace">
                    <a:avLst>
                      <a:gd name="adj1" fmla="val 41774"/>
                      <a:gd name="adj2" fmla="val 51515"/>
                    </a:avLst>
                  </a:prstGeom>
                </p:spPr>
                <p:style>
                  <a:lnRef idx="2">
                    <a:schemeClr val="dk1"/>
                  </a:lnRef>
                  <a:fillRef idx="0">
                    <a:schemeClr val="dk1"/>
                  </a:fillRef>
                  <a:effectRef idx="1">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mc:AlternateContent xmlns:mc="http://schemas.openxmlformats.org/markup-compatibility/2006">
              <mc:Choice xmlns:a14="http://schemas.microsoft.com/office/drawing/2010/main" xmlns="" Requires="a14">
                <p:sp>
                  <p:nvSpPr>
                    <p:cNvPr id="45" name="Text Box 374">
                      <a:extLst>
                        <a:ext uri="{FF2B5EF4-FFF2-40B4-BE49-F238E27FC236}">
                          <a16:creationId xmlns:a16="http://schemas.microsoft.com/office/drawing/2014/main" id="{37E4F5F7-E8B0-4D09-8F26-221E2FB2737B}"/>
                        </a:ext>
                      </a:extLst>
                    </p:cNvPr>
                    <p:cNvSpPr txBox="1"/>
                    <p:nvPr/>
                  </p:nvSpPr>
                  <p:spPr>
                    <a:xfrm>
                      <a:off x="922020" y="3375660"/>
                      <a:ext cx="3276600" cy="366092"/>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1</m:t>
                                </m:r>
                              </m:e>
                            </m:d>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1</m:t>
                                </m:r>
                              </m:e>
                            </m:d>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1</m:t>
                                </m:r>
                              </m:e>
                            </m:d>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1</m:t>
                                </m:r>
                              </m:e>
                            </m:d>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45" name="Text Box 374">
                      <a:extLst>
                        <a:ext uri="{FF2B5EF4-FFF2-40B4-BE49-F238E27FC236}">
                          <a16:creationId xmlns:a16="http://schemas.microsoft.com/office/drawing/2014/main" xmlns="" xmlns:a14="http://schemas.microsoft.com/office/drawing/2010/main" id="{37E4F5F7-E8B0-4D09-8F26-221E2FB2737B}"/>
                        </a:ext>
                      </a:extLst>
                    </p:cNvPr>
                    <p:cNvSpPr txBox="1">
                      <a:spLocks noRot="1" noChangeAspect="1" noMove="1" noResize="1" noEditPoints="1" noAdjustHandles="1" noChangeArrowheads="1" noChangeShapeType="1" noTextEdit="1"/>
                    </p:cNvSpPr>
                    <p:nvPr/>
                  </p:nvSpPr>
                  <p:spPr>
                    <a:xfrm>
                      <a:off x="922020" y="3375660"/>
                      <a:ext cx="3276600" cy="366092"/>
                    </a:xfrm>
                    <a:prstGeom prst="rect">
                      <a:avLst/>
                    </a:prstGeom>
                    <a:blipFill>
                      <a:blip r:embed="rId22" cstate="print"/>
                      <a:stretch>
                        <a:fillRect/>
                      </a:stretch>
                    </a:blipFill>
                    <a:ln w="6350">
                      <a:solidFill>
                        <a:schemeClr val="bg1">
                          <a:alpha val="0"/>
                        </a:schemeClr>
                      </a:solidFill>
                    </a:ln>
                  </p:spPr>
                  <p:txBody>
                    <a:bodyPr/>
                    <a:lstStyle/>
                    <a:p>
                      <a:r>
                        <a:rPr lang="en-IN">
                          <a:noFill/>
                        </a:rPr>
                        <a:t> </a:t>
                      </a:r>
                    </a:p>
                  </p:txBody>
                </p:sp>
              </mc:Fallback>
            </mc:AlternateContent>
          </p:grpSp>
          <p:grpSp>
            <p:nvGrpSpPr>
              <p:cNvPr id="211" name="Group 210">
                <a:extLst>
                  <a:ext uri="{FF2B5EF4-FFF2-40B4-BE49-F238E27FC236}">
                    <a16:creationId xmlns:a16="http://schemas.microsoft.com/office/drawing/2014/main" xmlns="" id="{6F89C971-A00F-4362-B595-9947A55731D7}"/>
                  </a:ext>
                </a:extLst>
              </p:cNvPr>
              <p:cNvGrpSpPr/>
              <p:nvPr/>
            </p:nvGrpSpPr>
            <p:grpSpPr>
              <a:xfrm>
                <a:off x="802188" y="1950716"/>
                <a:ext cx="369332" cy="3227376"/>
                <a:chOff x="610672" y="2411424"/>
                <a:chExt cx="369332" cy="3227376"/>
              </a:xfrm>
            </p:grpSpPr>
            <p:sp>
              <p:nvSpPr>
                <p:cNvPr id="212" name="Line 20">
                  <a:extLst>
                    <a:ext uri="{FF2B5EF4-FFF2-40B4-BE49-F238E27FC236}">
                      <a16:creationId xmlns:a16="http://schemas.microsoft.com/office/drawing/2014/main" xmlns="" id="{A33D4584-3D53-47D7-8578-AED046B03EFA}"/>
                    </a:ext>
                  </a:extLst>
                </p:cNvPr>
                <p:cNvSpPr>
                  <a:spLocks noChangeShapeType="1"/>
                </p:cNvSpPr>
                <p:nvPr/>
              </p:nvSpPr>
              <p:spPr bwMode="auto">
                <a:xfrm flipH="1">
                  <a:off x="795338" y="2411424"/>
                  <a:ext cx="13650" cy="3227376"/>
                </a:xfrm>
                <a:prstGeom prst="line">
                  <a:avLst/>
                </a:prstGeom>
                <a:ln>
                  <a:headEnd type="stealth" w="med" len="med"/>
                  <a:tailEnd type="stealth" w="med" len="med"/>
                </a:ln>
              </p:spPr>
              <p:style>
                <a:lnRef idx="3">
                  <a:schemeClr val="dk1"/>
                </a:lnRef>
                <a:fillRef idx="0">
                  <a:schemeClr val="dk1"/>
                </a:fillRef>
                <a:effectRef idx="2">
                  <a:schemeClr val="dk1"/>
                </a:effectRef>
                <a:fontRef idx="minor">
                  <a:schemeClr val="tx1"/>
                </a:fontRef>
              </p:style>
              <p:txBody>
                <a:bodyPr/>
                <a:lstStyle/>
                <a:p>
                  <a:endParaRPr lang="en-IN" dirty="0"/>
                </a:p>
              </p:txBody>
            </p:sp>
            <mc:AlternateContent xmlns:mc="http://schemas.openxmlformats.org/markup-compatibility/2006">
              <mc:Choice xmlns:a14="http://schemas.microsoft.com/office/drawing/2010/main" xmlns="" Requires="a14">
                <p:sp>
                  <p:nvSpPr>
                    <p:cNvPr id="213" name="Text Box 21">
                      <a:extLst>
                        <a:ext uri="{FF2B5EF4-FFF2-40B4-BE49-F238E27FC236}">
                          <a16:creationId xmlns:a16="http://schemas.microsoft.com/office/drawing/2014/main" id="{96D323BC-A9DA-4517-9B2D-03E0DC9372C4}"/>
                        </a:ext>
                      </a:extLst>
                    </p:cNvPr>
                    <p:cNvSpPr txBox="1">
                      <a:spLocks noChangeArrowheads="1"/>
                    </p:cNvSpPr>
                    <p:nvPr/>
                  </p:nvSpPr>
                  <p:spPr bwMode="auto">
                    <a:xfrm rot="16200000">
                      <a:off x="371920" y="3770624"/>
                      <a:ext cx="846835" cy="369332"/>
                    </a:xfrm>
                    <a:prstGeom prst="rect">
                      <a:avLst/>
                    </a:prstGeom>
                    <a:solidFill>
                      <a:schemeClr val="bg1"/>
                    </a:solidFill>
                    <a:ln>
                      <a:noFill/>
                    </a:ln>
                    <a:effectLst/>
                    <a:extLs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IN" i="1" smtClean="0">
                                    <a:effectLst/>
                                    <a:latin typeface="Cambria Math" panose="02040503050406030204" pitchFamily="18" charset="0"/>
                                    <a:ea typeface="Times New Roman" panose="02020603050405020304" pitchFamily="18" charset="0"/>
                                  </a:rPr>
                                </m:ctrlPr>
                              </m:funcPr>
                              <m:fName>
                                <m:sSub>
                                  <m:sSubPr>
                                    <m:ctrlPr>
                                      <a:rPr lang="en-IN" i="1">
                                        <a:effectLst/>
                                        <a:latin typeface="Cambria Math" panose="02040503050406030204" pitchFamily="18" charset="0"/>
                                        <a:ea typeface="Times New Roman" panose="02020603050405020304" pitchFamily="18" charset="0"/>
                                      </a:rPr>
                                    </m:ctrlPr>
                                  </m:sSubPr>
                                  <m:e>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4</m:t>
                                    </m:r>
                                  </m:sub>
                                </m:sSub>
                              </m:fName>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𝑛</m:t>
                                </m:r>
                              </m:e>
                            </m:func>
                          </m:oMath>
                        </m:oMathPara>
                      </a14:m>
                      <a:endParaRPr lang="en-US" altLang="en-US" i="1" dirty="0">
                        <a:solidFill>
                          <a:srgbClr val="000000"/>
                        </a:solidFill>
                      </a:endParaRPr>
                    </a:p>
                  </p:txBody>
                </p:sp>
              </mc:Choice>
              <mc:Fallback>
                <p:sp>
                  <p:nvSpPr>
                    <p:cNvPr id="213" name="Text Box 21">
                      <a:extLst>
                        <a:ext uri="{FF2B5EF4-FFF2-40B4-BE49-F238E27FC236}">
                          <a16:creationId xmlns:a16="http://schemas.microsoft.com/office/drawing/2014/main" xmlns="" xmlns:a14="http://schemas.microsoft.com/office/drawing/2010/main" id="{96D323BC-A9DA-4517-9B2D-03E0DC9372C4}"/>
                        </a:ext>
                      </a:extLst>
                    </p:cNvPr>
                    <p:cNvSpPr txBox="1">
                      <a:spLocks noRot="1" noChangeAspect="1" noMove="1" noResize="1" noEditPoints="1" noAdjustHandles="1" noChangeArrowheads="1" noChangeShapeType="1" noTextEdit="1"/>
                    </p:cNvSpPr>
                    <p:nvPr/>
                  </p:nvSpPr>
                  <p:spPr bwMode="auto">
                    <a:xfrm rot="16200000">
                      <a:off x="371920" y="3770624"/>
                      <a:ext cx="846835" cy="369332"/>
                    </a:xfrm>
                    <a:prstGeom prst="rect">
                      <a:avLst/>
                    </a:prstGeom>
                    <a:blipFill>
                      <a:blip r:embed="rId23" cstate="print"/>
                      <a:stretch>
                        <a:fillRect r="-16667"/>
                      </a:stretch>
                    </a:bli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en-IN">
                          <a:noFill/>
                        </a:rPr>
                        <a:t> </a:t>
                      </a:r>
                    </a:p>
                  </p:txBody>
                </p:sp>
              </mc:Fallback>
            </mc:AlternateContent>
          </p:grpSp>
        </p:grpSp>
      </p:grpSp>
      <p:sp>
        <p:nvSpPr>
          <p:cNvPr id="2" name="TextBox 1">
            <a:extLst>
              <a:ext uri="{FF2B5EF4-FFF2-40B4-BE49-F238E27FC236}">
                <a16:creationId xmlns:a16="http://schemas.microsoft.com/office/drawing/2014/main" xmlns="" id="{83AA0C24-9773-4CBC-92E7-A44AA9D532DD}"/>
              </a:ext>
            </a:extLst>
          </p:cNvPr>
          <p:cNvSpPr txBox="1"/>
          <p:nvPr/>
        </p:nvSpPr>
        <p:spPr>
          <a:xfrm>
            <a:off x="2249362" y="5623720"/>
            <a:ext cx="4572000" cy="375552"/>
          </a:xfrm>
          <a:prstGeom prst="rect">
            <a:avLst/>
          </a:prstGeom>
          <a:noFill/>
        </p:spPr>
        <p:txBody>
          <a:bodyPr wrap="square">
            <a:spAutoFit/>
          </a:bodyPr>
          <a:lstStyle/>
          <a:p>
            <a:pPr algn="ctr">
              <a:lnSpc>
                <a:spcPct val="107000"/>
              </a:lnSpc>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Fig –(d)</a:t>
            </a:r>
          </a:p>
        </p:txBody>
      </p:sp>
    </p:spTree>
    <p:extLst>
      <p:ext uri="{BB962C8B-B14F-4D97-AF65-F5344CB8AC3E}">
        <p14:creationId xmlns:p14="http://schemas.microsoft.com/office/powerpoint/2010/main" xmlns="" val="1740764931"/>
      </p:ext>
    </p:extLst>
  </p:cSld>
  <p:clrMapOvr>
    <a:masterClrMapping/>
  </p:clrMapOvr>
  <p:transition>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CB8E29-F0C9-4F65-8CA9-76CC6DDA54CC}"/>
              </a:ext>
            </a:extLst>
          </p:cNvPr>
          <p:cNvSpPr>
            <a:spLocks noGrp="1"/>
          </p:cNvSpPr>
          <p:nvPr>
            <p:ph type="title"/>
          </p:nvPr>
        </p:nvSpPr>
        <p:spPr/>
        <p:txBody>
          <a:bodyPr/>
          <a:lstStyle/>
          <a:p>
            <a:r>
              <a:rPr lang="en-US" sz="3200" b="1" dirty="0">
                <a:solidFill>
                  <a:srgbClr val="000000"/>
                </a:solidFill>
              </a:rPr>
              <a:t>Recursion Tree Method (Example 1)</a:t>
            </a:r>
            <a:endParaRPr lang="en-IN" sz="3200" dirty="0"/>
          </a:p>
        </p:txBody>
      </p:sp>
      <mc:AlternateContent xmlns:mc="http://schemas.openxmlformats.org/markup-compatibility/2006">
        <mc:Choice xmlns:a14="http://schemas.microsoft.com/office/drawing/2010/main" xmlns="" Requires="a14">
          <p:sp>
            <p:nvSpPr>
              <p:cNvPr id="3" name="Content Placeholder 2">
                <a:extLst>
                  <a:ext uri="{FF2B5EF4-FFF2-40B4-BE49-F238E27FC236}">
                    <a16:creationId xmlns:a16="http://schemas.microsoft.com/office/drawing/2014/main" id="{B66F1F61-0C12-4112-9B29-707145217C5C}"/>
                  </a:ext>
                </a:extLst>
              </p:cNvPr>
              <p:cNvSpPr>
                <a:spLocks noGrp="1"/>
              </p:cNvSpPr>
              <p:nvPr>
                <p:ph idx="1"/>
              </p:nvPr>
            </p:nvSpPr>
            <p:spPr>
              <a:xfrm>
                <a:off x="755576" y="1916832"/>
                <a:ext cx="8229600" cy="3886200"/>
              </a:xfrm>
            </p:spPr>
            <p:txBody>
              <a:bodyPr/>
              <a:lstStyle/>
              <a:p>
                <a:pPr marL="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Analysis</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First, we find the height of the recursion tree </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11430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Observe that a node at depth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800" dirty="0">
                    <a:solidFill>
                      <a:srgbClr val="000000"/>
                    </a:solidFill>
                    <a:effectLst/>
                    <a:latin typeface="+mj-lt"/>
                    <a:ea typeface="Times New Roman" panose="02020603050405020304" pitchFamily="18" charset="0"/>
                    <a:cs typeface="Times New Roman" panose="02020603050405020304" pitchFamily="18" charset="0"/>
                  </a:rPr>
                  <a:t> reflects a subproblem of size </a:t>
                </a:r>
                <a14:m>
                  <m:oMath xmlns:m="http://schemas.openxmlformats.org/officeDocument/2006/math">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e>
                            </m:d>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den>
                    </m:f>
                  </m:oMath>
                </a14:m>
                <a:r>
                  <a:rPr lang="en-US" sz="1800" dirty="0">
                    <a:solidFill>
                      <a:srgbClr val="000000"/>
                    </a:solidFill>
                    <a:effectLst/>
                    <a:latin typeface="+mj-lt"/>
                    <a:ea typeface="Times New Roman" panose="02020603050405020304" pitchFamily="18" charset="0"/>
                    <a:cs typeface="Times New Roman" panose="02020603050405020304" pitchFamily="18" charset="0"/>
                  </a:rPr>
                  <a:t>. </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11430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i.e. the subproblem size hits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oMath>
                </a14:m>
                <a:r>
                  <a:rPr lang="en-US" sz="1800" dirty="0">
                    <a:solidFill>
                      <a:srgbClr val="000000"/>
                    </a:solidFill>
                    <a:effectLst/>
                    <a:latin typeface="+mj-lt"/>
                    <a:ea typeface="Times New Roman" panose="02020603050405020304" pitchFamily="18" charset="0"/>
                    <a:cs typeface="Times New Roman" panose="02020603050405020304" pitchFamily="18" charset="0"/>
                  </a:rPr>
                  <a:t>, when </a:t>
                </a:r>
                <a14:m>
                  <m:oMath xmlns:m="http://schemas.openxmlformats.org/officeDocument/2006/math">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e>
                            </m:d>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den>
                    </m:f>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oMath>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11430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So, if </a:t>
                </a:r>
                <a14:m>
                  <m:oMath xmlns:m="http://schemas.openxmlformats.org/officeDocument/2006/math">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e>
                            </m:d>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den>
                    </m:f>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oMath>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114300" indent="0">
                  <a:lnSpc>
                    <a:spcPct val="107000"/>
                  </a:lnSpc>
                  <a:spcBef>
                    <a:spcPts val="0"/>
                  </a:spcBef>
                  <a:spcAft>
                    <a:spcPts val="0"/>
                  </a:spcAft>
                  <a:buNone/>
                </a:pPr>
                <a:r>
                  <a:rPr lang="en-US" sz="1800" dirty="0">
                    <a:solidFill>
                      <a:srgbClr val="000000"/>
                    </a:solidFill>
                    <a:effectLst/>
                    <a:ea typeface="Times New Roman" panose="02020603050405020304" pitchFamily="18" charset="0"/>
                    <a:cs typeface="Times New Roman" panose="02020603050405020304" pitchFamily="18" charset="0"/>
                  </a:rPr>
                  <a:t>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e>
                        </m:d>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𝐴𝑝𝑝𝑙𝑦</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𝐿𝑜𝑔</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𝑏𝑜𝑡h</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𝑠𝑖𝑑𝑒</m:t>
                        </m:r>
                      </m:e>
                    </m:d>
                  </m:oMath>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11430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fName>
                            <m:e>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e>
                                  </m:d>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e>
                          </m:func>
                        </m:e>
                      </m:func>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11430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11430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So the height of the tree is </a:t>
                </a:r>
                <a14:m>
                  <m:oMath xmlns:m="http://schemas.openxmlformats.org/officeDocument/2006/math">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oMath>
                </a14:m>
                <a:r>
                  <a:rPr lang="en-US" sz="1800" dirty="0">
                    <a:solidFill>
                      <a:srgbClr val="000000"/>
                    </a:solidFill>
                    <a:effectLst/>
                    <a:latin typeface="+mj-lt"/>
                    <a:ea typeface="Times New Roman" panose="02020603050405020304" pitchFamily="18" charset="0"/>
                    <a:cs typeface="Times New Roman" panose="02020603050405020304" pitchFamily="18" charset="0"/>
                  </a:rPr>
                  <a:t>.</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endParaRPr lang="en-IN" dirty="0"/>
              </a:p>
            </p:txBody>
          </p:sp>
        </mc:Choice>
        <mc:Fallback>
          <p:sp>
            <p:nvSpPr>
              <p:cNvPr id="3" name="Content Placeholder 2">
                <a:extLst>
                  <a:ext uri="{FF2B5EF4-FFF2-40B4-BE49-F238E27FC236}">
                    <a16:creationId xmlns:a16="http://schemas.microsoft.com/office/drawing/2014/main" xmlns="" xmlns:a14="http://schemas.microsoft.com/office/drawing/2010/main" id="{B66F1F61-0C12-4112-9B29-707145217C5C}"/>
                  </a:ext>
                </a:extLst>
              </p:cNvPr>
              <p:cNvSpPr>
                <a:spLocks noGrp="1" noRot="1" noChangeAspect="1" noMove="1" noResize="1" noEditPoints="1" noAdjustHandles="1" noChangeArrowheads="1" noChangeShapeType="1" noTextEdit="1"/>
              </p:cNvSpPr>
              <p:nvPr>
                <p:ph idx="1"/>
              </p:nvPr>
            </p:nvSpPr>
            <p:spPr>
              <a:xfrm>
                <a:off x="755576" y="1916832"/>
                <a:ext cx="8229600" cy="3886200"/>
              </a:xfrm>
              <a:blipFill>
                <a:blip r:embed="rId2" cstate="print"/>
                <a:stretch>
                  <a:fillRect l="-667" t="-940"/>
                </a:stretch>
              </a:blipFill>
            </p:spPr>
            <p:txBody>
              <a:bodyPr/>
              <a:lstStyle/>
              <a:p>
                <a:r>
                  <a:rPr lang="en-IN">
                    <a:noFill/>
                  </a:rPr>
                  <a:t> </a:t>
                </a:r>
              </a:p>
            </p:txBody>
          </p:sp>
        </mc:Fallback>
      </mc:AlternateContent>
    </p:spTree>
    <p:extLst>
      <p:ext uri="{BB962C8B-B14F-4D97-AF65-F5344CB8AC3E}">
        <p14:creationId xmlns:p14="http://schemas.microsoft.com/office/powerpoint/2010/main" xmlns="" val="2733407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F64679-D56C-4003-825C-CEA6189266D2}"/>
              </a:ext>
            </a:extLst>
          </p:cNvPr>
          <p:cNvSpPr>
            <a:spLocks noGrp="1"/>
          </p:cNvSpPr>
          <p:nvPr>
            <p:ph type="title"/>
          </p:nvPr>
        </p:nvSpPr>
        <p:spPr/>
        <p:txBody>
          <a:bodyPr/>
          <a:lstStyle/>
          <a:p>
            <a:r>
              <a:rPr lang="en-US" sz="3200" b="1" dirty="0">
                <a:solidFill>
                  <a:srgbClr val="000000"/>
                </a:solidFill>
              </a:rPr>
              <a:t>Recursion Tree Method (Example 1)</a:t>
            </a:r>
            <a:endParaRPr lang="en-IN" sz="3200" dirty="0"/>
          </a:p>
        </p:txBody>
      </p:sp>
      <mc:AlternateContent xmlns:mc="http://schemas.openxmlformats.org/markup-compatibility/2006">
        <mc:Choice xmlns:a14="http://schemas.microsoft.com/office/drawing/2010/main" xmlns="" Requires="a14">
          <p:sp>
            <p:nvSpPr>
              <p:cNvPr id="3" name="Content Placeholder 2">
                <a:extLst>
                  <a:ext uri="{FF2B5EF4-FFF2-40B4-BE49-F238E27FC236}">
                    <a16:creationId xmlns:a16="http://schemas.microsoft.com/office/drawing/2014/main" id="{596B62AD-0384-48C9-847B-2997E486B0AD}"/>
                  </a:ext>
                </a:extLst>
              </p:cNvPr>
              <p:cNvSpPr>
                <a:spLocks noGrp="1"/>
              </p:cNvSpPr>
              <p:nvPr>
                <p:ph idx="1"/>
              </p:nvPr>
            </p:nvSpPr>
            <p:spPr>
              <a:xfrm>
                <a:off x="683568" y="1772816"/>
                <a:ext cx="8229600" cy="3886200"/>
              </a:xfrm>
            </p:spPr>
            <p:txBody>
              <a:bodyPr/>
              <a:lstStyle/>
              <a:p>
                <a:pPr marL="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Second, we determine the cost of each level of the tree.</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The number of nodes at depth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800" dirty="0">
                    <a:solidFill>
                      <a:srgbClr val="000000"/>
                    </a:solidFill>
                    <a:effectLst/>
                    <a:latin typeface="+mj-lt"/>
                    <a:ea typeface="Times New Roman" panose="02020603050405020304" pitchFamily="18" charset="0"/>
                    <a:cs typeface="Times New Roman" panose="02020603050405020304" pitchFamily="18" charset="0"/>
                  </a:rPr>
                  <a:t> is </a:t>
                </a:r>
                <a14:m>
                  <m:oMath xmlns:m="http://schemas.openxmlformats.org/officeDocument/2006/math">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e>
                        </m:d>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oMath>
                </a14:m>
                <a:r>
                  <a:rPr lang="en-US" sz="1800" dirty="0">
                    <a:solidFill>
                      <a:srgbClr val="000000"/>
                    </a:solidFill>
                    <a:effectLst/>
                    <a:latin typeface="+mj-lt"/>
                    <a:ea typeface="Times New Roman" panose="02020603050405020304" pitchFamily="18" charset="0"/>
                    <a:cs typeface="Times New Roman" panose="02020603050405020304" pitchFamily="18" charset="0"/>
                  </a:rPr>
                  <a:t>. </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So, each node at depth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up>
                    </m:sSup>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=0,1,2,3,4,…, </m:t>
                        </m:r>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e>
                    </m:d>
                  </m:oMath>
                </a14:m>
                <a:r>
                  <a:rPr lang="en-US" sz="1800" dirty="0">
                    <a:solidFill>
                      <a:srgbClr val="000000"/>
                    </a:solidFill>
                    <a:effectLst/>
                    <a:latin typeface="+mj-lt"/>
                    <a:ea typeface="Times New Roman" panose="02020603050405020304" pitchFamily="18" charset="0"/>
                    <a:cs typeface="Times New Roman" panose="02020603050405020304" pitchFamily="18" charset="0"/>
                  </a:rPr>
                  <a:t> has cost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den>
                            </m:f>
                          </m:e>
                        </m:d>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oMath>
                </a14:m>
                <a:r>
                  <a:rPr lang="en-US" sz="1800" dirty="0">
                    <a:solidFill>
                      <a:srgbClr val="000000"/>
                    </a:solidFill>
                    <a:effectLst/>
                    <a:latin typeface="+mj-lt"/>
                    <a:ea typeface="Times New Roman" panose="02020603050405020304" pitchFamily="18" charset="0"/>
                    <a:cs typeface="Times New Roman" panose="02020603050405020304" pitchFamily="18" charset="0"/>
                  </a:rPr>
                  <a:t> .</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Hence the total cost at level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800" dirty="0">
                    <a:solidFill>
                      <a:srgbClr val="000000"/>
                    </a:solidFill>
                    <a:effectLst/>
                    <a:latin typeface="+mj-lt"/>
                    <a:ea typeface="Times New Roman" panose="02020603050405020304" pitchFamily="18" charset="0"/>
                    <a:cs typeface="Times New Roman" panose="02020603050405020304" pitchFamily="18" charset="0"/>
                  </a:rPr>
                  <a:t> is </a:t>
                </a:r>
                <a14:m>
                  <m:oMath xmlns:m="http://schemas.openxmlformats.org/officeDocument/2006/math">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den>
                            </m:f>
                          </m:e>
                        </m:d>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oMath>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den>
                              </m:f>
                            </m:e>
                          </m:d>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num>
                        <m:den>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16</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den>
                      </m:f>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num>
                        <m:den>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16</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den>
                      </m:f>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16</m:t>
                                  </m:r>
                                </m:den>
                              </m:f>
                            </m:e>
                          </m:d>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endParaRPr lang="en-IN" dirty="0"/>
              </a:p>
            </p:txBody>
          </p:sp>
        </mc:Choice>
        <mc:Fallback>
          <p:sp>
            <p:nvSpPr>
              <p:cNvPr id="3" name="Content Placeholder 2">
                <a:extLst>
                  <a:ext uri="{FF2B5EF4-FFF2-40B4-BE49-F238E27FC236}">
                    <a16:creationId xmlns:a16="http://schemas.microsoft.com/office/drawing/2014/main" xmlns="" xmlns:a14="http://schemas.microsoft.com/office/drawing/2010/main" id="{596B62AD-0384-48C9-847B-2997E486B0AD}"/>
                  </a:ext>
                </a:extLst>
              </p:cNvPr>
              <p:cNvSpPr>
                <a:spLocks noGrp="1" noRot="1" noChangeAspect="1" noMove="1" noResize="1" noEditPoints="1" noAdjustHandles="1" noChangeArrowheads="1" noChangeShapeType="1" noTextEdit="1"/>
              </p:cNvSpPr>
              <p:nvPr>
                <p:ph idx="1"/>
              </p:nvPr>
            </p:nvSpPr>
            <p:spPr>
              <a:xfrm>
                <a:off x="683568" y="1772816"/>
                <a:ext cx="8229600" cy="3886200"/>
              </a:xfrm>
              <a:blipFill>
                <a:blip r:embed="rId2" cstate="print"/>
                <a:stretch>
                  <a:fillRect l="-593" t="-1099" b="-6750"/>
                </a:stretch>
              </a:blipFill>
            </p:spPr>
            <p:txBody>
              <a:bodyPr/>
              <a:lstStyle/>
              <a:p>
                <a:r>
                  <a:rPr lang="en-IN">
                    <a:noFill/>
                  </a:rPr>
                  <a:t> </a:t>
                </a:r>
              </a:p>
            </p:txBody>
          </p:sp>
        </mc:Fallback>
      </mc:AlternateContent>
    </p:spTree>
    <p:extLst>
      <p:ext uri="{BB962C8B-B14F-4D97-AF65-F5344CB8AC3E}">
        <p14:creationId xmlns:p14="http://schemas.microsoft.com/office/powerpoint/2010/main" xmlns="" val="142066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E54BC8-9D67-4EC9-8D69-B18FEFD4DC83}"/>
              </a:ext>
            </a:extLst>
          </p:cNvPr>
          <p:cNvSpPr>
            <a:spLocks noGrp="1"/>
          </p:cNvSpPr>
          <p:nvPr>
            <p:ph type="title"/>
          </p:nvPr>
        </p:nvSpPr>
        <p:spPr/>
        <p:txBody>
          <a:bodyPr/>
          <a:lstStyle/>
          <a:p>
            <a:r>
              <a:rPr lang="en-US" sz="3200" b="1" dirty="0">
                <a:solidFill>
                  <a:srgbClr val="000000"/>
                </a:solidFill>
              </a:rPr>
              <a:t>Recursion Tree Method (Example 1)</a:t>
            </a:r>
            <a:endParaRPr lang="en-IN" sz="3200" dirty="0"/>
          </a:p>
        </p:txBody>
      </p:sp>
      <mc:AlternateContent xmlns:mc="http://schemas.openxmlformats.org/markup-compatibility/2006">
        <mc:Choice xmlns:a14="http://schemas.microsoft.com/office/drawing/2010/main" xmlns="" Requires="a14">
          <p:sp>
            <p:nvSpPr>
              <p:cNvPr id="3" name="Content Placeholder 2">
                <a:extLst>
                  <a:ext uri="{FF2B5EF4-FFF2-40B4-BE49-F238E27FC236}">
                    <a16:creationId xmlns:a16="http://schemas.microsoft.com/office/drawing/2014/main" id="{E94C89C0-E9FA-4635-9621-A52B2CF6FE19}"/>
                  </a:ext>
                </a:extLst>
              </p:cNvPr>
              <p:cNvSpPr>
                <a:spLocks noGrp="1"/>
              </p:cNvSpPr>
              <p:nvPr>
                <p:ph idx="1"/>
              </p:nvPr>
            </p:nvSpPr>
            <p:spPr>
              <a:xfrm>
                <a:off x="755576" y="1905000"/>
                <a:ext cx="7931224" cy="3886200"/>
              </a:xfrm>
            </p:spPr>
            <p:txBody>
              <a:bodyPr/>
              <a:lstStyle/>
              <a:p>
                <a:pPr marL="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However, the bottom level is special. Each of the bottom node has contribute cost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oMath>
                </a14:m>
                <a:r>
                  <a:rPr lang="en-US" sz="1800" dirty="0">
                    <a:solidFill>
                      <a:srgbClr val="000000"/>
                    </a:solidFill>
                    <a:effectLst/>
                    <a:latin typeface="+mj-lt"/>
                    <a:ea typeface="Times New Roman" panose="02020603050405020304" pitchFamily="18" charset="0"/>
                    <a:cs typeface="Times New Roman" panose="02020603050405020304" pitchFamily="18" charset="0"/>
                  </a:rPr>
                  <a:t>  </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Hence the cost of the bottom level is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oMath>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541338"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𝑎𝑠</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𝑡h𝑒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h𝑒𝑖𝑔h𝑡</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𝑜𝑓</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𝑡h𝑒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𝑡𝑟𝑒𝑒</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541338" indent="0">
                  <a:spcBef>
                    <a:spcPts val="0"/>
                  </a:spcBef>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800" i="1">
                                  <a:solidFill>
                                    <a:srgbClr val="000000"/>
                                  </a:solidFill>
                                  <a:effectLst/>
                                  <a:latin typeface="Cambria Math" panose="02040503050406030204" pitchFamily="18" charset="0"/>
                                  <a:ea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e>
                          </m:func>
                        </m:sup>
                      </m:sSup>
                    </m:oMath>
                  </m:oMathPara>
                </a14:m>
                <a:endParaRPr lang="en-IN" sz="1800" dirty="0">
                  <a:latin typeface="+mj-lt"/>
                </a:endParaRPr>
              </a:p>
              <a:p>
                <a:pPr marL="0" indent="0" algn="just">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So, the total cost of entire tree is </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16</m:t>
                          </m:r>
                        </m:den>
                      </m:f>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16</m:t>
                                  </m:r>
                                </m:den>
                              </m:f>
                            </m:e>
                          </m:d>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16</m:t>
                                  </m:r>
                                </m:den>
                              </m:f>
                            </m:e>
                          </m:d>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16</m:t>
                                  </m:r>
                                </m:den>
                              </m:f>
                            </m:e>
                          </m:d>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e>
                          </m:func>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nary>
                        <m:naryPr>
                          <m:chr m:val="∑"/>
                          <m:limLoc m:val="undOv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m:t>
                          </m:r>
                        </m:sub>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sup>
                        <m:e>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16</m:t>
                                      </m:r>
                                    </m:den>
                                  </m:f>
                                </m:e>
                              </m:d>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e>
                      </m:nary>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e>
                          </m:func>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spcBef>
                    <a:spcPts val="0"/>
                  </a:spcBef>
                  <a:buNone/>
                </a:pPr>
                <a:endParaRPr lang="en-IN" sz="1800" dirty="0">
                  <a:latin typeface="+mj-lt"/>
                </a:endParaRPr>
              </a:p>
            </p:txBody>
          </p:sp>
        </mc:Choice>
        <mc:Fallback>
          <p:sp>
            <p:nvSpPr>
              <p:cNvPr id="3" name="Content Placeholder 2">
                <a:extLst>
                  <a:ext uri="{FF2B5EF4-FFF2-40B4-BE49-F238E27FC236}">
                    <a16:creationId xmlns:a16="http://schemas.microsoft.com/office/drawing/2014/main" xmlns="" xmlns:a14="http://schemas.microsoft.com/office/drawing/2010/main" id="{E94C89C0-E9FA-4635-9621-A52B2CF6FE19}"/>
                  </a:ext>
                </a:extLst>
              </p:cNvPr>
              <p:cNvSpPr>
                <a:spLocks noGrp="1" noRot="1" noChangeAspect="1" noMove="1" noResize="1" noEditPoints="1" noAdjustHandles="1" noChangeArrowheads="1" noChangeShapeType="1" noTextEdit="1"/>
              </p:cNvSpPr>
              <p:nvPr>
                <p:ph idx="1"/>
              </p:nvPr>
            </p:nvSpPr>
            <p:spPr>
              <a:xfrm>
                <a:off x="755576" y="1905000"/>
                <a:ext cx="7931224" cy="3886200"/>
              </a:xfrm>
              <a:blipFill>
                <a:blip r:embed="rId2" cstate="print"/>
                <a:stretch>
                  <a:fillRect l="-692" t="-1099"/>
                </a:stretch>
              </a:blipFill>
            </p:spPr>
            <p:txBody>
              <a:bodyPr/>
              <a:lstStyle/>
              <a:p>
                <a:r>
                  <a:rPr lang="en-IN">
                    <a:noFill/>
                  </a:rPr>
                  <a:t> </a:t>
                </a:r>
              </a:p>
            </p:txBody>
          </p:sp>
        </mc:Fallback>
      </mc:AlternateContent>
    </p:spTree>
    <p:extLst>
      <p:ext uri="{BB962C8B-B14F-4D97-AF65-F5344CB8AC3E}">
        <p14:creationId xmlns:p14="http://schemas.microsoft.com/office/powerpoint/2010/main" xmlns="" val="574481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4B6937-6CA7-4B1C-953D-6141E221AE59}"/>
              </a:ext>
            </a:extLst>
          </p:cNvPr>
          <p:cNvSpPr>
            <a:spLocks noGrp="1"/>
          </p:cNvSpPr>
          <p:nvPr>
            <p:ph type="title"/>
          </p:nvPr>
        </p:nvSpPr>
        <p:spPr/>
        <p:txBody>
          <a:bodyPr/>
          <a:lstStyle/>
          <a:p>
            <a:r>
              <a:rPr lang="en-US" sz="3200" b="1" dirty="0">
                <a:solidFill>
                  <a:srgbClr val="000000"/>
                </a:solidFill>
              </a:rPr>
              <a:t>Recursion Tree Method (Example 1)</a:t>
            </a:r>
            <a:endParaRPr lang="en-IN" sz="3200" dirty="0"/>
          </a:p>
        </p:txBody>
      </p:sp>
      <mc:AlternateContent xmlns:mc="http://schemas.openxmlformats.org/markup-compatibility/2006">
        <mc:Choice xmlns:a14="http://schemas.microsoft.com/office/drawing/2010/main" xmlns="" Requires="a14">
          <p:sp>
            <p:nvSpPr>
              <p:cNvPr id="3" name="Content Placeholder 2">
                <a:extLst>
                  <a:ext uri="{FF2B5EF4-FFF2-40B4-BE49-F238E27FC236}">
                    <a16:creationId xmlns:a16="http://schemas.microsoft.com/office/drawing/2014/main" id="{11F40B89-58BD-4A1A-828E-0A06BBAEC304}"/>
                  </a:ext>
                </a:extLst>
              </p:cNvPr>
              <p:cNvSpPr>
                <a:spLocks noGrp="1"/>
              </p:cNvSpPr>
              <p:nvPr>
                <p:ph idx="1"/>
              </p:nvPr>
            </p:nvSpPr>
            <p:spPr>
              <a:xfrm>
                <a:off x="755576" y="1722438"/>
                <a:ext cx="7859216" cy="3886200"/>
              </a:xfrm>
            </p:spPr>
            <p:txBody>
              <a:bodyPr/>
              <a:lstStyle/>
              <a:p>
                <a:pPr marL="0" indent="0">
                  <a:lnSpc>
                    <a:spcPct val="107000"/>
                  </a:lnSpc>
                  <a:spcBef>
                    <a:spcPts val="0"/>
                  </a:spcBef>
                  <a:spcAft>
                    <a:spcPts val="0"/>
                  </a:spcAft>
                  <a:buNone/>
                </a:pPr>
                <a:r>
                  <a:rPr lang="en-US" sz="1400" dirty="0">
                    <a:solidFill>
                      <a:srgbClr val="000000"/>
                    </a:solidFill>
                    <a:effectLst/>
                    <a:latin typeface="+mj-lt"/>
                    <a:ea typeface="Times New Roman" panose="02020603050405020304" pitchFamily="18" charset="0"/>
                    <a:cs typeface="Times New Roman" panose="02020603050405020304" pitchFamily="18" charset="0"/>
                  </a:rPr>
                  <a:t>The left term is just a sum of Geometric series. So the value of  </a:t>
                </a:r>
                <a14:m>
                  <m:oMath xmlns:m="http://schemas.openxmlformats.org/officeDocument/2006/math">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oMath>
                </a14:m>
                <a:r>
                  <a:rPr lang="en-US" sz="1400" dirty="0">
                    <a:solidFill>
                      <a:srgbClr val="000000"/>
                    </a:solidFill>
                    <a:effectLst/>
                    <a:latin typeface="+mj-lt"/>
                    <a:ea typeface="Times New Roman" panose="02020603050405020304" pitchFamily="18" charset="0"/>
                    <a:cs typeface="Times New Roman" panose="02020603050405020304" pitchFamily="18" charset="0"/>
                  </a:rPr>
                  <a:t> is as follows.</a:t>
                </a:r>
                <a:endParaRPr lang="en-IN" sz="14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type m:val="skw"/>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num>
                                        <m:den>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16</m:t>
                                          </m:r>
                                        </m:den>
                                      </m:f>
                                    </m:e>
                                  </m:d>
                                </m:e>
                                <m:sup>
                                  <m:func>
                                    <m:func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4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sub>
                                      </m:sSub>
                                    </m:fName>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sup>
                              </m:s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num>
                            <m:den>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num>
                                    <m:den>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16</m:t>
                                      </m:r>
                                    </m:den>
                                  </m:f>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e>
                              </m:d>
                            </m:den>
                          </m:f>
                        </m:e>
                      </m:d>
                      <m:sSup>
                        <m:sSupPr>
                          <m:ctrlPr>
                            <a:rPr lang="en-IN"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pPr>
                        <m:e>
                          <m:r>
                            <a:rPr lang="en-US" sz="1400" b="0" i="1"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𝑐</m:t>
                          </m:r>
                          <m:r>
                            <a:rPr lang="en-US"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4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4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sub>
                              </m:sSub>
                            </m:fName>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e>
                          </m:func>
                        </m:sup>
                      </m:s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4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US" sz="1400" dirty="0">
                    <a:solidFill>
                      <a:srgbClr val="000000"/>
                    </a:solidFill>
                    <a:effectLst/>
                    <a:latin typeface="+mj-lt"/>
                    <a:ea typeface="Times New Roman" panose="02020603050405020304" pitchFamily="18" charset="0"/>
                    <a:cs typeface="Times New Roman" panose="02020603050405020304" pitchFamily="18" charset="0"/>
                  </a:rPr>
                  <a:t>The above equation looks very complicated. So, we use an infinite geometric series as an upper bound. Hence the new form of the equation is given below:</a:t>
                </a:r>
                <a:endParaRPr lang="en-IN" sz="14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nary>
                        <m:naryPr>
                          <m:chr m:val="∑"/>
                          <m:limLoc m:val="undOv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m:t>
                          </m:r>
                        </m:sub>
                        <m:sup>
                          <m:func>
                            <m:func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4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sub>
                              </m:sSub>
                            </m:fName>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e>
                          </m:func>
                        </m:sup>
                        <m:e>
                          <m:sSup>
                            <m:sSup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num>
                                    <m:den>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16</m:t>
                                      </m:r>
                                    </m:den>
                                  </m:f>
                                </m:e>
                              </m:d>
                            </m:e>
                            <m: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sSup>
                            <m:sSup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e>
                      </m:nary>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4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4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sub>
                              </m:sSub>
                            </m:fName>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e>
                          </m:func>
                        </m:sup>
                      </m:s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4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400" i="1" dirty="0"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m:t>
                      </m:r>
                      <m:nary>
                        <m:naryPr>
                          <m:chr m:val="∑"/>
                          <m:limLoc m:val="undOv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m:t>
                          </m:r>
                        </m:sub>
                        <m: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up>
                        <m:e>
                          <m:sSup>
                            <m:sSup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num>
                                    <m:den>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16</m:t>
                                      </m:r>
                                    </m:den>
                                  </m:f>
                                </m:e>
                              </m:d>
                            </m:e>
                            <m: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sSup>
                            <m:sSup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e>
                      </m:nary>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4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4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sub>
                              </m:sSub>
                            </m:fName>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e>
                          </m:func>
                        </m:sup>
                      </m:s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4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4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num>
                                <m:den>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16</m:t>
                                  </m:r>
                                </m:den>
                              </m:f>
                            </m:e>
                          </m:d>
                        </m:den>
                      </m:f>
                      <m:sSup>
                        <m:sSup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e>
                        <m: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4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4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sub>
                              </m:sSub>
                            </m:fName>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e>
                          </m:func>
                        </m:sup>
                      </m:s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4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4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16</m:t>
                          </m:r>
                        </m:num>
                        <m:den>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13</m:t>
                          </m:r>
                        </m:den>
                      </m:f>
                      <m:sSup>
                        <m:sSup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e>
                        <m: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4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4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sub>
                              </m:sSub>
                            </m:fName>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e>
                          </m:func>
                        </m:sup>
                      </m:s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4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4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Ο</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400" dirty="0">
                  <a:solidFill>
                    <a:srgbClr val="000000"/>
                  </a:solidFill>
                  <a:effectLst/>
                  <a:latin typeface="+mj-lt"/>
                  <a:ea typeface="Calibri" panose="020F0502020204030204" pitchFamily="34" charset="0"/>
                  <a:cs typeface="Times New Roman" panose="02020603050405020304" pitchFamily="18" charset="0"/>
                </a:endParaRPr>
              </a:p>
              <a:p>
                <a:endParaRPr lang="en-IN" dirty="0"/>
              </a:p>
            </p:txBody>
          </p:sp>
        </mc:Choice>
        <mc:Fallback>
          <p:sp>
            <p:nvSpPr>
              <p:cNvPr id="3" name="Content Placeholder 2">
                <a:extLst>
                  <a:ext uri="{FF2B5EF4-FFF2-40B4-BE49-F238E27FC236}">
                    <a16:creationId xmlns:a16="http://schemas.microsoft.com/office/drawing/2014/main" xmlns="" xmlns:a14="http://schemas.microsoft.com/office/drawing/2010/main" id="{11F40B89-58BD-4A1A-828E-0A06BBAEC304}"/>
                  </a:ext>
                </a:extLst>
              </p:cNvPr>
              <p:cNvSpPr>
                <a:spLocks noGrp="1" noRot="1" noChangeAspect="1" noMove="1" noResize="1" noEditPoints="1" noAdjustHandles="1" noChangeArrowheads="1" noChangeShapeType="1" noTextEdit="1"/>
              </p:cNvSpPr>
              <p:nvPr>
                <p:ph idx="1"/>
              </p:nvPr>
            </p:nvSpPr>
            <p:spPr>
              <a:xfrm>
                <a:off x="755576" y="1722438"/>
                <a:ext cx="7859216" cy="3886200"/>
              </a:xfrm>
              <a:blipFill>
                <a:blip r:embed="rId2" cstate="print"/>
                <a:stretch>
                  <a:fillRect l="-233" t="-471" b="-8948"/>
                </a:stretch>
              </a:blipFill>
            </p:spPr>
            <p:txBody>
              <a:bodyPr/>
              <a:lstStyle/>
              <a:p>
                <a:r>
                  <a:rPr lang="en-IN">
                    <a:noFill/>
                  </a:rPr>
                  <a:t> </a:t>
                </a:r>
              </a:p>
            </p:txBody>
          </p:sp>
        </mc:Fallback>
      </mc:AlternateContent>
    </p:spTree>
    <p:extLst>
      <p:ext uri="{BB962C8B-B14F-4D97-AF65-F5344CB8AC3E}">
        <p14:creationId xmlns:p14="http://schemas.microsoft.com/office/powerpoint/2010/main" xmlns="" val="3958132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2A9389-DB50-4A5B-8E2E-A597E172BD57}"/>
              </a:ext>
            </a:extLst>
          </p:cNvPr>
          <p:cNvSpPr>
            <a:spLocks noGrp="1"/>
          </p:cNvSpPr>
          <p:nvPr>
            <p:ph type="title"/>
          </p:nvPr>
        </p:nvSpPr>
        <p:spPr/>
        <p:txBody>
          <a:bodyPr/>
          <a:lstStyle/>
          <a:p>
            <a:r>
              <a:rPr lang="en-US" sz="3200" b="1" dirty="0">
                <a:solidFill>
                  <a:srgbClr val="000000"/>
                </a:solidFill>
              </a:rPr>
              <a:t>Recursion Tree Method (Example 2)</a:t>
            </a:r>
            <a:endParaRPr lang="en-IN" sz="3200" dirty="0"/>
          </a:p>
        </p:txBody>
      </p:sp>
      <mc:AlternateContent xmlns:mc="http://schemas.openxmlformats.org/markup-compatibility/2006">
        <mc:Choice xmlns:a14="http://schemas.microsoft.com/office/drawing/2010/main" xmlns="" Requires="a14">
          <p:sp>
            <p:nvSpPr>
              <p:cNvPr id="3" name="Content Placeholder 2">
                <a:extLst>
                  <a:ext uri="{FF2B5EF4-FFF2-40B4-BE49-F238E27FC236}">
                    <a16:creationId xmlns:a16="http://schemas.microsoft.com/office/drawing/2014/main" id="{70201756-3193-4BEC-86A0-8164D8C9F32A}"/>
                  </a:ext>
                </a:extLst>
              </p:cNvPr>
              <p:cNvSpPr>
                <a:spLocks noGrp="1"/>
              </p:cNvSpPr>
              <p:nvPr>
                <p:ph idx="1"/>
              </p:nvPr>
            </p:nvSpPr>
            <p:spPr>
              <a:xfrm>
                <a:off x="971600" y="1731812"/>
                <a:ext cx="6840760" cy="3886200"/>
              </a:xfrm>
            </p:spPr>
            <p:txBody>
              <a:bodyPr/>
              <a:lstStyle/>
              <a:p>
                <a:pPr marL="400050" lvl="1" indent="0">
                  <a:lnSpc>
                    <a:spcPct val="107000"/>
                  </a:lnSpc>
                  <a:spcAft>
                    <a:spcPts val="800"/>
                  </a:spcAft>
                  <a:buNone/>
                </a:pPr>
                <a:r>
                  <a:rPr lang="en-US" sz="1600" dirty="0">
                    <a:solidFill>
                      <a:srgbClr val="000000"/>
                    </a:solidFill>
                    <a:effectLst/>
                    <a:latin typeface="+mj-lt"/>
                    <a:ea typeface="Times New Roman" panose="02020603050405020304" pitchFamily="18" charset="0"/>
                    <a:cs typeface="Times New Roman" panose="02020603050405020304" pitchFamily="18" charset="0"/>
                  </a:rPr>
                  <a:t>Example 2</a:t>
                </a:r>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400050" lvl="1" indent="0">
                  <a:lnSpc>
                    <a:spcPct val="107000"/>
                  </a:lnSpc>
                  <a:spcAft>
                    <a:spcPts val="800"/>
                  </a:spcAft>
                  <a:buNone/>
                </a:pPr>
                <a:r>
                  <a:rPr lang="en-US" sz="1600" dirty="0">
                    <a:solidFill>
                      <a:srgbClr val="000000"/>
                    </a:solidFill>
                    <a:effectLst/>
                    <a:latin typeface="+mj-lt"/>
                    <a:ea typeface="Times New Roman" panose="02020603050405020304" pitchFamily="18" charset="0"/>
                    <a:cs typeface="Times New Roman" panose="02020603050405020304" pitchFamily="18" charset="0"/>
                  </a:rPr>
                  <a:t>Solve the recurrence </a:t>
                </a:r>
                <a14:m>
                  <m:oMath xmlns:m="http://schemas.openxmlformats.org/officeDocument/2006/math">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e>
                    </m:d>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oMath>
                </a14:m>
                <a:r>
                  <a:rPr lang="en-US" sz="1600" dirty="0">
                    <a:solidFill>
                      <a:srgbClr val="000000"/>
                    </a:solidFill>
                    <a:effectLst/>
                    <a:latin typeface="+mj-lt"/>
                    <a:ea typeface="Times New Roman" panose="02020603050405020304" pitchFamily="18" charset="0"/>
                    <a:cs typeface="Times New Roman" panose="02020603050405020304" pitchFamily="18" charset="0"/>
                  </a:rPr>
                  <a:t> by using recursion tree method.</a:t>
                </a:r>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400050" lvl="1" indent="0">
                  <a:lnSpc>
                    <a:spcPct val="107000"/>
                  </a:lnSpc>
                  <a:spcAft>
                    <a:spcPts val="800"/>
                  </a:spcAft>
                  <a:buNone/>
                </a:pPr>
                <a14:m>
                  <m:oMathPara xmlns:m="http://schemas.openxmlformats.org/officeDocument/2006/math">
                    <m:oMathParaPr>
                      <m:jc m:val="centerGroup"/>
                    </m:oMathParaPr>
                    <m:oMath xmlns:m="http://schemas.openxmlformats.org/officeDocument/2006/math">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e>
                      </m:d>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&gt;0</m:t>
                      </m:r>
                    </m:oMath>
                  </m:oMathPara>
                </a14:m>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400050" lvl="1" indent="0">
                  <a:lnSpc>
                    <a:spcPct val="107000"/>
                  </a:lnSpc>
                  <a:spcAft>
                    <a:spcPts val="800"/>
                  </a:spcAft>
                  <a:buNone/>
                </a:pPr>
                <a:r>
                  <a:rPr lang="en-US" sz="1600" dirty="0">
                    <a:solidFill>
                      <a:srgbClr val="000000"/>
                    </a:solidFill>
                    <a:effectLst/>
                    <a:latin typeface="+mj-lt"/>
                    <a:ea typeface="Times New Roman" panose="02020603050405020304" pitchFamily="18" charset="0"/>
                    <a:cs typeface="Times New Roman" panose="02020603050405020304" pitchFamily="18" charset="0"/>
                  </a:rPr>
                  <a:t>The term </a:t>
                </a:r>
                <a14:m>
                  <m:oMath xmlns:m="http://schemas.openxmlformats.org/officeDocument/2006/math">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oMath>
                </a14:m>
                <a:r>
                  <a:rPr lang="en-US" sz="1600" dirty="0">
                    <a:solidFill>
                      <a:srgbClr val="000000"/>
                    </a:solidFill>
                    <a:effectLst/>
                    <a:latin typeface="+mj-lt"/>
                    <a:ea typeface="Times New Roman" panose="02020603050405020304" pitchFamily="18" charset="0"/>
                    <a:cs typeface="Times New Roman" panose="02020603050405020304" pitchFamily="18" charset="0"/>
                  </a:rPr>
                  <a:t>, at the root represent the costs incurred by the subproblems of size </a:t>
                </a:r>
                <a14:m>
                  <m:oMath xmlns:m="http://schemas.openxmlformats.org/officeDocument/2006/math">
                    <m:f>
                      <m:f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oMath>
                </a14:m>
                <a:r>
                  <a:rPr lang="en-US" sz="1600" dirty="0">
                    <a:solidFill>
                      <a:srgbClr val="000000"/>
                    </a:solidFill>
                    <a:effectLst/>
                    <a:latin typeface="+mj-lt"/>
                    <a:ea typeface="Times New Roman" panose="02020603050405020304" pitchFamily="18" charset="0"/>
                    <a:cs typeface="Times New Roman" panose="02020603050405020304" pitchFamily="18" charset="0"/>
                  </a:rPr>
                  <a:t>.</a:t>
                </a:r>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400050" lvl="1" indent="0">
                  <a:lnSpc>
                    <a:spcPct val="107000"/>
                  </a:lnSpc>
                  <a:spcAft>
                    <a:spcPts val="800"/>
                  </a:spcAft>
                  <a:buNone/>
                </a:pPr>
                <a:r>
                  <a:rPr lang="en-US" sz="1600" dirty="0">
                    <a:solidFill>
                      <a:srgbClr val="000000"/>
                    </a:solidFill>
                    <a:effectLst/>
                    <a:latin typeface="+mj-lt"/>
                    <a:ea typeface="Times New Roman" panose="02020603050405020304" pitchFamily="18" charset="0"/>
                    <a:cs typeface="Times New Roman" panose="02020603050405020304" pitchFamily="18" charset="0"/>
                  </a:rPr>
                  <a:t>Construction of Recursion tree</a:t>
                </a:r>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400050" lvl="1" indent="0" algn="ctr">
                  <a:lnSpc>
                    <a:spcPct val="107000"/>
                  </a:lnSpc>
                  <a:spcAft>
                    <a:spcPts val="800"/>
                  </a:spcAft>
                  <a:buNone/>
                </a:pPr>
                <a:r>
                  <a:rPr lang="en-US" sz="1600" dirty="0">
                    <a:solidFill>
                      <a:srgbClr val="000000"/>
                    </a:solidFill>
                    <a:effectLst/>
                    <a:ea typeface="Times New Roman" panose="02020603050405020304" pitchFamily="18" charset="0"/>
                    <a:cs typeface="Times New Roman" panose="02020603050405020304" pitchFamily="18" charset="0"/>
                  </a:rPr>
                  <a:t> </a:t>
                </a:r>
                <a14:m>
                  <m:oMath xmlns:m="http://schemas.openxmlformats.org/officeDocument/2006/math">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en-US" sz="1600" dirty="0">
                  <a:solidFill>
                    <a:srgbClr val="000000"/>
                  </a:solidFill>
                  <a:effectLst/>
                  <a:latin typeface="+mj-lt"/>
                  <a:ea typeface="Times New Roman" panose="02020603050405020304" pitchFamily="18" charset="0"/>
                  <a:cs typeface="Times New Roman" panose="02020603050405020304" pitchFamily="18" charset="0"/>
                </a:endParaRPr>
              </a:p>
              <a:p>
                <a:pPr marL="400050" lvl="1" indent="0" algn="ctr">
                  <a:lnSpc>
                    <a:spcPct val="107000"/>
                  </a:lnSpc>
                  <a:spcAft>
                    <a:spcPts val="800"/>
                  </a:spcAft>
                  <a:buNone/>
                </a:pPr>
                <a:r>
                  <a:rPr lang="en-US" sz="1600" dirty="0">
                    <a:solidFill>
                      <a:srgbClr val="000000"/>
                    </a:solidFill>
                    <a:effectLst/>
                    <a:latin typeface="+mj-lt"/>
                    <a:ea typeface="Times New Roman" panose="02020603050405020304" pitchFamily="18" charset="0"/>
                    <a:cs typeface="Times New Roman" panose="02020603050405020304" pitchFamily="18" charset="0"/>
                  </a:rPr>
                  <a:t>Fig –(a)</a:t>
                </a:r>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gn="just">
                  <a:buNone/>
                </a:pPr>
                <a:r>
                  <a:rPr lang="en-US" sz="1600" dirty="0">
                    <a:solidFill>
                      <a:srgbClr val="000000"/>
                    </a:solidFill>
                    <a:effectLst/>
                    <a:latin typeface="+mj-lt"/>
                    <a:ea typeface="Times New Roman" panose="02020603050405020304" pitchFamily="18" charset="0"/>
                    <a:cs typeface="Times New Roman" panose="02020603050405020304" pitchFamily="18" charset="0"/>
                  </a:rPr>
                  <a:t>Figure (a) shows T(n), which progressively expands in (b) to form recursion tree.</a:t>
                </a:r>
                <a:endParaRPr lang="en-IN" sz="1600" dirty="0">
                  <a:solidFill>
                    <a:srgbClr val="000000"/>
                  </a:solidFill>
                  <a:effectLst/>
                  <a:latin typeface="+mj-lt"/>
                  <a:ea typeface="Calibri" panose="020F0502020204030204" pitchFamily="34" charset="0"/>
                  <a:cs typeface="Times New Roman" panose="02020603050405020304" pitchFamily="18" charset="0"/>
                </a:endParaRPr>
              </a:p>
              <a:p>
                <a:endParaRPr lang="en-IN" dirty="0"/>
              </a:p>
            </p:txBody>
          </p:sp>
        </mc:Choice>
        <mc:Fallback>
          <p:sp>
            <p:nvSpPr>
              <p:cNvPr id="3" name="Content Placeholder 2">
                <a:extLst>
                  <a:ext uri="{FF2B5EF4-FFF2-40B4-BE49-F238E27FC236}">
                    <a16:creationId xmlns:a16="http://schemas.microsoft.com/office/drawing/2014/main" xmlns="" xmlns:a14="http://schemas.microsoft.com/office/drawing/2010/main" id="{70201756-3193-4BEC-86A0-8164D8C9F32A}"/>
                  </a:ext>
                </a:extLst>
              </p:cNvPr>
              <p:cNvSpPr>
                <a:spLocks noGrp="1" noRot="1" noChangeAspect="1" noMove="1" noResize="1" noEditPoints="1" noAdjustHandles="1" noChangeArrowheads="1" noChangeShapeType="1" noTextEdit="1"/>
              </p:cNvSpPr>
              <p:nvPr>
                <p:ph idx="1"/>
              </p:nvPr>
            </p:nvSpPr>
            <p:spPr>
              <a:xfrm>
                <a:off x="971600" y="1731812"/>
                <a:ext cx="6840760" cy="3886200"/>
              </a:xfrm>
              <a:blipFill>
                <a:blip r:embed="rId2" cstate="print"/>
                <a:stretch>
                  <a:fillRect l="-445" t="-627" r="-445" b="-14420"/>
                </a:stretch>
              </a:blipFill>
            </p:spPr>
            <p:txBody>
              <a:bodyPr/>
              <a:lstStyle/>
              <a:p>
                <a:r>
                  <a:rPr lang="en-IN">
                    <a:noFill/>
                  </a:rPr>
                  <a:t> </a:t>
                </a:r>
              </a:p>
            </p:txBody>
          </p:sp>
        </mc:Fallback>
      </mc:AlternateContent>
    </p:spTree>
    <p:extLst>
      <p:ext uri="{BB962C8B-B14F-4D97-AF65-F5344CB8AC3E}">
        <p14:creationId xmlns:p14="http://schemas.microsoft.com/office/powerpoint/2010/main" xmlns="" val="840646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DBA902-4B28-4750-B859-DC9D70A37F3D}"/>
              </a:ext>
            </a:extLst>
          </p:cNvPr>
          <p:cNvSpPr>
            <a:spLocks noGrp="1"/>
          </p:cNvSpPr>
          <p:nvPr>
            <p:ph type="title"/>
          </p:nvPr>
        </p:nvSpPr>
        <p:spPr/>
        <p:txBody>
          <a:bodyPr/>
          <a:lstStyle/>
          <a:p>
            <a:r>
              <a:rPr lang="en-US" sz="3200" b="1" dirty="0">
                <a:solidFill>
                  <a:srgbClr val="000000"/>
                </a:solidFill>
              </a:rPr>
              <a:t>Recursion Tree Method (Example 2)</a:t>
            </a:r>
            <a:endParaRPr lang="en-IN" sz="3200" dirty="0"/>
          </a:p>
        </p:txBody>
      </p:sp>
      <mc:AlternateContent xmlns:mc="http://schemas.openxmlformats.org/markup-compatibility/2006">
        <mc:Choice xmlns:a14="http://schemas.microsoft.com/office/drawing/2010/main" xmlns="" Requires="a14">
          <p:sp>
            <p:nvSpPr>
              <p:cNvPr id="115" name="Text Box 119">
                <a:extLst>
                  <a:ext uri="{FF2B5EF4-FFF2-40B4-BE49-F238E27FC236}">
                    <a16:creationId xmlns:a16="http://schemas.microsoft.com/office/drawing/2014/main" id="{7B8CC3F4-DAFF-40F2-81AF-FC54FC4AFFED}"/>
                  </a:ext>
                </a:extLst>
              </p:cNvPr>
              <p:cNvSpPr txBox="1"/>
              <p:nvPr/>
            </p:nvSpPr>
            <p:spPr>
              <a:xfrm>
                <a:off x="7348317" y="3538661"/>
                <a:ext cx="1586399" cy="323236"/>
              </a:xfrm>
              <a:prstGeom prst="rect">
                <a:avLst/>
              </a:prstGeom>
              <a:solidFill>
                <a:schemeClr val="lt1">
                  <a:alpha val="0"/>
                </a:schemeClr>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p>
                        <m:sSupPr>
                          <m:ctrlPr>
                            <a:rPr lang="en-US" sz="140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ctrlPr>
                        </m:sSupPr>
                        <m:e>
                          <m:d>
                            <m:dPr>
                              <m:ctrlPr>
                                <a:rPr lang="en-US" sz="140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ctrlPr>
                            </m:dPr>
                            <m:e>
                              <m:f>
                                <m:fPr>
                                  <m:ctrlPr>
                                    <a:rPr lang="en-US" sz="140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ctrlPr>
                                </m:fPr>
                                <m:num>
                                  <m:r>
                                    <a:rPr lang="en-US" sz="1400" b="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4</m:t>
                                  </m:r>
                                </m:num>
                                <m:den>
                                  <m:r>
                                    <a:rPr lang="en-US" sz="1400" b="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2</m:t>
                                  </m:r>
                                </m:den>
                              </m:f>
                            </m:e>
                          </m:d>
                        </m:e>
                        <m:sup>
                          <m:r>
                            <a:rPr lang="en-US" sz="1400" b="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2</m:t>
                          </m:r>
                        </m:sup>
                      </m:sSup>
                      <m:r>
                        <a:rPr lang="en-US" sz="1400" i="1">
                          <a:ln w="9525" cap="rnd" cmpd="sng" algn="ctr">
                            <a:solidFill>
                              <a:srgbClr val="000000">
                                <a:alpha val="0"/>
                              </a:srgbClr>
                            </a:solidFill>
                            <a:prstDash val="solid"/>
                            <a:bevel/>
                          </a:ln>
                          <a:latin typeface="Cambria Math" panose="02040503050406030204" pitchFamily="18" charset="0"/>
                          <a:ea typeface="Times New Roman" panose="02020603050405020304" pitchFamily="18" charset="0"/>
                          <a:cs typeface="Times New Roman" panose="02020603050405020304" pitchFamily="18" charset="0"/>
                        </a:rPr>
                        <m:t>𝑐</m:t>
                      </m:r>
                      <m:r>
                        <a:rPr lang="en-US" sz="1400" i="1">
                          <a:ln w="9525" cap="rnd" cmpd="sng" algn="ctr">
                            <a:solidFill>
                              <a:srgbClr val="000000">
                                <a:alpha val="0"/>
                              </a:srgbClr>
                            </a:solidFill>
                            <a:prstDash val="solid"/>
                            <a:bevel/>
                          </a:ln>
                          <a:latin typeface="Cambria Math" panose="02040503050406030204" pitchFamily="18" charset="0"/>
                          <a:ea typeface="Times New Roman" panose="02020603050405020304" pitchFamily="18" charset="0"/>
                          <a:cs typeface="Times New Roman" panose="02020603050405020304" pitchFamily="18" charset="0"/>
                        </a:rPr>
                        <m:t> </m:t>
                      </m:r>
                      <m:r>
                        <a:rPr lang="en-US" sz="1400" i="1">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𝑛</m:t>
                      </m:r>
                    </m:oMath>
                  </m:oMathPara>
                </a14:m>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115" name="Text Box 119">
                <a:extLst>
                  <a:ext uri="{FF2B5EF4-FFF2-40B4-BE49-F238E27FC236}">
                    <a16:creationId xmlns:a16="http://schemas.microsoft.com/office/drawing/2014/main" xmlns="" xmlns:a14="http://schemas.microsoft.com/office/drawing/2010/main" id="{7B8CC3F4-DAFF-40F2-81AF-FC54FC4AFFED}"/>
                  </a:ext>
                </a:extLst>
              </p:cNvPr>
              <p:cNvSpPr txBox="1">
                <a:spLocks noRot="1" noChangeAspect="1" noMove="1" noResize="1" noEditPoints="1" noAdjustHandles="1" noChangeArrowheads="1" noChangeShapeType="1" noTextEdit="1"/>
              </p:cNvSpPr>
              <p:nvPr/>
            </p:nvSpPr>
            <p:spPr>
              <a:xfrm>
                <a:off x="7348317" y="3538661"/>
                <a:ext cx="1586399" cy="323236"/>
              </a:xfrm>
              <a:prstGeom prst="rect">
                <a:avLst/>
              </a:prstGeom>
              <a:blipFill>
                <a:blip r:embed="rId2" cstate="print"/>
                <a:stretch>
                  <a:fillRect b="-87037"/>
                </a:stretch>
              </a:blipFill>
              <a:ln w="6350">
                <a:noFill/>
              </a:ln>
            </p:spPr>
            <p:txBody>
              <a:bodyPr/>
              <a:lstStyle/>
              <a:p>
                <a:r>
                  <a:rPr lang="en-IN">
                    <a:noFill/>
                  </a:rPr>
                  <a:t> </a:t>
                </a:r>
              </a:p>
            </p:txBody>
          </p:sp>
        </mc:Fallback>
      </mc:AlternateContent>
      <p:grpSp>
        <p:nvGrpSpPr>
          <p:cNvPr id="103" name="Group 102">
            <a:extLst>
              <a:ext uri="{FF2B5EF4-FFF2-40B4-BE49-F238E27FC236}">
                <a16:creationId xmlns:a16="http://schemas.microsoft.com/office/drawing/2014/main" xmlns="" id="{C2F7140B-32CB-4B3E-A45C-F18FF4D67AB2}"/>
              </a:ext>
            </a:extLst>
          </p:cNvPr>
          <p:cNvGrpSpPr/>
          <p:nvPr/>
        </p:nvGrpSpPr>
        <p:grpSpPr>
          <a:xfrm>
            <a:off x="715703" y="1844824"/>
            <a:ext cx="8428297" cy="4072117"/>
            <a:chOff x="634636" y="1510200"/>
            <a:chExt cx="8428297" cy="4072117"/>
          </a:xfrm>
        </p:grpSpPr>
        <p:grpSp>
          <p:nvGrpSpPr>
            <p:cNvPr id="4" name="Group 3">
              <a:extLst>
                <a:ext uri="{FF2B5EF4-FFF2-40B4-BE49-F238E27FC236}">
                  <a16:creationId xmlns:a16="http://schemas.microsoft.com/office/drawing/2014/main" xmlns="" id="{6EFD6700-7767-4659-A6B1-3D3ED4526F99}"/>
                </a:ext>
              </a:extLst>
            </p:cNvPr>
            <p:cNvGrpSpPr/>
            <p:nvPr/>
          </p:nvGrpSpPr>
          <p:grpSpPr>
            <a:xfrm>
              <a:off x="871914" y="1510200"/>
              <a:ext cx="6408712" cy="4072117"/>
              <a:chOff x="0" y="0"/>
              <a:chExt cx="5783529" cy="3587241"/>
            </a:xfrm>
          </p:grpSpPr>
          <p:grpSp>
            <p:nvGrpSpPr>
              <p:cNvPr id="5" name="Group 4">
                <a:extLst>
                  <a:ext uri="{FF2B5EF4-FFF2-40B4-BE49-F238E27FC236}">
                    <a16:creationId xmlns:a16="http://schemas.microsoft.com/office/drawing/2014/main" xmlns="" id="{534F95B7-80EA-4B7E-AE23-F5592AA8B08B}"/>
                  </a:ext>
                </a:extLst>
              </p:cNvPr>
              <p:cNvGrpSpPr/>
              <p:nvPr/>
            </p:nvGrpSpPr>
            <p:grpSpPr>
              <a:xfrm>
                <a:off x="0" y="0"/>
                <a:ext cx="5783529" cy="2444655"/>
                <a:chOff x="0" y="0"/>
                <a:chExt cx="5783529" cy="2444655"/>
              </a:xfrm>
            </p:grpSpPr>
            <p:grpSp>
              <p:nvGrpSpPr>
                <p:cNvPr id="18" name="Group 17">
                  <a:extLst>
                    <a:ext uri="{FF2B5EF4-FFF2-40B4-BE49-F238E27FC236}">
                      <a16:creationId xmlns:a16="http://schemas.microsoft.com/office/drawing/2014/main" xmlns="" id="{31EBF4F3-3CF2-49EF-BF31-EBE3B1E07E7A}"/>
                    </a:ext>
                  </a:extLst>
                </p:cNvPr>
                <p:cNvGrpSpPr/>
                <p:nvPr/>
              </p:nvGrpSpPr>
              <p:grpSpPr>
                <a:xfrm>
                  <a:off x="88900" y="0"/>
                  <a:ext cx="5586109" cy="2266758"/>
                  <a:chOff x="0" y="0"/>
                  <a:chExt cx="5586109" cy="2266758"/>
                </a:xfrm>
              </p:grpSpPr>
              <p:grpSp>
                <p:nvGrpSpPr>
                  <p:cNvPr id="50" name="Group 49">
                    <a:extLst>
                      <a:ext uri="{FF2B5EF4-FFF2-40B4-BE49-F238E27FC236}">
                        <a16:creationId xmlns:a16="http://schemas.microsoft.com/office/drawing/2014/main" xmlns="" id="{7C6B96A0-3009-4FA8-A0EC-8DC5774D2C85}"/>
                      </a:ext>
                    </a:extLst>
                  </p:cNvPr>
                  <p:cNvGrpSpPr/>
                  <p:nvPr/>
                </p:nvGrpSpPr>
                <p:grpSpPr>
                  <a:xfrm>
                    <a:off x="457200" y="0"/>
                    <a:ext cx="4422893" cy="1522503"/>
                    <a:chOff x="-706582" y="0"/>
                    <a:chExt cx="4422893" cy="1522503"/>
                  </a:xfrm>
                </p:grpSpPr>
                <mc:AlternateContent xmlns:mc="http://schemas.openxmlformats.org/markup-compatibility/2006">
                  <mc:Choice xmlns:a14="http://schemas.microsoft.com/office/drawing/2010/main" xmlns="" Requires="a14">
                    <p:sp>
                      <p:nvSpPr>
                        <p:cNvPr id="91" name="Text Box 17">
                          <a:extLst>
                            <a:ext uri="{FF2B5EF4-FFF2-40B4-BE49-F238E27FC236}">
                              <a16:creationId xmlns:a16="http://schemas.microsoft.com/office/drawing/2014/main" id="{6002944C-F3A9-4473-B579-50D686286E0A}"/>
                            </a:ext>
                          </a:extLst>
                        </p:cNvPr>
                        <p:cNvSpPr txBox="1"/>
                        <p:nvPr/>
                      </p:nvSpPr>
                      <p:spPr>
                        <a:xfrm>
                          <a:off x="1059872" y="0"/>
                          <a:ext cx="495300" cy="29718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1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𝑐𝑛</m:t>
                                </m:r>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91" name="Text Box 17">
                          <a:extLst>
                            <a:ext uri="{FF2B5EF4-FFF2-40B4-BE49-F238E27FC236}">
                              <a16:creationId xmlns:a16="http://schemas.microsoft.com/office/drawing/2014/main" xmlns="" xmlns:a14="http://schemas.microsoft.com/office/drawing/2010/main" id="{6002944C-F3A9-4473-B579-50D686286E0A}"/>
                            </a:ext>
                          </a:extLst>
                        </p:cNvPr>
                        <p:cNvSpPr txBox="1">
                          <a:spLocks noRot="1" noChangeAspect="1" noMove="1" noResize="1" noEditPoints="1" noAdjustHandles="1" noChangeArrowheads="1" noChangeShapeType="1" noTextEdit="1"/>
                        </p:cNvSpPr>
                        <p:nvPr/>
                      </p:nvSpPr>
                      <p:spPr>
                        <a:xfrm>
                          <a:off x="1059872" y="0"/>
                          <a:ext cx="495300" cy="297180"/>
                        </a:xfrm>
                        <a:prstGeom prst="rect">
                          <a:avLst/>
                        </a:prstGeom>
                        <a:blipFill>
                          <a:blip r:embed="rId3" cstate="print"/>
                          <a:stretch>
                            <a:fillRect/>
                          </a:stretch>
                        </a:blipFill>
                        <a:ln w="6350">
                          <a:noFill/>
                        </a:ln>
                      </p:spPr>
                      <p:txBody>
                        <a:bodyPr/>
                        <a:lstStyle/>
                        <a:p>
                          <a:r>
                            <a:rPr lang="en-IN">
                              <a:noFill/>
                            </a:rPr>
                            <a:t> </a:t>
                          </a:r>
                        </a:p>
                      </p:txBody>
                    </p:sp>
                  </mc:Fallback>
                </mc:AlternateContent>
                <p:cxnSp>
                  <p:nvCxnSpPr>
                    <p:cNvPr id="92" name="Straight Connector 91">
                      <a:extLst>
                        <a:ext uri="{FF2B5EF4-FFF2-40B4-BE49-F238E27FC236}">
                          <a16:creationId xmlns:a16="http://schemas.microsoft.com/office/drawing/2014/main" xmlns="" id="{A281B0EC-3DB5-46A0-903D-A23D41C4F007}"/>
                        </a:ext>
                      </a:extLst>
                    </p:cNvPr>
                    <p:cNvCxnSpPr>
                      <a:endCxn id="98" idx="0"/>
                    </p:cNvCxnSpPr>
                    <p:nvPr/>
                  </p:nvCxnSpPr>
                  <p:spPr>
                    <a:xfrm flipH="1">
                      <a:off x="-458944" y="221618"/>
                      <a:ext cx="1775610" cy="754998"/>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93" name="Straight Connector 92">
                      <a:extLst>
                        <a:ext uri="{FF2B5EF4-FFF2-40B4-BE49-F238E27FC236}">
                          <a16:creationId xmlns:a16="http://schemas.microsoft.com/office/drawing/2014/main" xmlns="" id="{770150D9-0A5C-4933-A5FE-D1CCEC0A9E01}"/>
                        </a:ext>
                      </a:extLst>
                    </p:cNvPr>
                    <p:cNvCxnSpPr>
                      <a:endCxn id="99" idx="0"/>
                    </p:cNvCxnSpPr>
                    <p:nvPr/>
                  </p:nvCxnSpPr>
                  <p:spPr>
                    <a:xfrm>
                      <a:off x="1302743" y="228575"/>
                      <a:ext cx="912693" cy="658719"/>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94" name="Straight Connector 93">
                      <a:extLst>
                        <a:ext uri="{FF2B5EF4-FFF2-40B4-BE49-F238E27FC236}">
                          <a16:creationId xmlns:a16="http://schemas.microsoft.com/office/drawing/2014/main" xmlns="" id="{40C0BFAA-618B-4E71-BAD7-3724DF7266F6}"/>
                        </a:ext>
                      </a:extLst>
                    </p:cNvPr>
                    <p:cNvCxnSpPr/>
                    <p:nvPr/>
                  </p:nvCxnSpPr>
                  <p:spPr>
                    <a:xfrm flipH="1">
                      <a:off x="748146" y="221598"/>
                      <a:ext cx="560888" cy="775929"/>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grpSp>
                  <p:nvGrpSpPr>
                    <p:cNvPr id="95" name="Group 94">
                      <a:extLst>
                        <a:ext uri="{FF2B5EF4-FFF2-40B4-BE49-F238E27FC236}">
                          <a16:creationId xmlns:a16="http://schemas.microsoft.com/office/drawing/2014/main" xmlns="" id="{A06F8837-82E9-4255-A8D6-FAA5F946730B}"/>
                        </a:ext>
                      </a:extLst>
                    </p:cNvPr>
                    <p:cNvGrpSpPr/>
                    <p:nvPr/>
                  </p:nvGrpSpPr>
                  <p:grpSpPr>
                    <a:xfrm>
                      <a:off x="-706582" y="887294"/>
                      <a:ext cx="3194029" cy="635209"/>
                      <a:chOff x="-1129145" y="69895"/>
                      <a:chExt cx="3194029" cy="635372"/>
                    </a:xfrm>
                  </p:grpSpPr>
                  <mc:AlternateContent xmlns:mc="http://schemas.openxmlformats.org/markup-compatibility/2006">
                    <mc:Choice xmlns:a14="http://schemas.microsoft.com/office/drawing/2010/main" xmlns="" Requires="a14">
                      <p:sp>
                        <p:nvSpPr>
                          <p:cNvPr id="98" name="Text Box 22">
                            <a:extLst>
                              <a:ext uri="{FF2B5EF4-FFF2-40B4-BE49-F238E27FC236}">
                                <a16:creationId xmlns:a16="http://schemas.microsoft.com/office/drawing/2014/main" id="{8531B820-9F25-413E-A2A6-B86C761E3055}"/>
                              </a:ext>
                            </a:extLst>
                          </p:cNvPr>
                          <p:cNvSpPr txBox="1"/>
                          <p:nvPr/>
                        </p:nvSpPr>
                        <p:spPr>
                          <a:xfrm>
                            <a:off x="-1129145" y="159371"/>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𝑐</m:t>
                                  </m:r>
                                  <m:d>
                                    <m:dPr>
                                      <m:ctrlPr>
                                        <a:rPr lang="en-IN" sz="11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1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2</m:t>
                                          </m:r>
                                        </m:den>
                                      </m:f>
                                    </m:e>
                                  </m:d>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98" name="Text Box 22">
                            <a:extLst>
                              <a:ext uri="{FF2B5EF4-FFF2-40B4-BE49-F238E27FC236}">
                                <a16:creationId xmlns:a16="http://schemas.microsoft.com/office/drawing/2014/main" xmlns="" xmlns:a14="http://schemas.microsoft.com/office/drawing/2010/main" id="{8531B820-9F25-413E-A2A6-B86C761E3055}"/>
                              </a:ext>
                            </a:extLst>
                          </p:cNvPr>
                          <p:cNvSpPr txBox="1">
                            <a:spLocks noRot="1" noChangeAspect="1" noMove="1" noResize="1" noEditPoints="1" noAdjustHandles="1" noChangeArrowheads="1" noChangeShapeType="1" noTextEdit="1"/>
                          </p:cNvSpPr>
                          <p:nvPr/>
                        </p:nvSpPr>
                        <p:spPr>
                          <a:xfrm>
                            <a:off x="-1129145" y="159371"/>
                            <a:ext cx="495300" cy="388620"/>
                          </a:xfrm>
                          <a:prstGeom prst="rect">
                            <a:avLst/>
                          </a:prstGeom>
                          <a:blipFill>
                            <a:blip r:embed="rId4" cstate="print"/>
                            <a:stretch>
                              <a:fillRect/>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99" name="Text Box 23">
                            <a:extLst>
                              <a:ext uri="{FF2B5EF4-FFF2-40B4-BE49-F238E27FC236}">
                                <a16:creationId xmlns:a16="http://schemas.microsoft.com/office/drawing/2014/main" id="{1ECCC308-29BB-4981-8063-B7EB33D558D8}"/>
                              </a:ext>
                            </a:extLst>
                          </p:cNvPr>
                          <p:cNvSpPr txBox="1"/>
                          <p:nvPr/>
                        </p:nvSpPr>
                        <p:spPr>
                          <a:xfrm>
                            <a:off x="1520866" y="69895"/>
                            <a:ext cx="544018" cy="635372"/>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𝑐</m:t>
                                  </m:r>
                                  <m:d>
                                    <m:dPr>
                                      <m:ctrlPr>
                                        <a:rPr lang="en-IN" sz="11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1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2</m:t>
                                          </m:r>
                                        </m:den>
                                      </m:f>
                                    </m:e>
                                  </m:d>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99" name="Text Box 23">
                            <a:extLst>
                              <a:ext uri="{FF2B5EF4-FFF2-40B4-BE49-F238E27FC236}">
                                <a16:creationId xmlns:a16="http://schemas.microsoft.com/office/drawing/2014/main" xmlns="" xmlns:a14="http://schemas.microsoft.com/office/drawing/2010/main" id="{1ECCC308-29BB-4981-8063-B7EB33D558D8}"/>
                              </a:ext>
                            </a:extLst>
                          </p:cNvPr>
                          <p:cNvSpPr txBox="1">
                            <a:spLocks noRot="1" noChangeAspect="1" noMove="1" noResize="1" noEditPoints="1" noAdjustHandles="1" noChangeArrowheads="1" noChangeShapeType="1" noTextEdit="1"/>
                          </p:cNvSpPr>
                          <p:nvPr/>
                        </p:nvSpPr>
                        <p:spPr>
                          <a:xfrm>
                            <a:off x="1520866" y="69895"/>
                            <a:ext cx="544018" cy="635372"/>
                          </a:xfrm>
                          <a:prstGeom prst="rect">
                            <a:avLst/>
                          </a:prstGeom>
                          <a:blipFill>
                            <a:blip r:embed="rId5" cstate="print"/>
                            <a:stretch>
                              <a:fillRect/>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100" name="Text Box 24">
                            <a:extLst>
                              <a:ext uri="{FF2B5EF4-FFF2-40B4-BE49-F238E27FC236}">
                                <a16:creationId xmlns:a16="http://schemas.microsoft.com/office/drawing/2014/main" id="{AC4B6838-F201-402F-8893-F94A0D21ED93}"/>
                              </a:ext>
                            </a:extLst>
                          </p:cNvPr>
                          <p:cNvSpPr txBox="1"/>
                          <p:nvPr/>
                        </p:nvSpPr>
                        <p:spPr>
                          <a:xfrm>
                            <a:off x="166215" y="180041"/>
                            <a:ext cx="557287"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𝑐</m:t>
                                  </m:r>
                                  <m:d>
                                    <m:dPr>
                                      <m:ctrlPr>
                                        <a:rPr lang="en-IN" sz="11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1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2</m:t>
                                          </m:r>
                                        </m:den>
                                      </m:f>
                                    </m:e>
                                  </m:d>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100" name="Text Box 24">
                            <a:extLst>
                              <a:ext uri="{FF2B5EF4-FFF2-40B4-BE49-F238E27FC236}">
                                <a16:creationId xmlns:a16="http://schemas.microsoft.com/office/drawing/2014/main" xmlns="" xmlns:a14="http://schemas.microsoft.com/office/drawing/2010/main" id="{AC4B6838-F201-402F-8893-F94A0D21ED93}"/>
                              </a:ext>
                            </a:extLst>
                          </p:cNvPr>
                          <p:cNvSpPr txBox="1">
                            <a:spLocks noRot="1" noChangeAspect="1" noMove="1" noResize="1" noEditPoints="1" noAdjustHandles="1" noChangeArrowheads="1" noChangeShapeType="1" noTextEdit="1"/>
                          </p:cNvSpPr>
                          <p:nvPr/>
                        </p:nvSpPr>
                        <p:spPr>
                          <a:xfrm>
                            <a:off x="166215" y="180041"/>
                            <a:ext cx="557287" cy="388620"/>
                          </a:xfrm>
                          <a:prstGeom prst="rect">
                            <a:avLst/>
                          </a:prstGeom>
                          <a:blipFill>
                            <a:blip r:embed="rId6" cstate="print"/>
                            <a:stretch>
                              <a:fillRect/>
                            </a:stretch>
                          </a:blipFill>
                          <a:ln w="6350">
                            <a:solidFill>
                              <a:schemeClr val="bg1">
                                <a:alpha val="0"/>
                              </a:schemeClr>
                            </a:solidFill>
                          </a:ln>
                        </p:spPr>
                        <p:txBody>
                          <a:bodyPr/>
                          <a:lstStyle/>
                          <a:p>
                            <a:r>
                              <a:rPr lang="en-IN">
                                <a:noFill/>
                              </a:rPr>
                              <a:t> </a:t>
                            </a:r>
                          </a:p>
                        </p:txBody>
                      </p:sp>
                    </mc:Fallback>
                  </mc:AlternateContent>
                </p:grpSp>
                <p:cxnSp>
                  <p:nvCxnSpPr>
                    <p:cNvPr id="96" name="Straight Connector 95">
                      <a:extLst>
                        <a:ext uri="{FF2B5EF4-FFF2-40B4-BE49-F238E27FC236}">
                          <a16:creationId xmlns:a16="http://schemas.microsoft.com/office/drawing/2014/main" xmlns="" id="{77E9D169-CF1C-48A0-99E0-D464831F8089}"/>
                        </a:ext>
                      </a:extLst>
                    </p:cNvPr>
                    <p:cNvCxnSpPr/>
                    <p:nvPr/>
                  </p:nvCxnSpPr>
                  <p:spPr>
                    <a:xfrm>
                      <a:off x="1309196" y="228574"/>
                      <a:ext cx="2071314" cy="464153"/>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xmlns="" Requires="a14">
                    <p:sp>
                      <p:nvSpPr>
                        <p:cNvPr id="97" name="Text Box 26">
                          <a:extLst>
                            <a:ext uri="{FF2B5EF4-FFF2-40B4-BE49-F238E27FC236}">
                              <a16:creationId xmlns:a16="http://schemas.microsoft.com/office/drawing/2014/main" id="{E43F6116-CD1C-4BA8-B2AF-27E68AC1D076}"/>
                            </a:ext>
                          </a:extLst>
                        </p:cNvPr>
                        <p:cNvSpPr txBox="1"/>
                        <p:nvPr/>
                      </p:nvSpPr>
                      <p:spPr>
                        <a:xfrm>
                          <a:off x="3161157" y="754983"/>
                          <a:ext cx="555154" cy="516724"/>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𝑐</m:t>
                                </m:r>
                                <m:d>
                                  <m:dPr>
                                    <m:ctrlPr>
                                      <a:rPr lang="en-IN" sz="11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1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2</m:t>
                                        </m:r>
                                      </m:den>
                                    </m:f>
                                  </m:e>
                                </m:d>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97" name="Text Box 26">
                          <a:extLst>
                            <a:ext uri="{FF2B5EF4-FFF2-40B4-BE49-F238E27FC236}">
                              <a16:creationId xmlns:a16="http://schemas.microsoft.com/office/drawing/2014/main" xmlns="" xmlns:a14="http://schemas.microsoft.com/office/drawing/2010/main" id="{E43F6116-CD1C-4BA8-B2AF-27E68AC1D076}"/>
                            </a:ext>
                          </a:extLst>
                        </p:cNvPr>
                        <p:cNvSpPr txBox="1">
                          <a:spLocks noRot="1" noChangeAspect="1" noMove="1" noResize="1" noEditPoints="1" noAdjustHandles="1" noChangeArrowheads="1" noChangeShapeType="1" noTextEdit="1"/>
                        </p:cNvSpPr>
                        <p:nvPr/>
                      </p:nvSpPr>
                      <p:spPr>
                        <a:xfrm>
                          <a:off x="3161157" y="754983"/>
                          <a:ext cx="555154" cy="516724"/>
                        </a:xfrm>
                        <a:prstGeom prst="rect">
                          <a:avLst/>
                        </a:prstGeom>
                        <a:blipFill>
                          <a:blip r:embed="rId7" cstate="print"/>
                          <a:stretch>
                            <a:fillRect/>
                          </a:stretch>
                        </a:blipFill>
                        <a:ln w="6350">
                          <a:solidFill>
                            <a:schemeClr val="bg1">
                              <a:alpha val="0"/>
                            </a:schemeClr>
                          </a:solidFill>
                        </a:ln>
                      </p:spPr>
                      <p:txBody>
                        <a:bodyPr/>
                        <a:lstStyle/>
                        <a:p>
                          <a:r>
                            <a:rPr lang="en-IN">
                              <a:noFill/>
                            </a:rPr>
                            <a:t> </a:t>
                          </a:r>
                        </a:p>
                      </p:txBody>
                    </p:sp>
                  </mc:Fallback>
                </mc:AlternateContent>
              </p:grpSp>
              <p:grpSp>
                <p:nvGrpSpPr>
                  <p:cNvPr id="51" name="Group 50">
                    <a:extLst>
                      <a:ext uri="{FF2B5EF4-FFF2-40B4-BE49-F238E27FC236}">
                        <a16:creationId xmlns:a16="http://schemas.microsoft.com/office/drawing/2014/main" xmlns="" id="{4D5ED90F-8613-4C9F-82FB-9F73D98D2AE1}"/>
                      </a:ext>
                    </a:extLst>
                  </p:cNvPr>
                  <p:cNvGrpSpPr/>
                  <p:nvPr/>
                </p:nvGrpSpPr>
                <p:grpSpPr>
                  <a:xfrm>
                    <a:off x="0" y="1363134"/>
                    <a:ext cx="1454375" cy="810491"/>
                    <a:chOff x="434" y="0"/>
                    <a:chExt cx="1790247" cy="949588"/>
                  </a:xfrm>
                </p:grpSpPr>
                <p:grpSp>
                  <p:nvGrpSpPr>
                    <p:cNvPr id="82" name="Group 81">
                      <a:extLst>
                        <a:ext uri="{FF2B5EF4-FFF2-40B4-BE49-F238E27FC236}">
                          <a16:creationId xmlns:a16="http://schemas.microsoft.com/office/drawing/2014/main" xmlns="" id="{D20844BE-6598-48C4-8CC7-9309AF8FCB2A}"/>
                        </a:ext>
                      </a:extLst>
                    </p:cNvPr>
                    <p:cNvGrpSpPr/>
                    <p:nvPr/>
                  </p:nvGrpSpPr>
                  <p:grpSpPr>
                    <a:xfrm>
                      <a:off x="247976" y="0"/>
                      <a:ext cx="1192897" cy="568036"/>
                      <a:chOff x="-29115" y="0"/>
                      <a:chExt cx="1192897" cy="568036"/>
                    </a:xfrm>
                  </p:grpSpPr>
                  <p:cxnSp>
                    <p:nvCxnSpPr>
                      <p:cNvPr id="87" name="Straight Connector 86">
                        <a:extLst>
                          <a:ext uri="{FF2B5EF4-FFF2-40B4-BE49-F238E27FC236}">
                            <a16:creationId xmlns:a16="http://schemas.microsoft.com/office/drawing/2014/main" xmlns="" id="{E0737AC5-554A-4842-B2C5-E4F4FD515F4F}"/>
                          </a:ext>
                        </a:extLst>
                      </p:cNvPr>
                      <p:cNvCxnSpPr>
                        <a:endCxn id="83" idx="0"/>
                      </p:cNvCxnSpPr>
                      <p:nvPr/>
                    </p:nvCxnSpPr>
                    <p:spPr>
                      <a:xfrm flipH="1">
                        <a:off x="-29115" y="6925"/>
                        <a:ext cx="548664" cy="477847"/>
                      </a:xfrm>
                      <a:prstGeom prst="line">
                        <a:avLst/>
                      </a:prstGeom>
                    </p:spPr>
                    <p:style>
                      <a:lnRef idx="2">
                        <a:schemeClr val="dk1"/>
                      </a:lnRef>
                      <a:fillRef idx="0">
                        <a:schemeClr val="dk1"/>
                      </a:fillRef>
                      <a:effectRef idx="1">
                        <a:schemeClr val="dk1"/>
                      </a:effectRef>
                      <a:fontRef idx="minor">
                        <a:schemeClr val="tx1"/>
                      </a:fontRef>
                    </p:style>
                  </p:cxnSp>
                  <p:cxnSp>
                    <p:nvCxnSpPr>
                      <p:cNvPr id="88" name="Straight Connector 87">
                        <a:extLst>
                          <a:ext uri="{FF2B5EF4-FFF2-40B4-BE49-F238E27FC236}">
                            <a16:creationId xmlns:a16="http://schemas.microsoft.com/office/drawing/2014/main" xmlns="" id="{D6AA2587-FE9E-4EE7-8387-E8B32CD0F5F9}"/>
                          </a:ext>
                        </a:extLst>
                      </p:cNvPr>
                      <p:cNvCxnSpPr/>
                      <p:nvPr/>
                    </p:nvCxnSpPr>
                    <p:spPr>
                      <a:xfrm>
                        <a:off x="505691" y="0"/>
                        <a:ext cx="658091" cy="512618"/>
                      </a:xfrm>
                      <a:prstGeom prst="line">
                        <a:avLst/>
                      </a:prstGeom>
                    </p:spPr>
                    <p:style>
                      <a:lnRef idx="2">
                        <a:schemeClr val="dk1"/>
                      </a:lnRef>
                      <a:fillRef idx="0">
                        <a:schemeClr val="dk1"/>
                      </a:fillRef>
                      <a:effectRef idx="1">
                        <a:schemeClr val="dk1"/>
                      </a:effectRef>
                      <a:fontRef idx="minor">
                        <a:schemeClr val="tx1"/>
                      </a:fontRef>
                    </p:style>
                  </p:cxnSp>
                  <p:cxnSp>
                    <p:nvCxnSpPr>
                      <p:cNvPr id="89" name="Straight Connector 88">
                        <a:extLst>
                          <a:ext uri="{FF2B5EF4-FFF2-40B4-BE49-F238E27FC236}">
                            <a16:creationId xmlns:a16="http://schemas.microsoft.com/office/drawing/2014/main" xmlns="" id="{8C16E506-428F-466E-BEB6-22947193492E}"/>
                          </a:ext>
                        </a:extLst>
                      </p:cNvPr>
                      <p:cNvCxnSpPr/>
                      <p:nvPr/>
                    </p:nvCxnSpPr>
                    <p:spPr>
                      <a:xfrm>
                        <a:off x="519545" y="27709"/>
                        <a:ext cx="256310" cy="512618"/>
                      </a:xfrm>
                      <a:prstGeom prst="line">
                        <a:avLst/>
                      </a:prstGeom>
                    </p:spPr>
                    <p:style>
                      <a:lnRef idx="2">
                        <a:schemeClr val="dk1"/>
                      </a:lnRef>
                      <a:fillRef idx="0">
                        <a:schemeClr val="dk1"/>
                      </a:fillRef>
                      <a:effectRef idx="1">
                        <a:schemeClr val="dk1"/>
                      </a:effectRef>
                      <a:fontRef idx="minor">
                        <a:schemeClr val="tx1"/>
                      </a:fontRef>
                    </p:style>
                  </p:cxnSp>
                  <p:cxnSp>
                    <p:nvCxnSpPr>
                      <p:cNvPr id="90" name="Straight Connector 89">
                        <a:extLst>
                          <a:ext uri="{FF2B5EF4-FFF2-40B4-BE49-F238E27FC236}">
                            <a16:creationId xmlns:a16="http://schemas.microsoft.com/office/drawing/2014/main" xmlns="" id="{FFE68866-EF63-4EE6-9D53-D7A448CA79D5}"/>
                          </a:ext>
                        </a:extLst>
                      </p:cNvPr>
                      <p:cNvCxnSpPr/>
                      <p:nvPr/>
                    </p:nvCxnSpPr>
                    <p:spPr>
                      <a:xfrm flipH="1">
                        <a:off x="394855" y="6927"/>
                        <a:ext cx="124690" cy="561109"/>
                      </a:xfrm>
                      <a:prstGeom prst="line">
                        <a:avLst/>
                      </a:prstGeom>
                    </p:spPr>
                    <p:style>
                      <a:lnRef idx="2">
                        <a:schemeClr val="dk1"/>
                      </a:lnRef>
                      <a:fillRef idx="0">
                        <a:schemeClr val="dk1"/>
                      </a:fillRef>
                      <a:effectRef idx="1">
                        <a:schemeClr val="dk1"/>
                      </a:effectRef>
                      <a:fontRef idx="minor">
                        <a:schemeClr val="tx1"/>
                      </a:fontRef>
                    </p:style>
                  </p:cxnSp>
                </p:grpSp>
                <mc:AlternateContent xmlns:mc="http://schemas.openxmlformats.org/markup-compatibility/2006">
                  <mc:Choice xmlns:a14="http://schemas.microsoft.com/office/drawing/2010/main" xmlns="" Requires="a14">
                    <p:sp>
                      <p:nvSpPr>
                        <p:cNvPr id="83" name="Text Box 36">
                          <a:extLst>
                            <a:ext uri="{FF2B5EF4-FFF2-40B4-BE49-F238E27FC236}">
                              <a16:creationId xmlns:a16="http://schemas.microsoft.com/office/drawing/2014/main" id="{180A4A6B-CE4B-46ED-8077-718FDB78E0EA}"/>
                            </a:ext>
                          </a:extLst>
                        </p:cNvPr>
                        <p:cNvSpPr txBox="1"/>
                        <p:nvPr/>
                      </p:nvSpPr>
                      <p:spPr>
                        <a:xfrm>
                          <a:off x="434" y="484908"/>
                          <a:ext cx="495281" cy="388479"/>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7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7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7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7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700" i="1">
                                            <a:effectLst/>
                                            <a:latin typeface="Cambria Math" panose="02040503050406030204" pitchFamily="18" charset="0"/>
                                            <a:ea typeface="Times New Roman" panose="02020603050405020304" pitchFamily="18" charset="0"/>
                                            <a:cs typeface="Times New Roman" panose="02020603050405020304" pitchFamily="18" charset="0"/>
                                          </a:rPr>
                                          <m:t>4</m:t>
                                        </m:r>
                                      </m:den>
                                    </m:f>
                                  </m:e>
                                </m:d>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83" name="Text Box 36">
                          <a:extLst>
                            <a:ext uri="{FF2B5EF4-FFF2-40B4-BE49-F238E27FC236}">
                              <a16:creationId xmlns:a16="http://schemas.microsoft.com/office/drawing/2014/main" xmlns="" xmlns:a14="http://schemas.microsoft.com/office/drawing/2010/main" id="{180A4A6B-CE4B-46ED-8077-718FDB78E0EA}"/>
                            </a:ext>
                          </a:extLst>
                        </p:cNvPr>
                        <p:cNvSpPr txBox="1">
                          <a:spLocks noRot="1" noChangeAspect="1" noMove="1" noResize="1" noEditPoints="1" noAdjustHandles="1" noChangeArrowheads="1" noChangeShapeType="1" noTextEdit="1"/>
                        </p:cNvSpPr>
                        <p:nvPr/>
                      </p:nvSpPr>
                      <p:spPr>
                        <a:xfrm>
                          <a:off x="434" y="484908"/>
                          <a:ext cx="495281" cy="388479"/>
                        </a:xfrm>
                        <a:prstGeom prst="rect">
                          <a:avLst/>
                        </a:prstGeom>
                        <a:blipFill>
                          <a:blip r:embed="rId8" cstate="print"/>
                          <a:stretch>
                            <a:fillRect/>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84" name="Text Box 37">
                          <a:extLst>
                            <a:ext uri="{FF2B5EF4-FFF2-40B4-BE49-F238E27FC236}">
                              <a16:creationId xmlns:a16="http://schemas.microsoft.com/office/drawing/2014/main" id="{8A6E4DBC-CCE8-44F9-93DB-294C8D4153BD}"/>
                            </a:ext>
                          </a:extLst>
                        </p:cNvPr>
                        <p:cNvSpPr txBox="1"/>
                        <p:nvPr/>
                      </p:nvSpPr>
                      <p:spPr>
                        <a:xfrm>
                          <a:off x="1295400" y="484909"/>
                          <a:ext cx="495281" cy="388479"/>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7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7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7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7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700" i="1">
                                            <a:effectLst/>
                                            <a:latin typeface="Cambria Math" panose="02040503050406030204" pitchFamily="18" charset="0"/>
                                            <a:ea typeface="Times New Roman" panose="02020603050405020304" pitchFamily="18" charset="0"/>
                                            <a:cs typeface="Times New Roman" panose="02020603050405020304" pitchFamily="18" charset="0"/>
                                          </a:rPr>
                                          <m:t>4</m:t>
                                        </m:r>
                                      </m:den>
                                    </m:f>
                                  </m:e>
                                </m:d>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84" name="Text Box 37">
                          <a:extLst>
                            <a:ext uri="{FF2B5EF4-FFF2-40B4-BE49-F238E27FC236}">
                              <a16:creationId xmlns:a16="http://schemas.microsoft.com/office/drawing/2014/main" xmlns="" xmlns:a14="http://schemas.microsoft.com/office/drawing/2010/main" id="{8A6E4DBC-CCE8-44F9-93DB-294C8D4153BD}"/>
                            </a:ext>
                          </a:extLst>
                        </p:cNvPr>
                        <p:cNvSpPr txBox="1">
                          <a:spLocks noRot="1" noChangeAspect="1" noMove="1" noResize="1" noEditPoints="1" noAdjustHandles="1" noChangeArrowheads="1" noChangeShapeType="1" noTextEdit="1"/>
                        </p:cNvSpPr>
                        <p:nvPr/>
                      </p:nvSpPr>
                      <p:spPr>
                        <a:xfrm>
                          <a:off x="1295400" y="484909"/>
                          <a:ext cx="495281" cy="388479"/>
                        </a:xfrm>
                        <a:prstGeom prst="rect">
                          <a:avLst/>
                        </a:prstGeom>
                        <a:blipFill>
                          <a:blip r:embed="rId9" cstate="print"/>
                          <a:stretch>
                            <a:fillRect/>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85" name="Text Box 38">
                          <a:extLst>
                            <a:ext uri="{FF2B5EF4-FFF2-40B4-BE49-F238E27FC236}">
                              <a16:creationId xmlns:a16="http://schemas.microsoft.com/office/drawing/2014/main" id="{EC799875-9729-4F91-ACC7-2038314923CC}"/>
                            </a:ext>
                          </a:extLst>
                        </p:cNvPr>
                        <p:cNvSpPr txBox="1"/>
                        <p:nvPr/>
                      </p:nvSpPr>
                      <p:spPr>
                        <a:xfrm>
                          <a:off x="810491" y="540327"/>
                          <a:ext cx="495281" cy="388479"/>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7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7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7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7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700" i="1">
                                            <a:effectLst/>
                                            <a:latin typeface="Cambria Math" panose="02040503050406030204" pitchFamily="18" charset="0"/>
                                            <a:ea typeface="Times New Roman" panose="02020603050405020304" pitchFamily="18" charset="0"/>
                                            <a:cs typeface="Times New Roman" panose="02020603050405020304" pitchFamily="18" charset="0"/>
                                          </a:rPr>
                                          <m:t>4</m:t>
                                        </m:r>
                                      </m:den>
                                    </m:f>
                                  </m:e>
                                </m:d>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85" name="Text Box 38">
                          <a:extLst>
                            <a:ext uri="{FF2B5EF4-FFF2-40B4-BE49-F238E27FC236}">
                              <a16:creationId xmlns:a16="http://schemas.microsoft.com/office/drawing/2014/main" xmlns="" xmlns:a14="http://schemas.microsoft.com/office/drawing/2010/main" id="{EC799875-9729-4F91-ACC7-2038314923CC}"/>
                            </a:ext>
                          </a:extLst>
                        </p:cNvPr>
                        <p:cNvSpPr txBox="1">
                          <a:spLocks noRot="1" noChangeAspect="1" noMove="1" noResize="1" noEditPoints="1" noAdjustHandles="1" noChangeArrowheads="1" noChangeShapeType="1" noTextEdit="1"/>
                        </p:cNvSpPr>
                        <p:nvPr/>
                      </p:nvSpPr>
                      <p:spPr>
                        <a:xfrm>
                          <a:off x="810491" y="540327"/>
                          <a:ext cx="495281" cy="388479"/>
                        </a:xfrm>
                        <a:prstGeom prst="rect">
                          <a:avLst/>
                        </a:prstGeom>
                        <a:blipFill>
                          <a:blip r:embed="rId10" cstate="print"/>
                          <a:stretch>
                            <a:fillRect/>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86" name="Text Box 39">
                          <a:extLst>
                            <a:ext uri="{FF2B5EF4-FFF2-40B4-BE49-F238E27FC236}">
                              <a16:creationId xmlns:a16="http://schemas.microsoft.com/office/drawing/2014/main" id="{44CAAAD1-1E9F-4E24-AA9F-FF3040B7A09F}"/>
                            </a:ext>
                          </a:extLst>
                        </p:cNvPr>
                        <p:cNvSpPr txBox="1"/>
                        <p:nvPr/>
                      </p:nvSpPr>
                      <p:spPr>
                        <a:xfrm>
                          <a:off x="394855" y="561109"/>
                          <a:ext cx="495281" cy="388479"/>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7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7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7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7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700" i="1">
                                            <a:effectLst/>
                                            <a:latin typeface="Cambria Math" panose="02040503050406030204" pitchFamily="18" charset="0"/>
                                            <a:ea typeface="Times New Roman" panose="02020603050405020304" pitchFamily="18" charset="0"/>
                                            <a:cs typeface="Times New Roman" panose="02020603050405020304" pitchFamily="18" charset="0"/>
                                          </a:rPr>
                                          <m:t>4</m:t>
                                        </m:r>
                                      </m:den>
                                    </m:f>
                                  </m:e>
                                </m:d>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86" name="Text Box 39">
                          <a:extLst>
                            <a:ext uri="{FF2B5EF4-FFF2-40B4-BE49-F238E27FC236}">
                              <a16:creationId xmlns:a16="http://schemas.microsoft.com/office/drawing/2014/main" xmlns="" xmlns:a14="http://schemas.microsoft.com/office/drawing/2010/main" id="{44CAAAD1-1E9F-4E24-AA9F-FF3040B7A09F}"/>
                            </a:ext>
                          </a:extLst>
                        </p:cNvPr>
                        <p:cNvSpPr txBox="1">
                          <a:spLocks noRot="1" noChangeAspect="1" noMove="1" noResize="1" noEditPoints="1" noAdjustHandles="1" noChangeArrowheads="1" noChangeShapeType="1" noTextEdit="1"/>
                        </p:cNvSpPr>
                        <p:nvPr/>
                      </p:nvSpPr>
                      <p:spPr>
                        <a:xfrm>
                          <a:off x="394855" y="561109"/>
                          <a:ext cx="495281" cy="388479"/>
                        </a:xfrm>
                        <a:prstGeom prst="rect">
                          <a:avLst/>
                        </a:prstGeom>
                        <a:blipFill>
                          <a:blip r:embed="rId11" cstate="print"/>
                          <a:stretch>
                            <a:fillRect/>
                          </a:stretch>
                        </a:blipFill>
                        <a:ln w="6350">
                          <a:solidFill>
                            <a:schemeClr val="bg1">
                              <a:alpha val="0"/>
                            </a:schemeClr>
                          </a:solidFill>
                        </a:ln>
                      </p:spPr>
                      <p:txBody>
                        <a:bodyPr/>
                        <a:lstStyle/>
                        <a:p>
                          <a:r>
                            <a:rPr lang="en-IN">
                              <a:noFill/>
                            </a:rPr>
                            <a:t> </a:t>
                          </a:r>
                        </a:p>
                      </p:txBody>
                    </p:sp>
                  </mc:Fallback>
                </mc:AlternateContent>
              </p:grpSp>
              <p:grpSp>
                <p:nvGrpSpPr>
                  <p:cNvPr id="52" name="Group 51">
                    <a:extLst>
                      <a:ext uri="{FF2B5EF4-FFF2-40B4-BE49-F238E27FC236}">
                        <a16:creationId xmlns:a16="http://schemas.microsoft.com/office/drawing/2014/main" xmlns="" id="{3B8C081E-27BD-4147-9243-E52795C4652C}"/>
                      </a:ext>
                    </a:extLst>
                  </p:cNvPr>
                  <p:cNvGrpSpPr/>
                  <p:nvPr/>
                </p:nvGrpSpPr>
                <p:grpSpPr>
                  <a:xfrm>
                    <a:off x="2827867" y="1456267"/>
                    <a:ext cx="1454375" cy="810491"/>
                    <a:chOff x="434" y="0"/>
                    <a:chExt cx="1790247" cy="949588"/>
                  </a:xfrm>
                </p:grpSpPr>
                <p:grpSp>
                  <p:nvGrpSpPr>
                    <p:cNvPr id="73" name="Group 72">
                      <a:extLst>
                        <a:ext uri="{FF2B5EF4-FFF2-40B4-BE49-F238E27FC236}">
                          <a16:creationId xmlns:a16="http://schemas.microsoft.com/office/drawing/2014/main" xmlns="" id="{4EB9F852-66F6-433D-B761-2D68B6B3DD47}"/>
                        </a:ext>
                      </a:extLst>
                    </p:cNvPr>
                    <p:cNvGrpSpPr/>
                    <p:nvPr/>
                  </p:nvGrpSpPr>
                  <p:grpSpPr>
                    <a:xfrm>
                      <a:off x="247976" y="0"/>
                      <a:ext cx="1192897" cy="568036"/>
                      <a:chOff x="-29115" y="0"/>
                      <a:chExt cx="1192897" cy="568036"/>
                    </a:xfrm>
                  </p:grpSpPr>
                  <p:cxnSp>
                    <p:nvCxnSpPr>
                      <p:cNvPr id="78" name="Straight Connector 77">
                        <a:extLst>
                          <a:ext uri="{FF2B5EF4-FFF2-40B4-BE49-F238E27FC236}">
                            <a16:creationId xmlns:a16="http://schemas.microsoft.com/office/drawing/2014/main" xmlns="" id="{59860689-7344-40E9-B35F-E5506ACA85AF}"/>
                          </a:ext>
                        </a:extLst>
                      </p:cNvPr>
                      <p:cNvCxnSpPr/>
                      <p:nvPr/>
                    </p:nvCxnSpPr>
                    <p:spPr>
                      <a:xfrm flipH="1">
                        <a:off x="-29115" y="6925"/>
                        <a:ext cx="548664" cy="477847"/>
                      </a:xfrm>
                      <a:prstGeom prst="line">
                        <a:avLst/>
                      </a:prstGeom>
                    </p:spPr>
                    <p:style>
                      <a:lnRef idx="2">
                        <a:schemeClr val="dk1"/>
                      </a:lnRef>
                      <a:fillRef idx="0">
                        <a:schemeClr val="dk1"/>
                      </a:fillRef>
                      <a:effectRef idx="1">
                        <a:schemeClr val="dk1"/>
                      </a:effectRef>
                      <a:fontRef idx="minor">
                        <a:schemeClr val="tx1"/>
                      </a:fontRef>
                    </p:style>
                  </p:cxnSp>
                  <p:cxnSp>
                    <p:nvCxnSpPr>
                      <p:cNvPr id="79" name="Straight Connector 78">
                        <a:extLst>
                          <a:ext uri="{FF2B5EF4-FFF2-40B4-BE49-F238E27FC236}">
                            <a16:creationId xmlns:a16="http://schemas.microsoft.com/office/drawing/2014/main" xmlns="" id="{7C6304A0-7D50-4488-9B76-515669F0E7F5}"/>
                          </a:ext>
                        </a:extLst>
                      </p:cNvPr>
                      <p:cNvCxnSpPr/>
                      <p:nvPr/>
                    </p:nvCxnSpPr>
                    <p:spPr>
                      <a:xfrm>
                        <a:off x="505691" y="0"/>
                        <a:ext cx="658091" cy="512618"/>
                      </a:xfrm>
                      <a:prstGeom prst="line">
                        <a:avLst/>
                      </a:prstGeom>
                    </p:spPr>
                    <p:style>
                      <a:lnRef idx="2">
                        <a:schemeClr val="dk1"/>
                      </a:lnRef>
                      <a:fillRef idx="0">
                        <a:schemeClr val="dk1"/>
                      </a:fillRef>
                      <a:effectRef idx="1">
                        <a:schemeClr val="dk1"/>
                      </a:effectRef>
                      <a:fontRef idx="minor">
                        <a:schemeClr val="tx1"/>
                      </a:fontRef>
                    </p:style>
                  </p:cxnSp>
                  <p:cxnSp>
                    <p:nvCxnSpPr>
                      <p:cNvPr id="80" name="Straight Connector 79">
                        <a:extLst>
                          <a:ext uri="{FF2B5EF4-FFF2-40B4-BE49-F238E27FC236}">
                            <a16:creationId xmlns:a16="http://schemas.microsoft.com/office/drawing/2014/main" xmlns="" id="{45811028-AAC3-4787-BD34-07B0644645D5}"/>
                          </a:ext>
                        </a:extLst>
                      </p:cNvPr>
                      <p:cNvCxnSpPr/>
                      <p:nvPr/>
                    </p:nvCxnSpPr>
                    <p:spPr>
                      <a:xfrm>
                        <a:off x="519545" y="27709"/>
                        <a:ext cx="256310" cy="512618"/>
                      </a:xfrm>
                      <a:prstGeom prst="line">
                        <a:avLst/>
                      </a:prstGeom>
                    </p:spPr>
                    <p:style>
                      <a:lnRef idx="2">
                        <a:schemeClr val="dk1"/>
                      </a:lnRef>
                      <a:fillRef idx="0">
                        <a:schemeClr val="dk1"/>
                      </a:fillRef>
                      <a:effectRef idx="1">
                        <a:schemeClr val="dk1"/>
                      </a:effectRef>
                      <a:fontRef idx="minor">
                        <a:schemeClr val="tx1"/>
                      </a:fontRef>
                    </p:style>
                  </p:cxnSp>
                  <p:cxnSp>
                    <p:nvCxnSpPr>
                      <p:cNvPr id="81" name="Straight Connector 80">
                        <a:extLst>
                          <a:ext uri="{FF2B5EF4-FFF2-40B4-BE49-F238E27FC236}">
                            <a16:creationId xmlns:a16="http://schemas.microsoft.com/office/drawing/2014/main" xmlns="" id="{E898F8EB-8AE7-4E31-BBEA-B1D9F87C9D9B}"/>
                          </a:ext>
                        </a:extLst>
                      </p:cNvPr>
                      <p:cNvCxnSpPr/>
                      <p:nvPr/>
                    </p:nvCxnSpPr>
                    <p:spPr>
                      <a:xfrm flipH="1">
                        <a:off x="394855" y="6927"/>
                        <a:ext cx="124690" cy="561109"/>
                      </a:xfrm>
                      <a:prstGeom prst="line">
                        <a:avLst/>
                      </a:prstGeom>
                    </p:spPr>
                    <p:style>
                      <a:lnRef idx="2">
                        <a:schemeClr val="dk1"/>
                      </a:lnRef>
                      <a:fillRef idx="0">
                        <a:schemeClr val="dk1"/>
                      </a:fillRef>
                      <a:effectRef idx="1">
                        <a:schemeClr val="dk1"/>
                      </a:effectRef>
                      <a:fontRef idx="minor">
                        <a:schemeClr val="tx1"/>
                      </a:fontRef>
                    </p:style>
                  </p:cxnSp>
                </p:grpSp>
                <mc:AlternateContent xmlns:mc="http://schemas.openxmlformats.org/markup-compatibility/2006">
                  <mc:Choice xmlns:a14="http://schemas.microsoft.com/office/drawing/2010/main" xmlns="" Requires="a14">
                    <p:sp>
                      <p:nvSpPr>
                        <p:cNvPr id="74" name="Text Box 54">
                          <a:extLst>
                            <a:ext uri="{FF2B5EF4-FFF2-40B4-BE49-F238E27FC236}">
                              <a16:creationId xmlns:a16="http://schemas.microsoft.com/office/drawing/2014/main" id="{867D34A6-EB86-467E-80E4-9F45F06E7518}"/>
                            </a:ext>
                          </a:extLst>
                        </p:cNvPr>
                        <p:cNvSpPr txBox="1"/>
                        <p:nvPr/>
                      </p:nvSpPr>
                      <p:spPr>
                        <a:xfrm>
                          <a:off x="434" y="484908"/>
                          <a:ext cx="495281" cy="388479"/>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7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7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7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7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700" i="1">
                                            <a:effectLst/>
                                            <a:latin typeface="Cambria Math" panose="02040503050406030204" pitchFamily="18" charset="0"/>
                                            <a:ea typeface="Times New Roman" panose="02020603050405020304" pitchFamily="18" charset="0"/>
                                            <a:cs typeface="Times New Roman" panose="02020603050405020304" pitchFamily="18" charset="0"/>
                                          </a:rPr>
                                          <m:t>4</m:t>
                                        </m:r>
                                      </m:den>
                                    </m:f>
                                  </m:e>
                                </m:d>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74" name="Text Box 54">
                          <a:extLst>
                            <a:ext uri="{FF2B5EF4-FFF2-40B4-BE49-F238E27FC236}">
                              <a16:creationId xmlns:a16="http://schemas.microsoft.com/office/drawing/2014/main" xmlns="" xmlns:a14="http://schemas.microsoft.com/office/drawing/2010/main" id="{867D34A6-EB86-467E-80E4-9F45F06E7518}"/>
                            </a:ext>
                          </a:extLst>
                        </p:cNvPr>
                        <p:cNvSpPr txBox="1">
                          <a:spLocks noRot="1" noChangeAspect="1" noMove="1" noResize="1" noEditPoints="1" noAdjustHandles="1" noChangeArrowheads="1" noChangeShapeType="1" noTextEdit="1"/>
                        </p:cNvSpPr>
                        <p:nvPr/>
                      </p:nvSpPr>
                      <p:spPr>
                        <a:xfrm>
                          <a:off x="434" y="484908"/>
                          <a:ext cx="495281" cy="388479"/>
                        </a:xfrm>
                        <a:prstGeom prst="rect">
                          <a:avLst/>
                        </a:prstGeom>
                        <a:blipFill>
                          <a:blip r:embed="rId12" cstate="print"/>
                          <a:stretch>
                            <a:fillRect/>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75" name="Text Box 55">
                          <a:extLst>
                            <a:ext uri="{FF2B5EF4-FFF2-40B4-BE49-F238E27FC236}">
                              <a16:creationId xmlns:a16="http://schemas.microsoft.com/office/drawing/2014/main" id="{7A138721-4CD6-4133-B11E-8D0E1E14C1B1}"/>
                            </a:ext>
                          </a:extLst>
                        </p:cNvPr>
                        <p:cNvSpPr txBox="1"/>
                        <p:nvPr/>
                      </p:nvSpPr>
                      <p:spPr>
                        <a:xfrm>
                          <a:off x="1295400" y="484909"/>
                          <a:ext cx="495281" cy="388479"/>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7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7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7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7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700" i="1">
                                            <a:effectLst/>
                                            <a:latin typeface="Cambria Math" panose="02040503050406030204" pitchFamily="18" charset="0"/>
                                            <a:ea typeface="Times New Roman" panose="02020603050405020304" pitchFamily="18" charset="0"/>
                                            <a:cs typeface="Times New Roman" panose="02020603050405020304" pitchFamily="18" charset="0"/>
                                          </a:rPr>
                                          <m:t>4</m:t>
                                        </m:r>
                                      </m:den>
                                    </m:f>
                                  </m:e>
                                </m:d>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75" name="Text Box 55">
                          <a:extLst>
                            <a:ext uri="{FF2B5EF4-FFF2-40B4-BE49-F238E27FC236}">
                              <a16:creationId xmlns:a16="http://schemas.microsoft.com/office/drawing/2014/main" xmlns="" xmlns:a14="http://schemas.microsoft.com/office/drawing/2010/main" id="{7A138721-4CD6-4133-B11E-8D0E1E14C1B1}"/>
                            </a:ext>
                          </a:extLst>
                        </p:cNvPr>
                        <p:cNvSpPr txBox="1">
                          <a:spLocks noRot="1" noChangeAspect="1" noMove="1" noResize="1" noEditPoints="1" noAdjustHandles="1" noChangeArrowheads="1" noChangeShapeType="1" noTextEdit="1"/>
                        </p:cNvSpPr>
                        <p:nvPr/>
                      </p:nvSpPr>
                      <p:spPr>
                        <a:xfrm>
                          <a:off x="1295400" y="484909"/>
                          <a:ext cx="495281" cy="388479"/>
                        </a:xfrm>
                        <a:prstGeom prst="rect">
                          <a:avLst/>
                        </a:prstGeom>
                        <a:blipFill>
                          <a:blip r:embed="rId13" cstate="print"/>
                          <a:stretch>
                            <a:fillRect/>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76" name="Text Box 56">
                          <a:extLst>
                            <a:ext uri="{FF2B5EF4-FFF2-40B4-BE49-F238E27FC236}">
                              <a16:creationId xmlns:a16="http://schemas.microsoft.com/office/drawing/2014/main" id="{0D856860-C3CB-4DEF-AE10-6BB0A7DC7796}"/>
                            </a:ext>
                          </a:extLst>
                        </p:cNvPr>
                        <p:cNvSpPr txBox="1"/>
                        <p:nvPr/>
                      </p:nvSpPr>
                      <p:spPr>
                        <a:xfrm>
                          <a:off x="810491" y="540327"/>
                          <a:ext cx="495281" cy="388479"/>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7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7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7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7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700" i="1">
                                            <a:effectLst/>
                                            <a:latin typeface="Cambria Math" panose="02040503050406030204" pitchFamily="18" charset="0"/>
                                            <a:ea typeface="Times New Roman" panose="02020603050405020304" pitchFamily="18" charset="0"/>
                                            <a:cs typeface="Times New Roman" panose="02020603050405020304" pitchFamily="18" charset="0"/>
                                          </a:rPr>
                                          <m:t>4</m:t>
                                        </m:r>
                                      </m:den>
                                    </m:f>
                                  </m:e>
                                </m:d>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76" name="Text Box 56">
                          <a:extLst>
                            <a:ext uri="{FF2B5EF4-FFF2-40B4-BE49-F238E27FC236}">
                              <a16:creationId xmlns:a16="http://schemas.microsoft.com/office/drawing/2014/main" xmlns="" xmlns:a14="http://schemas.microsoft.com/office/drawing/2010/main" id="{0D856860-C3CB-4DEF-AE10-6BB0A7DC7796}"/>
                            </a:ext>
                          </a:extLst>
                        </p:cNvPr>
                        <p:cNvSpPr txBox="1">
                          <a:spLocks noRot="1" noChangeAspect="1" noMove="1" noResize="1" noEditPoints="1" noAdjustHandles="1" noChangeArrowheads="1" noChangeShapeType="1" noTextEdit="1"/>
                        </p:cNvSpPr>
                        <p:nvPr/>
                      </p:nvSpPr>
                      <p:spPr>
                        <a:xfrm>
                          <a:off x="810491" y="540327"/>
                          <a:ext cx="495281" cy="388479"/>
                        </a:xfrm>
                        <a:prstGeom prst="rect">
                          <a:avLst/>
                        </a:prstGeom>
                        <a:blipFill>
                          <a:blip r:embed="rId14" cstate="print"/>
                          <a:stretch>
                            <a:fillRect/>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77" name="Text Box 57">
                          <a:extLst>
                            <a:ext uri="{FF2B5EF4-FFF2-40B4-BE49-F238E27FC236}">
                              <a16:creationId xmlns:a16="http://schemas.microsoft.com/office/drawing/2014/main" id="{D4F86ABA-260D-49D3-B383-3061D85C5F8D}"/>
                            </a:ext>
                          </a:extLst>
                        </p:cNvPr>
                        <p:cNvSpPr txBox="1"/>
                        <p:nvPr/>
                      </p:nvSpPr>
                      <p:spPr>
                        <a:xfrm>
                          <a:off x="394855" y="561109"/>
                          <a:ext cx="495281" cy="388479"/>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7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7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7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7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700" i="1">
                                            <a:effectLst/>
                                            <a:latin typeface="Cambria Math" panose="02040503050406030204" pitchFamily="18" charset="0"/>
                                            <a:ea typeface="Times New Roman" panose="02020603050405020304" pitchFamily="18" charset="0"/>
                                            <a:cs typeface="Times New Roman" panose="02020603050405020304" pitchFamily="18" charset="0"/>
                                          </a:rPr>
                                          <m:t>4</m:t>
                                        </m:r>
                                      </m:den>
                                    </m:f>
                                  </m:e>
                                </m:d>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77" name="Text Box 57">
                          <a:extLst>
                            <a:ext uri="{FF2B5EF4-FFF2-40B4-BE49-F238E27FC236}">
                              <a16:creationId xmlns:a16="http://schemas.microsoft.com/office/drawing/2014/main" xmlns="" xmlns:a14="http://schemas.microsoft.com/office/drawing/2010/main" id="{D4F86ABA-260D-49D3-B383-3061D85C5F8D}"/>
                            </a:ext>
                          </a:extLst>
                        </p:cNvPr>
                        <p:cNvSpPr txBox="1">
                          <a:spLocks noRot="1" noChangeAspect="1" noMove="1" noResize="1" noEditPoints="1" noAdjustHandles="1" noChangeArrowheads="1" noChangeShapeType="1" noTextEdit="1"/>
                        </p:cNvSpPr>
                        <p:nvPr/>
                      </p:nvSpPr>
                      <p:spPr>
                        <a:xfrm>
                          <a:off x="394855" y="561109"/>
                          <a:ext cx="495281" cy="388479"/>
                        </a:xfrm>
                        <a:prstGeom prst="rect">
                          <a:avLst/>
                        </a:prstGeom>
                        <a:blipFill>
                          <a:blip r:embed="rId15" cstate="print"/>
                          <a:stretch>
                            <a:fillRect/>
                          </a:stretch>
                        </a:blipFill>
                        <a:ln w="6350">
                          <a:solidFill>
                            <a:schemeClr val="bg1">
                              <a:alpha val="0"/>
                            </a:schemeClr>
                          </a:solidFill>
                        </a:ln>
                      </p:spPr>
                      <p:txBody>
                        <a:bodyPr/>
                        <a:lstStyle/>
                        <a:p>
                          <a:r>
                            <a:rPr lang="en-IN">
                              <a:noFill/>
                            </a:rPr>
                            <a:t> </a:t>
                          </a:r>
                        </a:p>
                      </p:txBody>
                    </p:sp>
                  </mc:Fallback>
                </mc:AlternateContent>
              </p:grpSp>
              <p:grpSp>
                <p:nvGrpSpPr>
                  <p:cNvPr id="53" name="Group 52">
                    <a:extLst>
                      <a:ext uri="{FF2B5EF4-FFF2-40B4-BE49-F238E27FC236}">
                        <a16:creationId xmlns:a16="http://schemas.microsoft.com/office/drawing/2014/main" xmlns="" id="{D553CFCC-E4A3-4AD9-87EB-2080D091C5F1}"/>
                      </a:ext>
                    </a:extLst>
                  </p:cNvPr>
                  <p:cNvGrpSpPr/>
                  <p:nvPr/>
                </p:nvGrpSpPr>
                <p:grpSpPr>
                  <a:xfrm>
                    <a:off x="1371600" y="1405467"/>
                    <a:ext cx="1454375" cy="810491"/>
                    <a:chOff x="434" y="0"/>
                    <a:chExt cx="1790247" cy="949588"/>
                  </a:xfrm>
                </p:grpSpPr>
                <p:grpSp>
                  <p:nvGrpSpPr>
                    <p:cNvPr id="64" name="Group 63">
                      <a:extLst>
                        <a:ext uri="{FF2B5EF4-FFF2-40B4-BE49-F238E27FC236}">
                          <a16:creationId xmlns:a16="http://schemas.microsoft.com/office/drawing/2014/main" xmlns="" id="{D24692B7-63B4-4F31-ACDF-BCBB883B0867}"/>
                        </a:ext>
                      </a:extLst>
                    </p:cNvPr>
                    <p:cNvGrpSpPr/>
                    <p:nvPr/>
                  </p:nvGrpSpPr>
                  <p:grpSpPr>
                    <a:xfrm>
                      <a:off x="247976" y="0"/>
                      <a:ext cx="1192897" cy="568036"/>
                      <a:chOff x="-29115" y="0"/>
                      <a:chExt cx="1192897" cy="568036"/>
                    </a:xfrm>
                  </p:grpSpPr>
                  <p:cxnSp>
                    <p:nvCxnSpPr>
                      <p:cNvPr id="69" name="Straight Connector 68">
                        <a:extLst>
                          <a:ext uri="{FF2B5EF4-FFF2-40B4-BE49-F238E27FC236}">
                            <a16:creationId xmlns:a16="http://schemas.microsoft.com/office/drawing/2014/main" xmlns="" id="{9C823661-ECE4-49F5-9660-58D78535426C}"/>
                          </a:ext>
                        </a:extLst>
                      </p:cNvPr>
                      <p:cNvCxnSpPr/>
                      <p:nvPr/>
                    </p:nvCxnSpPr>
                    <p:spPr>
                      <a:xfrm flipH="1">
                        <a:off x="-29115" y="6925"/>
                        <a:ext cx="548664" cy="477847"/>
                      </a:xfrm>
                      <a:prstGeom prst="line">
                        <a:avLst/>
                      </a:prstGeom>
                    </p:spPr>
                    <p:style>
                      <a:lnRef idx="2">
                        <a:schemeClr val="dk1"/>
                      </a:lnRef>
                      <a:fillRef idx="0">
                        <a:schemeClr val="dk1"/>
                      </a:fillRef>
                      <a:effectRef idx="1">
                        <a:schemeClr val="dk1"/>
                      </a:effectRef>
                      <a:fontRef idx="minor">
                        <a:schemeClr val="tx1"/>
                      </a:fontRef>
                    </p:style>
                  </p:cxnSp>
                  <p:cxnSp>
                    <p:nvCxnSpPr>
                      <p:cNvPr id="70" name="Straight Connector 69">
                        <a:extLst>
                          <a:ext uri="{FF2B5EF4-FFF2-40B4-BE49-F238E27FC236}">
                            <a16:creationId xmlns:a16="http://schemas.microsoft.com/office/drawing/2014/main" xmlns="" id="{51E1D7BD-62D8-4507-BB0E-E34B5B855FD1}"/>
                          </a:ext>
                        </a:extLst>
                      </p:cNvPr>
                      <p:cNvCxnSpPr/>
                      <p:nvPr/>
                    </p:nvCxnSpPr>
                    <p:spPr>
                      <a:xfrm>
                        <a:off x="505691" y="0"/>
                        <a:ext cx="658091" cy="512618"/>
                      </a:xfrm>
                      <a:prstGeom prst="line">
                        <a:avLst/>
                      </a:prstGeom>
                    </p:spPr>
                    <p:style>
                      <a:lnRef idx="2">
                        <a:schemeClr val="dk1"/>
                      </a:lnRef>
                      <a:fillRef idx="0">
                        <a:schemeClr val="dk1"/>
                      </a:fillRef>
                      <a:effectRef idx="1">
                        <a:schemeClr val="dk1"/>
                      </a:effectRef>
                      <a:fontRef idx="minor">
                        <a:schemeClr val="tx1"/>
                      </a:fontRef>
                    </p:style>
                  </p:cxnSp>
                  <p:cxnSp>
                    <p:nvCxnSpPr>
                      <p:cNvPr id="71" name="Straight Connector 70">
                        <a:extLst>
                          <a:ext uri="{FF2B5EF4-FFF2-40B4-BE49-F238E27FC236}">
                            <a16:creationId xmlns:a16="http://schemas.microsoft.com/office/drawing/2014/main" xmlns="" id="{E3343494-CB56-4199-9B3E-1B2C5413AADE}"/>
                          </a:ext>
                        </a:extLst>
                      </p:cNvPr>
                      <p:cNvCxnSpPr/>
                      <p:nvPr/>
                    </p:nvCxnSpPr>
                    <p:spPr>
                      <a:xfrm>
                        <a:off x="519545" y="27709"/>
                        <a:ext cx="256310" cy="512618"/>
                      </a:xfrm>
                      <a:prstGeom prst="line">
                        <a:avLst/>
                      </a:prstGeom>
                    </p:spPr>
                    <p:style>
                      <a:lnRef idx="2">
                        <a:schemeClr val="dk1"/>
                      </a:lnRef>
                      <a:fillRef idx="0">
                        <a:schemeClr val="dk1"/>
                      </a:fillRef>
                      <a:effectRef idx="1">
                        <a:schemeClr val="dk1"/>
                      </a:effectRef>
                      <a:fontRef idx="minor">
                        <a:schemeClr val="tx1"/>
                      </a:fontRef>
                    </p:style>
                  </p:cxnSp>
                  <p:cxnSp>
                    <p:nvCxnSpPr>
                      <p:cNvPr id="72" name="Straight Connector 71">
                        <a:extLst>
                          <a:ext uri="{FF2B5EF4-FFF2-40B4-BE49-F238E27FC236}">
                            <a16:creationId xmlns:a16="http://schemas.microsoft.com/office/drawing/2014/main" xmlns="" id="{D8A6BA36-C0A1-4747-AAE0-84120C33B4EC}"/>
                          </a:ext>
                        </a:extLst>
                      </p:cNvPr>
                      <p:cNvCxnSpPr/>
                      <p:nvPr/>
                    </p:nvCxnSpPr>
                    <p:spPr>
                      <a:xfrm flipH="1">
                        <a:off x="394855" y="6927"/>
                        <a:ext cx="124690" cy="561109"/>
                      </a:xfrm>
                      <a:prstGeom prst="line">
                        <a:avLst/>
                      </a:prstGeom>
                    </p:spPr>
                    <p:style>
                      <a:lnRef idx="2">
                        <a:schemeClr val="dk1"/>
                      </a:lnRef>
                      <a:fillRef idx="0">
                        <a:schemeClr val="dk1"/>
                      </a:fillRef>
                      <a:effectRef idx="1">
                        <a:schemeClr val="dk1"/>
                      </a:effectRef>
                      <a:fontRef idx="minor">
                        <a:schemeClr val="tx1"/>
                      </a:fontRef>
                    </p:style>
                  </p:cxnSp>
                </p:grpSp>
                <mc:AlternateContent xmlns:mc="http://schemas.openxmlformats.org/markup-compatibility/2006">
                  <mc:Choice xmlns:a14="http://schemas.microsoft.com/office/drawing/2010/main" xmlns="" Requires="a14">
                    <p:sp>
                      <p:nvSpPr>
                        <p:cNvPr id="65" name="Text Box 74">
                          <a:extLst>
                            <a:ext uri="{FF2B5EF4-FFF2-40B4-BE49-F238E27FC236}">
                              <a16:creationId xmlns:a16="http://schemas.microsoft.com/office/drawing/2014/main" id="{3E7323A0-32B6-43D5-A6E5-C510E162415A}"/>
                            </a:ext>
                          </a:extLst>
                        </p:cNvPr>
                        <p:cNvSpPr txBox="1"/>
                        <p:nvPr/>
                      </p:nvSpPr>
                      <p:spPr>
                        <a:xfrm>
                          <a:off x="434" y="484908"/>
                          <a:ext cx="495281" cy="388479"/>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7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7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7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7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700" i="1">
                                            <a:effectLst/>
                                            <a:latin typeface="Cambria Math" panose="02040503050406030204" pitchFamily="18" charset="0"/>
                                            <a:ea typeface="Times New Roman" panose="02020603050405020304" pitchFamily="18" charset="0"/>
                                            <a:cs typeface="Times New Roman" panose="02020603050405020304" pitchFamily="18" charset="0"/>
                                          </a:rPr>
                                          <m:t>4</m:t>
                                        </m:r>
                                      </m:den>
                                    </m:f>
                                  </m:e>
                                </m:d>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65" name="Text Box 74">
                          <a:extLst>
                            <a:ext uri="{FF2B5EF4-FFF2-40B4-BE49-F238E27FC236}">
                              <a16:creationId xmlns:a16="http://schemas.microsoft.com/office/drawing/2014/main" xmlns="" xmlns:a14="http://schemas.microsoft.com/office/drawing/2010/main" id="{3E7323A0-32B6-43D5-A6E5-C510E162415A}"/>
                            </a:ext>
                          </a:extLst>
                        </p:cNvPr>
                        <p:cNvSpPr txBox="1">
                          <a:spLocks noRot="1" noChangeAspect="1" noMove="1" noResize="1" noEditPoints="1" noAdjustHandles="1" noChangeArrowheads="1" noChangeShapeType="1" noTextEdit="1"/>
                        </p:cNvSpPr>
                        <p:nvPr/>
                      </p:nvSpPr>
                      <p:spPr>
                        <a:xfrm>
                          <a:off x="434" y="484908"/>
                          <a:ext cx="495281" cy="388479"/>
                        </a:xfrm>
                        <a:prstGeom prst="rect">
                          <a:avLst/>
                        </a:prstGeom>
                        <a:blipFill>
                          <a:blip r:embed="rId16" cstate="print"/>
                          <a:stretch>
                            <a:fillRect/>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66" name="Text Box 75">
                          <a:extLst>
                            <a:ext uri="{FF2B5EF4-FFF2-40B4-BE49-F238E27FC236}">
                              <a16:creationId xmlns:a16="http://schemas.microsoft.com/office/drawing/2014/main" id="{FF84D9F8-695B-439F-8683-F2B1A57F9709}"/>
                            </a:ext>
                          </a:extLst>
                        </p:cNvPr>
                        <p:cNvSpPr txBox="1"/>
                        <p:nvPr/>
                      </p:nvSpPr>
                      <p:spPr>
                        <a:xfrm>
                          <a:off x="1295400" y="484909"/>
                          <a:ext cx="495281" cy="388479"/>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7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7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7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7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700" i="1">
                                            <a:effectLst/>
                                            <a:latin typeface="Cambria Math" panose="02040503050406030204" pitchFamily="18" charset="0"/>
                                            <a:ea typeface="Times New Roman" panose="02020603050405020304" pitchFamily="18" charset="0"/>
                                            <a:cs typeface="Times New Roman" panose="02020603050405020304" pitchFamily="18" charset="0"/>
                                          </a:rPr>
                                          <m:t>4</m:t>
                                        </m:r>
                                      </m:den>
                                    </m:f>
                                  </m:e>
                                </m:d>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66" name="Text Box 75">
                          <a:extLst>
                            <a:ext uri="{FF2B5EF4-FFF2-40B4-BE49-F238E27FC236}">
                              <a16:creationId xmlns:a16="http://schemas.microsoft.com/office/drawing/2014/main" xmlns="" xmlns:a14="http://schemas.microsoft.com/office/drawing/2010/main" id="{FF84D9F8-695B-439F-8683-F2B1A57F9709}"/>
                            </a:ext>
                          </a:extLst>
                        </p:cNvPr>
                        <p:cNvSpPr txBox="1">
                          <a:spLocks noRot="1" noChangeAspect="1" noMove="1" noResize="1" noEditPoints="1" noAdjustHandles="1" noChangeArrowheads="1" noChangeShapeType="1" noTextEdit="1"/>
                        </p:cNvSpPr>
                        <p:nvPr/>
                      </p:nvSpPr>
                      <p:spPr>
                        <a:xfrm>
                          <a:off x="1295400" y="484909"/>
                          <a:ext cx="495281" cy="388479"/>
                        </a:xfrm>
                        <a:prstGeom prst="rect">
                          <a:avLst/>
                        </a:prstGeom>
                        <a:blipFill>
                          <a:blip r:embed="rId17" cstate="print"/>
                          <a:stretch>
                            <a:fillRect/>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67" name="Text Box 76">
                          <a:extLst>
                            <a:ext uri="{FF2B5EF4-FFF2-40B4-BE49-F238E27FC236}">
                              <a16:creationId xmlns:a16="http://schemas.microsoft.com/office/drawing/2014/main" id="{12B39BB9-6967-4A58-BF9C-91CFE845FC01}"/>
                            </a:ext>
                          </a:extLst>
                        </p:cNvPr>
                        <p:cNvSpPr txBox="1"/>
                        <p:nvPr/>
                      </p:nvSpPr>
                      <p:spPr>
                        <a:xfrm>
                          <a:off x="810491" y="540327"/>
                          <a:ext cx="495281" cy="388479"/>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7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7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7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7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700" i="1">
                                            <a:effectLst/>
                                            <a:latin typeface="Cambria Math" panose="02040503050406030204" pitchFamily="18" charset="0"/>
                                            <a:ea typeface="Times New Roman" panose="02020603050405020304" pitchFamily="18" charset="0"/>
                                            <a:cs typeface="Times New Roman" panose="02020603050405020304" pitchFamily="18" charset="0"/>
                                          </a:rPr>
                                          <m:t>4</m:t>
                                        </m:r>
                                      </m:den>
                                    </m:f>
                                  </m:e>
                                </m:d>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67" name="Text Box 76">
                          <a:extLst>
                            <a:ext uri="{FF2B5EF4-FFF2-40B4-BE49-F238E27FC236}">
                              <a16:creationId xmlns:a16="http://schemas.microsoft.com/office/drawing/2014/main" xmlns="" xmlns:a14="http://schemas.microsoft.com/office/drawing/2010/main" id="{12B39BB9-6967-4A58-BF9C-91CFE845FC01}"/>
                            </a:ext>
                          </a:extLst>
                        </p:cNvPr>
                        <p:cNvSpPr txBox="1">
                          <a:spLocks noRot="1" noChangeAspect="1" noMove="1" noResize="1" noEditPoints="1" noAdjustHandles="1" noChangeArrowheads="1" noChangeShapeType="1" noTextEdit="1"/>
                        </p:cNvSpPr>
                        <p:nvPr/>
                      </p:nvSpPr>
                      <p:spPr>
                        <a:xfrm>
                          <a:off x="810491" y="540327"/>
                          <a:ext cx="495281" cy="388479"/>
                        </a:xfrm>
                        <a:prstGeom prst="rect">
                          <a:avLst/>
                        </a:prstGeom>
                        <a:blipFill>
                          <a:blip r:embed="rId18" cstate="print"/>
                          <a:stretch>
                            <a:fillRect/>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68" name="Text Box 77">
                          <a:extLst>
                            <a:ext uri="{FF2B5EF4-FFF2-40B4-BE49-F238E27FC236}">
                              <a16:creationId xmlns:a16="http://schemas.microsoft.com/office/drawing/2014/main" id="{E5AC8045-A2AB-4089-B6BD-091D34385246}"/>
                            </a:ext>
                          </a:extLst>
                        </p:cNvPr>
                        <p:cNvSpPr txBox="1"/>
                        <p:nvPr/>
                      </p:nvSpPr>
                      <p:spPr>
                        <a:xfrm>
                          <a:off x="394855" y="561109"/>
                          <a:ext cx="495281" cy="388479"/>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7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7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7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7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700" i="1">
                                            <a:effectLst/>
                                            <a:latin typeface="Cambria Math" panose="02040503050406030204" pitchFamily="18" charset="0"/>
                                            <a:ea typeface="Times New Roman" panose="02020603050405020304" pitchFamily="18" charset="0"/>
                                            <a:cs typeface="Times New Roman" panose="02020603050405020304" pitchFamily="18" charset="0"/>
                                          </a:rPr>
                                          <m:t>4</m:t>
                                        </m:r>
                                      </m:den>
                                    </m:f>
                                  </m:e>
                                </m:d>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68" name="Text Box 77">
                          <a:extLst>
                            <a:ext uri="{FF2B5EF4-FFF2-40B4-BE49-F238E27FC236}">
                              <a16:creationId xmlns:a16="http://schemas.microsoft.com/office/drawing/2014/main" xmlns="" xmlns:a14="http://schemas.microsoft.com/office/drawing/2010/main" id="{E5AC8045-A2AB-4089-B6BD-091D34385246}"/>
                            </a:ext>
                          </a:extLst>
                        </p:cNvPr>
                        <p:cNvSpPr txBox="1">
                          <a:spLocks noRot="1" noChangeAspect="1" noMove="1" noResize="1" noEditPoints="1" noAdjustHandles="1" noChangeArrowheads="1" noChangeShapeType="1" noTextEdit="1"/>
                        </p:cNvSpPr>
                        <p:nvPr/>
                      </p:nvSpPr>
                      <p:spPr>
                        <a:xfrm>
                          <a:off x="394855" y="561109"/>
                          <a:ext cx="495281" cy="388479"/>
                        </a:xfrm>
                        <a:prstGeom prst="rect">
                          <a:avLst/>
                        </a:prstGeom>
                        <a:blipFill>
                          <a:blip r:embed="rId19" cstate="print"/>
                          <a:stretch>
                            <a:fillRect/>
                          </a:stretch>
                        </a:blipFill>
                        <a:ln w="6350">
                          <a:solidFill>
                            <a:schemeClr val="bg1">
                              <a:alpha val="0"/>
                            </a:schemeClr>
                          </a:solidFill>
                        </a:ln>
                      </p:spPr>
                      <p:txBody>
                        <a:bodyPr/>
                        <a:lstStyle/>
                        <a:p>
                          <a:r>
                            <a:rPr lang="en-IN">
                              <a:noFill/>
                            </a:rPr>
                            <a:t> </a:t>
                          </a:r>
                        </a:p>
                      </p:txBody>
                    </p:sp>
                  </mc:Fallback>
                </mc:AlternateContent>
              </p:grpSp>
              <p:grpSp>
                <p:nvGrpSpPr>
                  <p:cNvPr id="54" name="Group 53">
                    <a:extLst>
                      <a:ext uri="{FF2B5EF4-FFF2-40B4-BE49-F238E27FC236}">
                        <a16:creationId xmlns:a16="http://schemas.microsoft.com/office/drawing/2014/main" xmlns="" id="{DC51C974-5305-4A49-A65D-D76D2613880E}"/>
                      </a:ext>
                    </a:extLst>
                  </p:cNvPr>
                  <p:cNvGrpSpPr/>
                  <p:nvPr/>
                </p:nvGrpSpPr>
                <p:grpSpPr>
                  <a:xfrm>
                    <a:off x="4131734" y="1303867"/>
                    <a:ext cx="1454375" cy="810491"/>
                    <a:chOff x="434" y="0"/>
                    <a:chExt cx="1790247" cy="949588"/>
                  </a:xfrm>
                </p:grpSpPr>
                <p:grpSp>
                  <p:nvGrpSpPr>
                    <p:cNvPr id="55" name="Group 54">
                      <a:extLst>
                        <a:ext uri="{FF2B5EF4-FFF2-40B4-BE49-F238E27FC236}">
                          <a16:creationId xmlns:a16="http://schemas.microsoft.com/office/drawing/2014/main" xmlns="" id="{2A6B5CE4-947E-4BEB-9900-F7B6AB46F4B5}"/>
                        </a:ext>
                      </a:extLst>
                    </p:cNvPr>
                    <p:cNvGrpSpPr/>
                    <p:nvPr/>
                  </p:nvGrpSpPr>
                  <p:grpSpPr>
                    <a:xfrm>
                      <a:off x="247976" y="0"/>
                      <a:ext cx="1192897" cy="568036"/>
                      <a:chOff x="-29115" y="0"/>
                      <a:chExt cx="1192897" cy="568036"/>
                    </a:xfrm>
                  </p:grpSpPr>
                  <p:cxnSp>
                    <p:nvCxnSpPr>
                      <p:cNvPr id="60" name="Straight Connector 59">
                        <a:extLst>
                          <a:ext uri="{FF2B5EF4-FFF2-40B4-BE49-F238E27FC236}">
                            <a16:creationId xmlns:a16="http://schemas.microsoft.com/office/drawing/2014/main" xmlns="" id="{57F67EE7-CAD0-4BEC-BAB2-5100F90D1B99}"/>
                          </a:ext>
                        </a:extLst>
                      </p:cNvPr>
                      <p:cNvCxnSpPr/>
                      <p:nvPr/>
                    </p:nvCxnSpPr>
                    <p:spPr>
                      <a:xfrm flipH="1">
                        <a:off x="-29115" y="6925"/>
                        <a:ext cx="548664" cy="477847"/>
                      </a:xfrm>
                      <a:prstGeom prst="line">
                        <a:avLst/>
                      </a:prstGeom>
                    </p:spPr>
                    <p:style>
                      <a:lnRef idx="2">
                        <a:schemeClr val="dk1"/>
                      </a:lnRef>
                      <a:fillRef idx="0">
                        <a:schemeClr val="dk1"/>
                      </a:fillRef>
                      <a:effectRef idx="1">
                        <a:schemeClr val="dk1"/>
                      </a:effectRef>
                      <a:fontRef idx="minor">
                        <a:schemeClr val="tx1"/>
                      </a:fontRef>
                    </p:style>
                  </p:cxnSp>
                  <p:cxnSp>
                    <p:nvCxnSpPr>
                      <p:cNvPr id="61" name="Straight Connector 60">
                        <a:extLst>
                          <a:ext uri="{FF2B5EF4-FFF2-40B4-BE49-F238E27FC236}">
                            <a16:creationId xmlns:a16="http://schemas.microsoft.com/office/drawing/2014/main" xmlns="" id="{D493B3BE-874E-4474-8708-DAEEFBC67BB6}"/>
                          </a:ext>
                        </a:extLst>
                      </p:cNvPr>
                      <p:cNvCxnSpPr/>
                      <p:nvPr/>
                    </p:nvCxnSpPr>
                    <p:spPr>
                      <a:xfrm>
                        <a:off x="505691" y="0"/>
                        <a:ext cx="658091" cy="512618"/>
                      </a:xfrm>
                      <a:prstGeom prst="line">
                        <a:avLst/>
                      </a:prstGeom>
                    </p:spPr>
                    <p:style>
                      <a:lnRef idx="2">
                        <a:schemeClr val="dk1"/>
                      </a:lnRef>
                      <a:fillRef idx="0">
                        <a:schemeClr val="dk1"/>
                      </a:fillRef>
                      <a:effectRef idx="1">
                        <a:schemeClr val="dk1"/>
                      </a:effectRef>
                      <a:fontRef idx="minor">
                        <a:schemeClr val="tx1"/>
                      </a:fontRef>
                    </p:style>
                  </p:cxnSp>
                  <p:cxnSp>
                    <p:nvCxnSpPr>
                      <p:cNvPr id="62" name="Straight Connector 61">
                        <a:extLst>
                          <a:ext uri="{FF2B5EF4-FFF2-40B4-BE49-F238E27FC236}">
                            <a16:creationId xmlns:a16="http://schemas.microsoft.com/office/drawing/2014/main" xmlns="" id="{3DA5C2F1-B568-45B4-BC5B-A33FF977467A}"/>
                          </a:ext>
                        </a:extLst>
                      </p:cNvPr>
                      <p:cNvCxnSpPr/>
                      <p:nvPr/>
                    </p:nvCxnSpPr>
                    <p:spPr>
                      <a:xfrm>
                        <a:off x="519545" y="27709"/>
                        <a:ext cx="256310" cy="512618"/>
                      </a:xfrm>
                      <a:prstGeom prst="line">
                        <a:avLst/>
                      </a:prstGeom>
                    </p:spPr>
                    <p:style>
                      <a:lnRef idx="2">
                        <a:schemeClr val="dk1"/>
                      </a:lnRef>
                      <a:fillRef idx="0">
                        <a:schemeClr val="dk1"/>
                      </a:fillRef>
                      <a:effectRef idx="1">
                        <a:schemeClr val="dk1"/>
                      </a:effectRef>
                      <a:fontRef idx="minor">
                        <a:schemeClr val="tx1"/>
                      </a:fontRef>
                    </p:style>
                  </p:cxnSp>
                  <p:cxnSp>
                    <p:nvCxnSpPr>
                      <p:cNvPr id="63" name="Straight Connector 62">
                        <a:extLst>
                          <a:ext uri="{FF2B5EF4-FFF2-40B4-BE49-F238E27FC236}">
                            <a16:creationId xmlns:a16="http://schemas.microsoft.com/office/drawing/2014/main" xmlns="" id="{8BB45D46-C29C-4659-AF04-F43A6A84A56B}"/>
                          </a:ext>
                        </a:extLst>
                      </p:cNvPr>
                      <p:cNvCxnSpPr/>
                      <p:nvPr/>
                    </p:nvCxnSpPr>
                    <p:spPr>
                      <a:xfrm flipH="1">
                        <a:off x="394855" y="6927"/>
                        <a:ext cx="124690" cy="561109"/>
                      </a:xfrm>
                      <a:prstGeom prst="line">
                        <a:avLst/>
                      </a:prstGeom>
                    </p:spPr>
                    <p:style>
                      <a:lnRef idx="2">
                        <a:schemeClr val="dk1"/>
                      </a:lnRef>
                      <a:fillRef idx="0">
                        <a:schemeClr val="dk1"/>
                      </a:fillRef>
                      <a:effectRef idx="1">
                        <a:schemeClr val="dk1"/>
                      </a:effectRef>
                      <a:fontRef idx="minor">
                        <a:schemeClr val="tx1"/>
                      </a:fontRef>
                    </p:style>
                  </p:cxnSp>
                </p:grpSp>
                <mc:AlternateContent xmlns:mc="http://schemas.openxmlformats.org/markup-compatibility/2006">
                  <mc:Choice xmlns:a14="http://schemas.microsoft.com/office/drawing/2010/main" xmlns="" Requires="a14">
                    <p:sp>
                      <p:nvSpPr>
                        <p:cNvPr id="56" name="Text Box 88">
                          <a:extLst>
                            <a:ext uri="{FF2B5EF4-FFF2-40B4-BE49-F238E27FC236}">
                              <a16:creationId xmlns:a16="http://schemas.microsoft.com/office/drawing/2014/main" id="{10F8AC6F-70CD-4095-A21C-035C2CD7ED20}"/>
                            </a:ext>
                          </a:extLst>
                        </p:cNvPr>
                        <p:cNvSpPr txBox="1"/>
                        <p:nvPr/>
                      </p:nvSpPr>
                      <p:spPr>
                        <a:xfrm>
                          <a:off x="434" y="484908"/>
                          <a:ext cx="495281" cy="388479"/>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7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7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7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7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700" i="1">
                                            <a:effectLst/>
                                            <a:latin typeface="Cambria Math" panose="02040503050406030204" pitchFamily="18" charset="0"/>
                                            <a:ea typeface="Times New Roman" panose="02020603050405020304" pitchFamily="18" charset="0"/>
                                            <a:cs typeface="Times New Roman" panose="02020603050405020304" pitchFamily="18" charset="0"/>
                                          </a:rPr>
                                          <m:t>4</m:t>
                                        </m:r>
                                      </m:den>
                                    </m:f>
                                  </m:e>
                                </m:d>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56" name="Text Box 88">
                          <a:extLst>
                            <a:ext uri="{FF2B5EF4-FFF2-40B4-BE49-F238E27FC236}">
                              <a16:creationId xmlns:a16="http://schemas.microsoft.com/office/drawing/2014/main" xmlns="" xmlns:a14="http://schemas.microsoft.com/office/drawing/2010/main" id="{10F8AC6F-70CD-4095-A21C-035C2CD7ED20}"/>
                            </a:ext>
                          </a:extLst>
                        </p:cNvPr>
                        <p:cNvSpPr txBox="1">
                          <a:spLocks noRot="1" noChangeAspect="1" noMove="1" noResize="1" noEditPoints="1" noAdjustHandles="1" noChangeArrowheads="1" noChangeShapeType="1" noTextEdit="1"/>
                        </p:cNvSpPr>
                        <p:nvPr/>
                      </p:nvSpPr>
                      <p:spPr>
                        <a:xfrm>
                          <a:off x="434" y="484908"/>
                          <a:ext cx="495281" cy="388479"/>
                        </a:xfrm>
                        <a:prstGeom prst="rect">
                          <a:avLst/>
                        </a:prstGeom>
                        <a:blipFill>
                          <a:blip r:embed="rId20" cstate="print"/>
                          <a:stretch>
                            <a:fillRect/>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57" name="Text Box 320">
                          <a:extLst>
                            <a:ext uri="{FF2B5EF4-FFF2-40B4-BE49-F238E27FC236}">
                              <a16:creationId xmlns:a16="http://schemas.microsoft.com/office/drawing/2014/main" id="{72B70F28-F373-4219-9146-A01E10AAE5CF}"/>
                            </a:ext>
                          </a:extLst>
                        </p:cNvPr>
                        <p:cNvSpPr txBox="1"/>
                        <p:nvPr/>
                      </p:nvSpPr>
                      <p:spPr>
                        <a:xfrm>
                          <a:off x="1295400" y="484909"/>
                          <a:ext cx="495281" cy="388479"/>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7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7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7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7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700" i="1">
                                            <a:effectLst/>
                                            <a:latin typeface="Cambria Math" panose="02040503050406030204" pitchFamily="18" charset="0"/>
                                            <a:ea typeface="Times New Roman" panose="02020603050405020304" pitchFamily="18" charset="0"/>
                                            <a:cs typeface="Times New Roman" panose="02020603050405020304" pitchFamily="18" charset="0"/>
                                          </a:rPr>
                                          <m:t>4</m:t>
                                        </m:r>
                                      </m:den>
                                    </m:f>
                                  </m:e>
                                </m:d>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57" name="Text Box 320">
                          <a:extLst>
                            <a:ext uri="{FF2B5EF4-FFF2-40B4-BE49-F238E27FC236}">
                              <a16:creationId xmlns:a16="http://schemas.microsoft.com/office/drawing/2014/main" xmlns="" xmlns:a14="http://schemas.microsoft.com/office/drawing/2010/main" id="{72B70F28-F373-4219-9146-A01E10AAE5CF}"/>
                            </a:ext>
                          </a:extLst>
                        </p:cNvPr>
                        <p:cNvSpPr txBox="1">
                          <a:spLocks noRot="1" noChangeAspect="1" noMove="1" noResize="1" noEditPoints="1" noAdjustHandles="1" noChangeArrowheads="1" noChangeShapeType="1" noTextEdit="1"/>
                        </p:cNvSpPr>
                        <p:nvPr/>
                      </p:nvSpPr>
                      <p:spPr>
                        <a:xfrm>
                          <a:off x="1295400" y="484909"/>
                          <a:ext cx="495281" cy="388479"/>
                        </a:xfrm>
                        <a:prstGeom prst="rect">
                          <a:avLst/>
                        </a:prstGeom>
                        <a:blipFill>
                          <a:blip r:embed="rId21" cstate="print"/>
                          <a:stretch>
                            <a:fillRect/>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58" name="Text Box 321">
                          <a:extLst>
                            <a:ext uri="{FF2B5EF4-FFF2-40B4-BE49-F238E27FC236}">
                              <a16:creationId xmlns:a16="http://schemas.microsoft.com/office/drawing/2014/main" id="{98B783CC-C2A8-4DB8-B955-AA718D0CC293}"/>
                            </a:ext>
                          </a:extLst>
                        </p:cNvPr>
                        <p:cNvSpPr txBox="1"/>
                        <p:nvPr/>
                      </p:nvSpPr>
                      <p:spPr>
                        <a:xfrm>
                          <a:off x="810491" y="540327"/>
                          <a:ext cx="495281" cy="388479"/>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7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7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7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7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700" i="1">
                                            <a:effectLst/>
                                            <a:latin typeface="Cambria Math" panose="02040503050406030204" pitchFamily="18" charset="0"/>
                                            <a:ea typeface="Times New Roman" panose="02020603050405020304" pitchFamily="18" charset="0"/>
                                            <a:cs typeface="Times New Roman" panose="02020603050405020304" pitchFamily="18" charset="0"/>
                                          </a:rPr>
                                          <m:t>4</m:t>
                                        </m:r>
                                      </m:den>
                                    </m:f>
                                  </m:e>
                                </m:d>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58" name="Text Box 321">
                          <a:extLst>
                            <a:ext uri="{FF2B5EF4-FFF2-40B4-BE49-F238E27FC236}">
                              <a16:creationId xmlns:a16="http://schemas.microsoft.com/office/drawing/2014/main" xmlns="" xmlns:a14="http://schemas.microsoft.com/office/drawing/2010/main" id="{98B783CC-C2A8-4DB8-B955-AA718D0CC293}"/>
                            </a:ext>
                          </a:extLst>
                        </p:cNvPr>
                        <p:cNvSpPr txBox="1">
                          <a:spLocks noRot="1" noChangeAspect="1" noMove="1" noResize="1" noEditPoints="1" noAdjustHandles="1" noChangeArrowheads="1" noChangeShapeType="1" noTextEdit="1"/>
                        </p:cNvSpPr>
                        <p:nvPr/>
                      </p:nvSpPr>
                      <p:spPr>
                        <a:xfrm>
                          <a:off x="810491" y="540327"/>
                          <a:ext cx="495281" cy="388479"/>
                        </a:xfrm>
                        <a:prstGeom prst="rect">
                          <a:avLst/>
                        </a:prstGeom>
                        <a:blipFill>
                          <a:blip r:embed="rId22" cstate="print"/>
                          <a:stretch>
                            <a:fillRect/>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59" name="Text Box 322">
                          <a:extLst>
                            <a:ext uri="{FF2B5EF4-FFF2-40B4-BE49-F238E27FC236}">
                              <a16:creationId xmlns:a16="http://schemas.microsoft.com/office/drawing/2014/main" id="{22A1AAC5-C450-440B-9C5F-EE40DEBAE8E7}"/>
                            </a:ext>
                          </a:extLst>
                        </p:cNvPr>
                        <p:cNvSpPr txBox="1"/>
                        <p:nvPr/>
                      </p:nvSpPr>
                      <p:spPr>
                        <a:xfrm>
                          <a:off x="394855" y="561109"/>
                          <a:ext cx="495281" cy="388479"/>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7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7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7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7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700" i="1">
                                            <a:effectLst/>
                                            <a:latin typeface="Cambria Math" panose="02040503050406030204" pitchFamily="18" charset="0"/>
                                            <a:ea typeface="Times New Roman" panose="02020603050405020304" pitchFamily="18" charset="0"/>
                                            <a:cs typeface="Times New Roman" panose="02020603050405020304" pitchFamily="18" charset="0"/>
                                          </a:rPr>
                                          <m:t>4</m:t>
                                        </m:r>
                                      </m:den>
                                    </m:f>
                                  </m:e>
                                </m:d>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59" name="Text Box 322">
                          <a:extLst>
                            <a:ext uri="{FF2B5EF4-FFF2-40B4-BE49-F238E27FC236}">
                              <a16:creationId xmlns:a16="http://schemas.microsoft.com/office/drawing/2014/main" xmlns="" xmlns:a14="http://schemas.microsoft.com/office/drawing/2010/main" id="{22A1AAC5-C450-440B-9C5F-EE40DEBAE8E7}"/>
                            </a:ext>
                          </a:extLst>
                        </p:cNvPr>
                        <p:cNvSpPr txBox="1">
                          <a:spLocks noRot="1" noChangeAspect="1" noMove="1" noResize="1" noEditPoints="1" noAdjustHandles="1" noChangeArrowheads="1" noChangeShapeType="1" noTextEdit="1"/>
                        </p:cNvSpPr>
                        <p:nvPr/>
                      </p:nvSpPr>
                      <p:spPr>
                        <a:xfrm>
                          <a:off x="394855" y="561109"/>
                          <a:ext cx="495281" cy="388479"/>
                        </a:xfrm>
                        <a:prstGeom prst="rect">
                          <a:avLst/>
                        </a:prstGeom>
                        <a:blipFill>
                          <a:blip r:embed="rId23" cstate="print"/>
                          <a:stretch>
                            <a:fillRect/>
                          </a:stretch>
                        </a:blipFill>
                        <a:ln w="6350">
                          <a:solidFill>
                            <a:schemeClr val="bg1">
                              <a:alpha val="0"/>
                            </a:schemeClr>
                          </a:solidFill>
                        </a:ln>
                      </p:spPr>
                      <p:txBody>
                        <a:bodyPr/>
                        <a:lstStyle/>
                        <a:p>
                          <a:r>
                            <a:rPr lang="en-IN">
                              <a:noFill/>
                            </a:rPr>
                            <a:t> </a:t>
                          </a:r>
                        </a:p>
                      </p:txBody>
                    </p:sp>
                  </mc:Fallback>
                </mc:AlternateContent>
              </p:grpSp>
            </p:grpSp>
            <p:grpSp>
              <p:nvGrpSpPr>
                <p:cNvPr id="19" name="Group 18">
                  <a:extLst>
                    <a:ext uri="{FF2B5EF4-FFF2-40B4-BE49-F238E27FC236}">
                      <a16:creationId xmlns:a16="http://schemas.microsoft.com/office/drawing/2014/main" xmlns="" id="{B9B7B6D5-FD36-40A1-B2CF-E88D74224266}"/>
                    </a:ext>
                  </a:extLst>
                </p:cNvPr>
                <p:cNvGrpSpPr/>
                <p:nvPr/>
              </p:nvGrpSpPr>
              <p:grpSpPr>
                <a:xfrm>
                  <a:off x="0" y="1998134"/>
                  <a:ext cx="432596" cy="378788"/>
                  <a:chOff x="0" y="0"/>
                  <a:chExt cx="432596" cy="378788"/>
                </a:xfrm>
              </p:grpSpPr>
              <p:cxnSp>
                <p:nvCxnSpPr>
                  <p:cNvPr id="46" name="Straight Connector 45">
                    <a:extLst>
                      <a:ext uri="{FF2B5EF4-FFF2-40B4-BE49-F238E27FC236}">
                        <a16:creationId xmlns:a16="http://schemas.microsoft.com/office/drawing/2014/main" xmlns="" id="{BEB2E92E-CC99-4D1C-BFC1-EA0E8256012E}"/>
                      </a:ext>
                    </a:extLst>
                  </p:cNvPr>
                  <p:cNvCxnSpPr/>
                  <p:nvPr/>
                </p:nvCxnSpPr>
                <p:spPr>
                  <a:xfrm rot="449357" flipH="1">
                    <a:off x="0" y="0"/>
                    <a:ext cx="197249" cy="33982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xmlns="" id="{06B11817-B616-499B-8185-85612753AD63}"/>
                      </a:ext>
                    </a:extLst>
                  </p:cNvPr>
                  <p:cNvCxnSpPr/>
                  <p:nvPr/>
                </p:nvCxnSpPr>
                <p:spPr>
                  <a:xfrm rot="449357">
                    <a:off x="207433" y="35983"/>
                    <a:ext cx="225163" cy="279192"/>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xmlns="" id="{4DAC7ACA-C199-4538-9BB5-79562C3C3560}"/>
                      </a:ext>
                    </a:extLst>
                  </p:cNvPr>
                  <p:cNvCxnSpPr/>
                  <p:nvPr/>
                </p:nvCxnSpPr>
                <p:spPr>
                  <a:xfrm rot="449357">
                    <a:off x="207433" y="19050"/>
                    <a:ext cx="93432" cy="33930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xmlns="" id="{21B952A1-009E-4EC4-A5B8-66D97D74E0C4}"/>
                      </a:ext>
                    </a:extLst>
                  </p:cNvPr>
                  <p:cNvCxnSpPr/>
                  <p:nvPr/>
                </p:nvCxnSpPr>
                <p:spPr>
                  <a:xfrm rot="449357" flipH="1">
                    <a:off x="143933" y="33866"/>
                    <a:ext cx="47687" cy="344922"/>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grpSp>
              <p:nvGrpSpPr>
                <p:cNvPr id="20" name="Group 19">
                  <a:extLst>
                    <a:ext uri="{FF2B5EF4-FFF2-40B4-BE49-F238E27FC236}">
                      <a16:creationId xmlns:a16="http://schemas.microsoft.com/office/drawing/2014/main" xmlns="" id="{9917986E-90D0-4A81-8FE1-6363845A6AA3}"/>
                    </a:ext>
                  </a:extLst>
                </p:cNvPr>
                <p:cNvGrpSpPr/>
                <p:nvPr/>
              </p:nvGrpSpPr>
              <p:grpSpPr>
                <a:xfrm>
                  <a:off x="381000" y="2040467"/>
                  <a:ext cx="432596" cy="378788"/>
                  <a:chOff x="0" y="0"/>
                  <a:chExt cx="432596" cy="378788"/>
                </a:xfrm>
              </p:grpSpPr>
              <p:cxnSp>
                <p:nvCxnSpPr>
                  <p:cNvPr id="42" name="Straight Connector 41">
                    <a:extLst>
                      <a:ext uri="{FF2B5EF4-FFF2-40B4-BE49-F238E27FC236}">
                        <a16:creationId xmlns:a16="http://schemas.microsoft.com/office/drawing/2014/main" xmlns="" id="{3A2791AD-D324-45AC-A16D-E3C6EFCB91B1}"/>
                      </a:ext>
                    </a:extLst>
                  </p:cNvPr>
                  <p:cNvCxnSpPr/>
                  <p:nvPr/>
                </p:nvCxnSpPr>
                <p:spPr>
                  <a:xfrm rot="449357" flipH="1">
                    <a:off x="0" y="0"/>
                    <a:ext cx="197249" cy="33982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xmlns="" id="{00CC951D-9230-4671-89A6-A050255AA1AF}"/>
                      </a:ext>
                    </a:extLst>
                  </p:cNvPr>
                  <p:cNvCxnSpPr/>
                  <p:nvPr/>
                </p:nvCxnSpPr>
                <p:spPr>
                  <a:xfrm rot="449357">
                    <a:off x="207433" y="35983"/>
                    <a:ext cx="225163" cy="279192"/>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xmlns="" id="{868AB7DB-031D-47C7-B430-2D7D61A28300}"/>
                      </a:ext>
                    </a:extLst>
                  </p:cNvPr>
                  <p:cNvCxnSpPr/>
                  <p:nvPr/>
                </p:nvCxnSpPr>
                <p:spPr>
                  <a:xfrm rot="449357">
                    <a:off x="207433" y="19050"/>
                    <a:ext cx="93432" cy="33930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xmlns="" id="{43EED69E-C501-4C68-BE97-DE24D79084BE}"/>
                      </a:ext>
                    </a:extLst>
                  </p:cNvPr>
                  <p:cNvCxnSpPr/>
                  <p:nvPr/>
                </p:nvCxnSpPr>
                <p:spPr>
                  <a:xfrm rot="449357" flipH="1">
                    <a:off x="143933" y="33866"/>
                    <a:ext cx="47687" cy="344922"/>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grpSp>
              <p:nvGrpSpPr>
                <p:cNvPr id="21" name="Group 20">
                  <a:extLst>
                    <a:ext uri="{FF2B5EF4-FFF2-40B4-BE49-F238E27FC236}">
                      <a16:creationId xmlns:a16="http://schemas.microsoft.com/office/drawing/2014/main" xmlns="" id="{FAB0A4C3-8071-45D4-8043-0B9DD639261E}"/>
                    </a:ext>
                  </a:extLst>
                </p:cNvPr>
                <p:cNvGrpSpPr/>
                <p:nvPr/>
              </p:nvGrpSpPr>
              <p:grpSpPr>
                <a:xfrm>
                  <a:off x="795867" y="2065867"/>
                  <a:ext cx="432596" cy="378788"/>
                  <a:chOff x="0" y="0"/>
                  <a:chExt cx="432596" cy="378788"/>
                </a:xfrm>
              </p:grpSpPr>
              <p:cxnSp>
                <p:nvCxnSpPr>
                  <p:cNvPr id="38" name="Straight Connector 37">
                    <a:extLst>
                      <a:ext uri="{FF2B5EF4-FFF2-40B4-BE49-F238E27FC236}">
                        <a16:creationId xmlns:a16="http://schemas.microsoft.com/office/drawing/2014/main" xmlns="" id="{7E61755B-825A-4801-A553-FF65A5068E8D}"/>
                      </a:ext>
                    </a:extLst>
                  </p:cNvPr>
                  <p:cNvCxnSpPr/>
                  <p:nvPr/>
                </p:nvCxnSpPr>
                <p:spPr>
                  <a:xfrm rot="449357" flipH="1">
                    <a:off x="0" y="0"/>
                    <a:ext cx="197249" cy="33982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xmlns="" id="{491ABDE1-337C-4AB4-ADA4-9F24D39DD27F}"/>
                      </a:ext>
                    </a:extLst>
                  </p:cNvPr>
                  <p:cNvCxnSpPr/>
                  <p:nvPr/>
                </p:nvCxnSpPr>
                <p:spPr>
                  <a:xfrm rot="449357">
                    <a:off x="207433" y="35983"/>
                    <a:ext cx="225163" cy="279192"/>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xmlns="" id="{753CDECB-9691-4F79-BC07-0812CF379243}"/>
                      </a:ext>
                    </a:extLst>
                  </p:cNvPr>
                  <p:cNvCxnSpPr/>
                  <p:nvPr/>
                </p:nvCxnSpPr>
                <p:spPr>
                  <a:xfrm rot="449357">
                    <a:off x="207433" y="19050"/>
                    <a:ext cx="93432" cy="33930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xmlns="" id="{EFF0B948-C64F-4B20-A4CD-5C0A84A7A5F0}"/>
                      </a:ext>
                    </a:extLst>
                  </p:cNvPr>
                  <p:cNvCxnSpPr/>
                  <p:nvPr/>
                </p:nvCxnSpPr>
                <p:spPr>
                  <a:xfrm rot="449357" flipH="1">
                    <a:off x="143933" y="33866"/>
                    <a:ext cx="47687" cy="344922"/>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grpSp>
              <p:nvGrpSpPr>
                <p:cNvPr id="22" name="Group 21">
                  <a:extLst>
                    <a:ext uri="{FF2B5EF4-FFF2-40B4-BE49-F238E27FC236}">
                      <a16:creationId xmlns:a16="http://schemas.microsoft.com/office/drawing/2014/main" xmlns="" id="{104F8CA2-6925-4E57-83DC-317279530626}"/>
                    </a:ext>
                  </a:extLst>
                </p:cNvPr>
                <p:cNvGrpSpPr/>
                <p:nvPr/>
              </p:nvGrpSpPr>
              <p:grpSpPr>
                <a:xfrm>
                  <a:off x="1117600" y="2006600"/>
                  <a:ext cx="432596" cy="378788"/>
                  <a:chOff x="0" y="0"/>
                  <a:chExt cx="432596" cy="378788"/>
                </a:xfrm>
              </p:grpSpPr>
              <p:cxnSp>
                <p:nvCxnSpPr>
                  <p:cNvPr id="34" name="Straight Connector 33">
                    <a:extLst>
                      <a:ext uri="{FF2B5EF4-FFF2-40B4-BE49-F238E27FC236}">
                        <a16:creationId xmlns:a16="http://schemas.microsoft.com/office/drawing/2014/main" xmlns="" id="{4DA67869-FE1F-48A4-AD6C-9E1C17AAC02D}"/>
                      </a:ext>
                    </a:extLst>
                  </p:cNvPr>
                  <p:cNvCxnSpPr/>
                  <p:nvPr/>
                </p:nvCxnSpPr>
                <p:spPr>
                  <a:xfrm rot="449357" flipH="1">
                    <a:off x="0" y="0"/>
                    <a:ext cx="197249" cy="33982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xmlns="" id="{588A5C01-75AD-4B5A-97F2-AD85777BF2C0}"/>
                      </a:ext>
                    </a:extLst>
                  </p:cNvPr>
                  <p:cNvCxnSpPr/>
                  <p:nvPr/>
                </p:nvCxnSpPr>
                <p:spPr>
                  <a:xfrm rot="449357">
                    <a:off x="207433" y="35983"/>
                    <a:ext cx="225163" cy="279192"/>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xmlns="" id="{C0B7E4CA-6528-497D-A0EA-55DF265863CE}"/>
                      </a:ext>
                    </a:extLst>
                  </p:cNvPr>
                  <p:cNvCxnSpPr/>
                  <p:nvPr/>
                </p:nvCxnSpPr>
                <p:spPr>
                  <a:xfrm rot="449357">
                    <a:off x="207433" y="19050"/>
                    <a:ext cx="93432" cy="33930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xmlns="" id="{B5601447-319E-4377-B795-9D5642DD8F96}"/>
                      </a:ext>
                    </a:extLst>
                  </p:cNvPr>
                  <p:cNvCxnSpPr/>
                  <p:nvPr/>
                </p:nvCxnSpPr>
                <p:spPr>
                  <a:xfrm rot="449357" flipH="1">
                    <a:off x="143933" y="33866"/>
                    <a:ext cx="47687" cy="344922"/>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grpSp>
              <p:nvGrpSpPr>
                <p:cNvPr id="23" name="Group 22">
                  <a:extLst>
                    <a:ext uri="{FF2B5EF4-FFF2-40B4-BE49-F238E27FC236}">
                      <a16:creationId xmlns:a16="http://schemas.microsoft.com/office/drawing/2014/main" xmlns="" id="{8F0500C6-8FE0-4C49-B5EF-E5AB7797884B}"/>
                    </a:ext>
                  </a:extLst>
                </p:cNvPr>
                <p:cNvGrpSpPr/>
                <p:nvPr/>
              </p:nvGrpSpPr>
              <p:grpSpPr>
                <a:xfrm>
                  <a:off x="5350933" y="1938867"/>
                  <a:ext cx="432596" cy="378788"/>
                  <a:chOff x="0" y="0"/>
                  <a:chExt cx="432596" cy="378788"/>
                </a:xfrm>
              </p:grpSpPr>
              <p:cxnSp>
                <p:nvCxnSpPr>
                  <p:cNvPr id="30" name="Straight Connector 29">
                    <a:extLst>
                      <a:ext uri="{FF2B5EF4-FFF2-40B4-BE49-F238E27FC236}">
                        <a16:creationId xmlns:a16="http://schemas.microsoft.com/office/drawing/2014/main" xmlns="" id="{D7D8BC6B-279E-434C-A448-C18EA5258DFB}"/>
                      </a:ext>
                    </a:extLst>
                  </p:cNvPr>
                  <p:cNvCxnSpPr/>
                  <p:nvPr/>
                </p:nvCxnSpPr>
                <p:spPr>
                  <a:xfrm rot="449357" flipH="1">
                    <a:off x="0" y="0"/>
                    <a:ext cx="197249" cy="33982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xmlns="" id="{CCECDE8E-5DDD-4A36-AE06-818ED0FD4BC9}"/>
                      </a:ext>
                    </a:extLst>
                  </p:cNvPr>
                  <p:cNvCxnSpPr/>
                  <p:nvPr/>
                </p:nvCxnSpPr>
                <p:spPr>
                  <a:xfrm rot="449357">
                    <a:off x="207433" y="35983"/>
                    <a:ext cx="225163" cy="279192"/>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xmlns="" id="{1BB53BC4-FB04-4AA3-B15A-CBEC07CA93E3}"/>
                      </a:ext>
                    </a:extLst>
                  </p:cNvPr>
                  <p:cNvCxnSpPr/>
                  <p:nvPr/>
                </p:nvCxnSpPr>
                <p:spPr>
                  <a:xfrm rot="449357">
                    <a:off x="207433" y="19050"/>
                    <a:ext cx="93432" cy="33930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xmlns="" id="{90FD56B6-49A1-4662-82C6-BCCD8B62E373}"/>
                      </a:ext>
                    </a:extLst>
                  </p:cNvPr>
                  <p:cNvCxnSpPr/>
                  <p:nvPr/>
                </p:nvCxnSpPr>
                <p:spPr>
                  <a:xfrm rot="449357" flipH="1">
                    <a:off x="143933" y="33866"/>
                    <a:ext cx="47687" cy="344922"/>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grpSp>
              <p:nvGrpSpPr>
                <p:cNvPr id="24" name="Group 23">
                  <a:extLst>
                    <a:ext uri="{FF2B5EF4-FFF2-40B4-BE49-F238E27FC236}">
                      <a16:creationId xmlns:a16="http://schemas.microsoft.com/office/drawing/2014/main" xmlns="" id="{A5C16FCA-4951-4E61-A48A-FA65723C79B5}"/>
                    </a:ext>
                  </a:extLst>
                </p:cNvPr>
                <p:cNvGrpSpPr/>
                <p:nvPr/>
              </p:nvGrpSpPr>
              <p:grpSpPr>
                <a:xfrm>
                  <a:off x="4859867" y="1989667"/>
                  <a:ext cx="432596" cy="378788"/>
                  <a:chOff x="0" y="0"/>
                  <a:chExt cx="432596" cy="378788"/>
                </a:xfrm>
              </p:grpSpPr>
              <p:cxnSp>
                <p:nvCxnSpPr>
                  <p:cNvPr id="26" name="Straight Connector 25">
                    <a:extLst>
                      <a:ext uri="{FF2B5EF4-FFF2-40B4-BE49-F238E27FC236}">
                        <a16:creationId xmlns:a16="http://schemas.microsoft.com/office/drawing/2014/main" xmlns="" id="{5CD1D77E-FE96-4189-A778-19DB1067C630}"/>
                      </a:ext>
                    </a:extLst>
                  </p:cNvPr>
                  <p:cNvCxnSpPr/>
                  <p:nvPr/>
                </p:nvCxnSpPr>
                <p:spPr>
                  <a:xfrm rot="449357" flipH="1">
                    <a:off x="0" y="0"/>
                    <a:ext cx="197249" cy="33982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xmlns="" id="{D66B9810-6962-44B9-96F7-98E256FA3D03}"/>
                      </a:ext>
                    </a:extLst>
                  </p:cNvPr>
                  <p:cNvCxnSpPr/>
                  <p:nvPr/>
                </p:nvCxnSpPr>
                <p:spPr>
                  <a:xfrm rot="449357">
                    <a:off x="207433" y="35983"/>
                    <a:ext cx="225163" cy="279192"/>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xmlns="" id="{E5ED85B0-7BCB-4C8F-B5A1-1D829C3DB0F6}"/>
                      </a:ext>
                    </a:extLst>
                  </p:cNvPr>
                  <p:cNvCxnSpPr/>
                  <p:nvPr/>
                </p:nvCxnSpPr>
                <p:spPr>
                  <a:xfrm rot="449357">
                    <a:off x="207433" y="19050"/>
                    <a:ext cx="93432" cy="33930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xmlns="" id="{AE7BAA59-EC8D-4698-8F0C-434D55CBAB4A}"/>
                      </a:ext>
                    </a:extLst>
                  </p:cNvPr>
                  <p:cNvCxnSpPr/>
                  <p:nvPr/>
                </p:nvCxnSpPr>
                <p:spPr>
                  <a:xfrm rot="449357" flipH="1">
                    <a:off x="143933" y="33866"/>
                    <a:ext cx="47687" cy="344922"/>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cxnSp>
              <p:nvCxnSpPr>
                <p:cNvPr id="25" name="Straight Connector 24">
                  <a:extLst>
                    <a:ext uri="{FF2B5EF4-FFF2-40B4-BE49-F238E27FC236}">
                      <a16:creationId xmlns:a16="http://schemas.microsoft.com/office/drawing/2014/main" xmlns="" id="{748188A7-725B-402D-A399-EF2702AB0027}"/>
                    </a:ext>
                  </a:extLst>
                </p:cNvPr>
                <p:cNvCxnSpPr/>
                <p:nvPr/>
              </p:nvCxnSpPr>
              <p:spPr>
                <a:xfrm flipV="1">
                  <a:off x="1663700" y="2279650"/>
                  <a:ext cx="3098800" cy="50800"/>
                </a:xfrm>
                <a:prstGeom prst="line">
                  <a:avLst/>
                </a:prstGeom>
                <a:ln w="571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6" name="Right Brace 5">
                <a:extLst>
                  <a:ext uri="{FF2B5EF4-FFF2-40B4-BE49-F238E27FC236}">
                    <a16:creationId xmlns:a16="http://schemas.microsoft.com/office/drawing/2014/main" xmlns="" id="{2000AD08-358E-4573-B90A-186DBF5805C3}"/>
                  </a:ext>
                </a:extLst>
              </p:cNvPr>
              <p:cNvSpPr/>
              <p:nvPr/>
            </p:nvSpPr>
            <p:spPr>
              <a:xfrm rot="5400000">
                <a:off x="2704494" y="359611"/>
                <a:ext cx="388620" cy="5353251"/>
              </a:xfrm>
              <a:prstGeom prst="rightBrace">
                <a:avLst>
                  <a:gd name="adj1" fmla="val 41774"/>
                  <a:gd name="adj2" fmla="val 51515"/>
                </a:avLst>
              </a:prstGeom>
            </p:spPr>
            <p:style>
              <a:lnRef idx="2">
                <a:schemeClr val="dk1"/>
              </a:lnRef>
              <a:fillRef idx="0">
                <a:schemeClr val="dk1"/>
              </a:fillRef>
              <a:effectRef idx="1">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7" name="Straight Connector 6">
                <a:extLst>
                  <a:ext uri="{FF2B5EF4-FFF2-40B4-BE49-F238E27FC236}">
                    <a16:creationId xmlns:a16="http://schemas.microsoft.com/office/drawing/2014/main" xmlns="" id="{49100C4B-7CE3-4F3B-9D0B-0E03F8D02F3C}"/>
                  </a:ext>
                </a:extLst>
              </p:cNvPr>
              <p:cNvCxnSpPr/>
              <p:nvPr/>
            </p:nvCxnSpPr>
            <p:spPr>
              <a:xfrm>
                <a:off x="181841" y="2533650"/>
                <a:ext cx="13335" cy="35306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xmlns="" id="{C7AD19BC-7B22-4E1D-AB80-E33F7FF7711B}"/>
                  </a:ext>
                </a:extLst>
              </p:cNvPr>
              <p:cNvCxnSpPr/>
              <p:nvPr/>
            </p:nvCxnSpPr>
            <p:spPr>
              <a:xfrm>
                <a:off x="2114550" y="2485159"/>
                <a:ext cx="13335" cy="35306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59E02E54-2CEE-48C3-820C-7D5421BDFF87}"/>
                  </a:ext>
                </a:extLst>
              </p:cNvPr>
              <p:cNvCxnSpPr/>
              <p:nvPr/>
            </p:nvCxnSpPr>
            <p:spPr>
              <a:xfrm>
                <a:off x="1442604" y="2492086"/>
                <a:ext cx="13335" cy="35306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662F7952-DE32-4ADB-8DB8-5243A9F73E96}"/>
                  </a:ext>
                </a:extLst>
              </p:cNvPr>
              <p:cNvCxnSpPr/>
              <p:nvPr/>
            </p:nvCxnSpPr>
            <p:spPr>
              <a:xfrm>
                <a:off x="777586" y="2512868"/>
                <a:ext cx="13854" cy="35329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7441CA81-0D52-4C0A-BDC2-55CDF0451F65}"/>
                  </a:ext>
                </a:extLst>
              </p:cNvPr>
              <p:cNvCxnSpPr/>
              <p:nvPr/>
            </p:nvCxnSpPr>
            <p:spPr>
              <a:xfrm>
                <a:off x="5100204" y="2478231"/>
                <a:ext cx="13854" cy="35329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CB3932FB-E94B-4094-A617-85A2D062EEE5}"/>
                  </a:ext>
                </a:extLst>
              </p:cNvPr>
              <p:cNvCxnSpPr/>
              <p:nvPr/>
            </p:nvCxnSpPr>
            <p:spPr>
              <a:xfrm>
                <a:off x="5550477" y="2464377"/>
                <a:ext cx="13854" cy="35329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085850DE-6FEE-4B5B-A851-27E719D7655B}"/>
                  </a:ext>
                </a:extLst>
              </p:cNvPr>
              <p:cNvCxnSpPr/>
              <p:nvPr/>
            </p:nvCxnSpPr>
            <p:spPr>
              <a:xfrm>
                <a:off x="2751859" y="2464377"/>
                <a:ext cx="13854" cy="35329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F5D943B2-B317-4F6C-80C8-78FB9B40EBFD}"/>
                  </a:ext>
                </a:extLst>
              </p:cNvPr>
              <p:cNvCxnSpPr/>
              <p:nvPr/>
            </p:nvCxnSpPr>
            <p:spPr>
              <a:xfrm>
                <a:off x="4525241" y="2464377"/>
                <a:ext cx="13854" cy="35329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15A386FE-A8D5-4933-943A-17A924A5B21E}"/>
                  </a:ext>
                </a:extLst>
              </p:cNvPr>
              <p:cNvCxnSpPr/>
              <p:nvPr/>
            </p:nvCxnSpPr>
            <p:spPr>
              <a:xfrm>
                <a:off x="3943350" y="2464377"/>
                <a:ext cx="13854" cy="35329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C665540B-8C7C-4301-8B42-7BFBF5DF4159}"/>
                  </a:ext>
                </a:extLst>
              </p:cNvPr>
              <p:cNvCxnSpPr/>
              <p:nvPr/>
            </p:nvCxnSpPr>
            <p:spPr>
              <a:xfrm>
                <a:off x="3423804" y="2464377"/>
                <a:ext cx="13854" cy="35329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xmlns="" Requires="a14">
              <p:sp>
                <p:nvSpPr>
                  <p:cNvPr id="17" name="Text Box 414">
                    <a:extLst>
                      <a:ext uri="{FF2B5EF4-FFF2-40B4-BE49-F238E27FC236}">
                        <a16:creationId xmlns:a16="http://schemas.microsoft.com/office/drawing/2014/main" id="{07DDC1FF-8694-4918-B5F7-9DA070A55D4D}"/>
                      </a:ext>
                    </a:extLst>
                  </p:cNvPr>
                  <p:cNvSpPr txBox="1"/>
                  <p:nvPr/>
                </p:nvSpPr>
                <p:spPr>
                  <a:xfrm>
                    <a:off x="1188027" y="3221181"/>
                    <a:ext cx="3276600" cy="36606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1</m:t>
                              </m:r>
                            </m:e>
                          </m:d>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1</m:t>
                              </m:r>
                            </m:e>
                          </m:d>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1</m:t>
                              </m:r>
                            </m:e>
                          </m:d>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1</m:t>
                              </m:r>
                            </m:e>
                          </m:d>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17" name="Text Box 414">
                    <a:extLst>
                      <a:ext uri="{FF2B5EF4-FFF2-40B4-BE49-F238E27FC236}">
                        <a16:creationId xmlns:a16="http://schemas.microsoft.com/office/drawing/2014/main" xmlns="" xmlns:a14="http://schemas.microsoft.com/office/drawing/2010/main" id="{07DDC1FF-8694-4918-B5F7-9DA070A55D4D}"/>
                      </a:ext>
                    </a:extLst>
                  </p:cNvPr>
                  <p:cNvSpPr txBox="1">
                    <a:spLocks noRot="1" noChangeAspect="1" noMove="1" noResize="1" noEditPoints="1" noAdjustHandles="1" noChangeArrowheads="1" noChangeShapeType="1" noTextEdit="1"/>
                  </p:cNvSpPr>
                  <p:nvPr/>
                </p:nvSpPr>
                <p:spPr>
                  <a:xfrm>
                    <a:off x="1188027" y="3221181"/>
                    <a:ext cx="3276600" cy="366060"/>
                  </a:xfrm>
                  <a:prstGeom prst="rect">
                    <a:avLst/>
                  </a:prstGeom>
                  <a:blipFill>
                    <a:blip r:embed="rId24" cstate="print"/>
                    <a:stretch>
                      <a:fillRect/>
                    </a:stretch>
                  </a:blipFill>
                  <a:ln w="6350">
                    <a:solidFill>
                      <a:schemeClr val="bg1">
                        <a:alpha val="0"/>
                      </a:schemeClr>
                    </a:solidFill>
                  </a:ln>
                </p:spPr>
                <p:txBody>
                  <a:bodyPr/>
                  <a:lstStyle/>
                  <a:p>
                    <a:r>
                      <a:rPr lang="en-IN">
                        <a:noFill/>
                      </a:rPr>
                      <a:t> </a:t>
                    </a:r>
                  </a:p>
                </p:txBody>
              </p:sp>
            </mc:Fallback>
          </mc:AlternateContent>
        </p:grpSp>
        <p:cxnSp>
          <p:nvCxnSpPr>
            <p:cNvPr id="101" name="Straight Connector 100">
              <a:extLst>
                <a:ext uri="{FF2B5EF4-FFF2-40B4-BE49-F238E27FC236}">
                  <a16:creationId xmlns:a16="http://schemas.microsoft.com/office/drawing/2014/main" xmlns="" id="{B3E0D6EE-1362-4F77-979F-6FDE69BCB1F8}"/>
                </a:ext>
              </a:extLst>
            </p:cNvPr>
            <p:cNvCxnSpPr/>
            <p:nvPr/>
          </p:nvCxnSpPr>
          <p:spPr>
            <a:xfrm>
              <a:off x="4617913" y="1711791"/>
              <a:ext cx="2952328" cy="0"/>
            </a:xfrm>
            <a:prstGeom prst="line">
              <a:avLst/>
            </a:prstGeom>
          </p:spPr>
          <p:style>
            <a:lnRef idx="2">
              <a:schemeClr val="dk1"/>
            </a:lnRef>
            <a:fillRef idx="0">
              <a:schemeClr val="dk1"/>
            </a:fillRef>
            <a:effectRef idx="1">
              <a:schemeClr val="dk1"/>
            </a:effectRef>
            <a:fontRef idx="minor">
              <a:schemeClr val="tx1"/>
            </a:fontRef>
          </p:style>
        </p:cxnSp>
        <p:cxnSp>
          <p:nvCxnSpPr>
            <p:cNvPr id="102" name="Straight Connector 101">
              <a:extLst>
                <a:ext uri="{FF2B5EF4-FFF2-40B4-BE49-F238E27FC236}">
                  <a16:creationId xmlns:a16="http://schemas.microsoft.com/office/drawing/2014/main" xmlns="" id="{7D523ECA-444A-45CC-A4D5-B3288C911C64}"/>
                </a:ext>
              </a:extLst>
            </p:cNvPr>
            <p:cNvCxnSpPr>
              <a:cxnSpLocks/>
            </p:cNvCxnSpPr>
            <p:nvPr/>
          </p:nvCxnSpPr>
          <p:spPr>
            <a:xfrm>
              <a:off x="6305681" y="2564019"/>
              <a:ext cx="1264560" cy="0"/>
            </a:xfrm>
            <a:prstGeom prst="line">
              <a:avLst/>
            </a:prstGeom>
          </p:spPr>
          <p:style>
            <a:lnRef idx="2">
              <a:schemeClr val="dk1"/>
            </a:lnRef>
            <a:fillRef idx="0">
              <a:schemeClr val="dk1"/>
            </a:fillRef>
            <a:effectRef idx="1">
              <a:schemeClr val="dk1"/>
            </a:effectRef>
            <a:fontRef idx="minor">
              <a:schemeClr val="tx1"/>
            </a:fontRef>
          </p:style>
        </p:cxnSp>
        <p:cxnSp>
          <p:nvCxnSpPr>
            <p:cNvPr id="105" name="Straight Connector 104">
              <a:extLst>
                <a:ext uri="{FF2B5EF4-FFF2-40B4-BE49-F238E27FC236}">
                  <a16:creationId xmlns:a16="http://schemas.microsoft.com/office/drawing/2014/main" xmlns="" id="{87C0B74B-8190-48E9-8E94-1F9180EC1087}"/>
                </a:ext>
              </a:extLst>
            </p:cNvPr>
            <p:cNvCxnSpPr>
              <a:cxnSpLocks/>
            </p:cNvCxnSpPr>
            <p:nvPr/>
          </p:nvCxnSpPr>
          <p:spPr>
            <a:xfrm>
              <a:off x="7186994" y="3627757"/>
              <a:ext cx="383247" cy="0"/>
            </a:xfrm>
            <a:prstGeom prst="line">
              <a:avLst/>
            </a:prstGeom>
          </p:spPr>
          <p:style>
            <a:lnRef idx="2">
              <a:schemeClr val="dk1"/>
            </a:lnRef>
            <a:fillRef idx="0">
              <a:schemeClr val="dk1"/>
            </a:fillRef>
            <a:effectRef idx="1">
              <a:schemeClr val="dk1"/>
            </a:effectRef>
            <a:fontRef idx="minor">
              <a:schemeClr val="tx1"/>
            </a:fontRef>
          </p:style>
        </p:cxnSp>
        <p:cxnSp>
          <p:nvCxnSpPr>
            <p:cNvPr id="107" name="Straight Connector 106">
              <a:extLst>
                <a:ext uri="{FF2B5EF4-FFF2-40B4-BE49-F238E27FC236}">
                  <a16:creationId xmlns:a16="http://schemas.microsoft.com/office/drawing/2014/main" xmlns="" id="{B659D0FB-DF03-431D-8CAA-8141FF4209BF}"/>
                </a:ext>
              </a:extLst>
            </p:cNvPr>
            <p:cNvCxnSpPr>
              <a:cxnSpLocks/>
            </p:cNvCxnSpPr>
            <p:nvPr/>
          </p:nvCxnSpPr>
          <p:spPr>
            <a:xfrm flipV="1">
              <a:off x="7357089" y="4130781"/>
              <a:ext cx="304751" cy="11075"/>
            </a:xfrm>
            <a:prstGeom prst="line">
              <a:avLst/>
            </a:prstGeom>
          </p:spPr>
          <p:style>
            <a:lnRef idx="2">
              <a:schemeClr val="dk1"/>
            </a:lnRef>
            <a:fillRef idx="0">
              <a:schemeClr val="dk1"/>
            </a:fillRef>
            <a:effectRef idx="1">
              <a:schemeClr val="dk1"/>
            </a:effectRef>
            <a:fontRef idx="minor">
              <a:schemeClr val="tx1"/>
            </a:fontRef>
          </p:style>
        </p:cxnSp>
        <p:cxnSp>
          <p:nvCxnSpPr>
            <p:cNvPr id="109" name="Straight Connector 108">
              <a:extLst>
                <a:ext uri="{FF2B5EF4-FFF2-40B4-BE49-F238E27FC236}">
                  <a16:creationId xmlns:a16="http://schemas.microsoft.com/office/drawing/2014/main" xmlns="" id="{3FF203CC-24E9-4FF7-B842-649F60B6006C}"/>
                </a:ext>
              </a:extLst>
            </p:cNvPr>
            <p:cNvCxnSpPr>
              <a:cxnSpLocks/>
            </p:cNvCxnSpPr>
            <p:nvPr/>
          </p:nvCxnSpPr>
          <p:spPr>
            <a:xfrm>
              <a:off x="7327895" y="4755314"/>
              <a:ext cx="333945" cy="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xmlns="" Requires="a14">
            <p:sp>
              <p:nvSpPr>
                <p:cNvPr id="111" name="Text Box 119">
                  <a:extLst>
                    <a:ext uri="{FF2B5EF4-FFF2-40B4-BE49-F238E27FC236}">
                      <a16:creationId xmlns:a16="http://schemas.microsoft.com/office/drawing/2014/main" id="{1B7807CA-0DE4-4A89-A1CA-D057A72436A7}"/>
                    </a:ext>
                  </a:extLst>
                </p:cNvPr>
                <p:cNvSpPr txBox="1"/>
                <p:nvPr/>
              </p:nvSpPr>
              <p:spPr>
                <a:xfrm>
                  <a:off x="7225393" y="1528134"/>
                  <a:ext cx="1586399" cy="297154"/>
                </a:xfrm>
                <a:prstGeom prst="rect">
                  <a:avLst/>
                </a:prstGeom>
                <a:solidFill>
                  <a:schemeClr val="lt1">
                    <a:alpha val="0"/>
                  </a:schemeClr>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400" i="1" smtClean="0">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𝑐</m:t>
                        </m:r>
                        <m:r>
                          <a:rPr lang="en-US" sz="1400" b="0" i="1" smtClean="0">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𝑛</m:t>
                        </m:r>
                      </m:oMath>
                    </m:oMathPara>
                  </a14:m>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111" name="Text Box 119">
                  <a:extLst>
                    <a:ext uri="{FF2B5EF4-FFF2-40B4-BE49-F238E27FC236}">
                      <a16:creationId xmlns:a16="http://schemas.microsoft.com/office/drawing/2014/main" xmlns="" xmlns:a14="http://schemas.microsoft.com/office/drawing/2010/main" id="{1B7807CA-0DE4-4A89-A1CA-D057A72436A7}"/>
                    </a:ext>
                  </a:extLst>
                </p:cNvPr>
                <p:cNvSpPr txBox="1">
                  <a:spLocks noRot="1" noChangeAspect="1" noMove="1" noResize="1" noEditPoints="1" noAdjustHandles="1" noChangeArrowheads="1" noChangeShapeType="1" noTextEdit="1"/>
                </p:cNvSpPr>
                <p:nvPr/>
              </p:nvSpPr>
              <p:spPr>
                <a:xfrm>
                  <a:off x="7225393" y="1528134"/>
                  <a:ext cx="1586399" cy="297154"/>
                </a:xfrm>
                <a:prstGeom prst="rect">
                  <a:avLst/>
                </a:prstGeom>
                <a:blipFill>
                  <a:blip r:embed="rId25" cstate="print"/>
                  <a:stretch>
                    <a:fillRect/>
                  </a:stretch>
                </a:blipFill>
                <a:ln w="6350">
                  <a:noFill/>
                </a:ln>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119" name="Text Box 119">
                  <a:extLst>
                    <a:ext uri="{FF2B5EF4-FFF2-40B4-BE49-F238E27FC236}">
                      <a16:creationId xmlns:a16="http://schemas.microsoft.com/office/drawing/2014/main" id="{E1F92397-E3E2-40C2-B7EF-FBB470438D07}"/>
                    </a:ext>
                  </a:extLst>
                </p:cNvPr>
                <p:cNvSpPr txBox="1"/>
                <p:nvPr/>
              </p:nvSpPr>
              <p:spPr>
                <a:xfrm>
                  <a:off x="7357089" y="2345623"/>
                  <a:ext cx="1586399" cy="297154"/>
                </a:xfrm>
                <a:prstGeom prst="rect">
                  <a:avLst/>
                </a:prstGeom>
                <a:solidFill>
                  <a:schemeClr val="lt1">
                    <a:alpha val="0"/>
                  </a:schemeClr>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f>
                          <m:fPr>
                            <m:ctrlPr>
                              <a:rPr lang="en-US" sz="1400" b="0" i="1" dirty="0" smtClean="0">
                                <a:ln w="9525" cap="rnd" cmpd="sng" algn="ctr">
                                  <a:solidFill>
                                    <a:srgbClr val="000000">
                                      <a:alpha val="0"/>
                                    </a:srgbClr>
                                  </a:solidFill>
                                  <a:prstDash val="solid"/>
                                  <a:bevel/>
                                </a:ln>
                                <a:effectLst/>
                                <a:latin typeface="Cambria Math" panose="02040503050406030204" pitchFamily="18" charset="0"/>
                                <a:cs typeface="Times New Roman" panose="02020603050405020304" pitchFamily="18" charset="0"/>
                              </a:rPr>
                            </m:ctrlPr>
                          </m:fPr>
                          <m:num>
                            <m:r>
                              <a:rPr lang="en-US" sz="1400" b="0" i="1" dirty="0" smtClean="0">
                                <a:ln w="9525" cap="rnd" cmpd="sng" algn="ctr">
                                  <a:solidFill>
                                    <a:srgbClr val="000000">
                                      <a:alpha val="0"/>
                                    </a:srgbClr>
                                  </a:solidFill>
                                  <a:prstDash val="solid"/>
                                  <a:bevel/>
                                </a:ln>
                                <a:effectLst/>
                                <a:latin typeface="Cambria Math" panose="02040503050406030204" pitchFamily="18" charset="0"/>
                                <a:cs typeface="Times New Roman" panose="02020603050405020304" pitchFamily="18" charset="0"/>
                              </a:rPr>
                              <m:t>4</m:t>
                            </m:r>
                          </m:num>
                          <m:den>
                            <m:r>
                              <a:rPr lang="en-US" sz="1400" b="0" i="1" dirty="0" smtClean="0">
                                <a:ln w="9525" cap="rnd" cmpd="sng" algn="ctr">
                                  <a:solidFill>
                                    <a:srgbClr val="000000">
                                      <a:alpha val="0"/>
                                    </a:srgbClr>
                                  </a:solidFill>
                                  <a:prstDash val="solid"/>
                                  <a:bevel/>
                                </a:ln>
                                <a:effectLst/>
                                <a:latin typeface="Cambria Math" panose="02040503050406030204" pitchFamily="18" charset="0"/>
                                <a:cs typeface="Times New Roman" panose="02020603050405020304" pitchFamily="18" charset="0"/>
                              </a:rPr>
                              <m:t>2</m:t>
                            </m:r>
                          </m:den>
                        </m:f>
                        <m:r>
                          <a:rPr lang="en-US" sz="1400" i="1" smtClean="0">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𝑐</m:t>
                        </m:r>
                        <m:r>
                          <a:rPr lang="en-US" sz="1400" b="0" i="1" smtClean="0">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400" b="0" i="1" smtClean="0">
                            <a:ln w="9525" cap="rnd" cmpd="sng" algn="ctr">
                              <a:solidFill>
                                <a:srgbClr val="000000">
                                  <a:alpha val="0"/>
                                </a:srgbClr>
                              </a:solidFill>
                              <a:prstDash val="solid"/>
                              <a:bevel/>
                            </a:ln>
                            <a:effectLst/>
                            <a:latin typeface="Cambria Math" panose="02040503050406030204" pitchFamily="18" charset="0"/>
                            <a:cs typeface="Times New Roman" panose="02020603050405020304" pitchFamily="18" charset="0"/>
                          </a:rPr>
                          <m:t>𝑛</m:t>
                        </m:r>
                      </m:oMath>
                    </m:oMathPara>
                  </a14:m>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119" name="Text Box 119">
                  <a:extLst>
                    <a:ext uri="{FF2B5EF4-FFF2-40B4-BE49-F238E27FC236}">
                      <a16:creationId xmlns:a16="http://schemas.microsoft.com/office/drawing/2014/main" xmlns="" xmlns:a14="http://schemas.microsoft.com/office/drawing/2010/main" id="{E1F92397-E3E2-40C2-B7EF-FBB470438D07}"/>
                    </a:ext>
                  </a:extLst>
                </p:cNvPr>
                <p:cNvSpPr txBox="1">
                  <a:spLocks noRot="1" noChangeAspect="1" noMove="1" noResize="1" noEditPoints="1" noAdjustHandles="1" noChangeArrowheads="1" noChangeShapeType="1" noTextEdit="1"/>
                </p:cNvSpPr>
                <p:nvPr/>
              </p:nvSpPr>
              <p:spPr>
                <a:xfrm>
                  <a:off x="7357089" y="2345623"/>
                  <a:ext cx="1586399" cy="297154"/>
                </a:xfrm>
                <a:prstGeom prst="rect">
                  <a:avLst/>
                </a:prstGeom>
                <a:blipFill>
                  <a:blip r:embed="rId26" cstate="print"/>
                  <a:stretch>
                    <a:fillRect b="-62500"/>
                  </a:stretch>
                </a:blipFill>
                <a:ln w="6350">
                  <a:noFill/>
                </a:ln>
              </p:spPr>
              <p:txBody>
                <a:bodyPr/>
                <a:lstStyle/>
                <a:p>
                  <a:r>
                    <a:rPr lang="en-IN">
                      <a:noFill/>
                    </a:rPr>
                    <a:t> </a:t>
                  </a:r>
                </a:p>
              </p:txBody>
            </p:sp>
          </mc:Fallback>
        </mc:AlternateContent>
        <p:sp>
          <p:nvSpPr>
            <p:cNvPr id="123" name="Line 20">
              <a:extLst>
                <a:ext uri="{FF2B5EF4-FFF2-40B4-BE49-F238E27FC236}">
                  <a16:creationId xmlns:a16="http://schemas.microsoft.com/office/drawing/2014/main" xmlns="" id="{AF4F2ED5-EA28-4A90-9F07-06FAA71753BD}"/>
                </a:ext>
              </a:extLst>
            </p:cNvPr>
            <p:cNvSpPr>
              <a:spLocks noChangeShapeType="1"/>
            </p:cNvSpPr>
            <p:nvPr/>
          </p:nvSpPr>
          <p:spPr bwMode="auto">
            <a:xfrm>
              <a:off x="804932" y="1711790"/>
              <a:ext cx="47218" cy="3733433"/>
            </a:xfrm>
            <a:prstGeom prst="line">
              <a:avLst/>
            </a:prstGeom>
            <a:ln>
              <a:headEnd type="stealth" w="med" len="med"/>
              <a:tailEnd type="stealth" w="med" len="med"/>
            </a:ln>
          </p:spPr>
          <p:style>
            <a:lnRef idx="3">
              <a:schemeClr val="dk1"/>
            </a:lnRef>
            <a:fillRef idx="0">
              <a:schemeClr val="dk1"/>
            </a:fillRef>
            <a:effectRef idx="2">
              <a:schemeClr val="dk1"/>
            </a:effectRef>
            <a:fontRef idx="minor">
              <a:schemeClr val="tx1"/>
            </a:fontRef>
          </p:style>
          <p:txBody>
            <a:bodyPr/>
            <a:lstStyle/>
            <a:p>
              <a:endParaRPr lang="en-IN" dirty="0"/>
            </a:p>
          </p:txBody>
        </p:sp>
        <mc:AlternateContent xmlns:mc="http://schemas.openxmlformats.org/markup-compatibility/2006">
          <mc:Choice xmlns:a14="http://schemas.microsoft.com/office/drawing/2010/main" xmlns="" Requires="a14">
            <p:sp>
              <p:nvSpPr>
                <p:cNvPr id="125" name="Text Box 21">
                  <a:extLst>
                    <a:ext uri="{FF2B5EF4-FFF2-40B4-BE49-F238E27FC236}">
                      <a16:creationId xmlns:a16="http://schemas.microsoft.com/office/drawing/2014/main" id="{88E3965E-6DFB-44BD-89A7-D5552BB80580}"/>
                    </a:ext>
                  </a:extLst>
                </p:cNvPr>
                <p:cNvSpPr txBox="1">
                  <a:spLocks noChangeArrowheads="1"/>
                </p:cNvSpPr>
                <p:nvPr/>
              </p:nvSpPr>
              <p:spPr bwMode="auto">
                <a:xfrm rot="16200000">
                  <a:off x="442706" y="3273566"/>
                  <a:ext cx="753192" cy="369332"/>
                </a:xfrm>
                <a:prstGeom prst="rect">
                  <a:avLst/>
                </a:prstGeom>
                <a:solidFill>
                  <a:schemeClr val="bg1"/>
                </a:solidFill>
                <a:ln>
                  <a:noFill/>
                </a:ln>
                <a:effectLst/>
                <a:extLs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en-IN" i="1" smtClean="0">
                                <a:effectLst/>
                                <a:latin typeface="Cambria Math" panose="02040503050406030204" pitchFamily="18" charset="0"/>
                                <a:ea typeface="Times New Roman" panose="02020603050405020304" pitchFamily="18" charset="0"/>
                              </a:rPr>
                            </m:ctrlPr>
                          </m:funcPr>
                          <m:fName>
                            <m:sSub>
                              <m:sSubPr>
                                <m:ctrlPr>
                                  <a:rPr lang="en-IN" i="1">
                                    <a:effectLst/>
                                    <a:latin typeface="Cambria Math" panose="02040503050406030204" pitchFamily="18" charset="0"/>
                                    <a:ea typeface="Times New Roman" panose="02020603050405020304" pitchFamily="18" charset="0"/>
                                  </a:rPr>
                                </m:ctrlPr>
                              </m:sSubPr>
                              <m:e>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𝑛</m:t>
                            </m:r>
                          </m:e>
                        </m:func>
                      </m:oMath>
                    </m:oMathPara>
                  </a14:m>
                  <a:endParaRPr lang="en-US" altLang="en-US" i="1" dirty="0">
                    <a:solidFill>
                      <a:srgbClr val="000000"/>
                    </a:solidFill>
                  </a:endParaRPr>
                </a:p>
              </p:txBody>
            </p:sp>
          </mc:Choice>
          <mc:Fallback>
            <p:sp>
              <p:nvSpPr>
                <p:cNvPr id="125" name="Text Box 21">
                  <a:extLst>
                    <a:ext uri="{FF2B5EF4-FFF2-40B4-BE49-F238E27FC236}">
                      <a16:creationId xmlns:a16="http://schemas.microsoft.com/office/drawing/2014/main" xmlns="" xmlns:a14="http://schemas.microsoft.com/office/drawing/2010/main" id="{88E3965E-6DFB-44BD-89A7-D5552BB80580}"/>
                    </a:ext>
                  </a:extLst>
                </p:cNvPr>
                <p:cNvSpPr txBox="1">
                  <a:spLocks noRot="1" noChangeAspect="1" noMove="1" noResize="1" noEditPoints="1" noAdjustHandles="1" noChangeArrowheads="1" noChangeShapeType="1" noTextEdit="1"/>
                </p:cNvSpPr>
                <p:nvPr/>
              </p:nvSpPr>
              <p:spPr bwMode="auto">
                <a:xfrm rot="16200000">
                  <a:off x="442706" y="3273566"/>
                  <a:ext cx="753192" cy="369332"/>
                </a:xfrm>
                <a:prstGeom prst="rect">
                  <a:avLst/>
                </a:prstGeom>
                <a:blipFill>
                  <a:blip r:embed="rId27" cstate="print"/>
                  <a:stretch>
                    <a:fillRect r="-16393" b="-2419"/>
                  </a:stretch>
                </a:bli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127" name="Text Box 119">
                  <a:extLst>
                    <a:ext uri="{FF2B5EF4-FFF2-40B4-BE49-F238E27FC236}">
                      <a16:creationId xmlns:a16="http://schemas.microsoft.com/office/drawing/2014/main" id="{F0547451-B69D-429E-9E72-2D846C104E04}"/>
                    </a:ext>
                  </a:extLst>
                </p:cNvPr>
                <p:cNvSpPr txBox="1"/>
                <p:nvPr/>
              </p:nvSpPr>
              <p:spPr>
                <a:xfrm>
                  <a:off x="7476534" y="3759023"/>
                  <a:ext cx="1586399" cy="323236"/>
                </a:xfrm>
                <a:prstGeom prst="rect">
                  <a:avLst/>
                </a:prstGeom>
                <a:solidFill>
                  <a:schemeClr val="lt1">
                    <a:alpha val="0"/>
                  </a:schemeClr>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p>
                          <m:sSupPr>
                            <m:ctrlPr>
                              <a:rPr lang="en-US" sz="140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ctrlPr>
                          </m:sSupPr>
                          <m:e>
                            <m:d>
                              <m:dPr>
                                <m:ctrlPr>
                                  <a:rPr lang="en-US" sz="140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ctrlPr>
                              </m:dPr>
                              <m:e>
                                <m:f>
                                  <m:fPr>
                                    <m:ctrlPr>
                                      <a:rPr lang="en-US" sz="140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ctrlPr>
                                  </m:fPr>
                                  <m:num>
                                    <m:r>
                                      <a:rPr lang="en-US" sz="1400" b="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4</m:t>
                                    </m:r>
                                  </m:num>
                                  <m:den>
                                    <m:r>
                                      <a:rPr lang="en-US" sz="1400" b="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2</m:t>
                                    </m:r>
                                  </m:den>
                                </m:f>
                              </m:e>
                            </m:d>
                          </m:e>
                          <m:sup>
                            <m:r>
                              <a:rPr lang="en-US" sz="1400" b="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3</m:t>
                            </m:r>
                          </m:sup>
                        </m:sSup>
                        <m:r>
                          <a:rPr lang="en-US" sz="1400" i="1">
                            <a:ln w="9525" cap="rnd" cmpd="sng" algn="ctr">
                              <a:solidFill>
                                <a:srgbClr val="000000">
                                  <a:alpha val="0"/>
                                </a:srgbClr>
                              </a:solidFill>
                              <a:prstDash val="solid"/>
                              <a:bevel/>
                            </a:ln>
                            <a:latin typeface="Cambria Math" panose="02040503050406030204" pitchFamily="18" charset="0"/>
                            <a:ea typeface="Times New Roman" panose="02020603050405020304" pitchFamily="18" charset="0"/>
                            <a:cs typeface="Times New Roman" panose="02020603050405020304" pitchFamily="18" charset="0"/>
                          </a:rPr>
                          <m:t>𝑐</m:t>
                        </m:r>
                        <m:r>
                          <a:rPr lang="en-US" sz="1400" i="1">
                            <a:ln w="9525" cap="rnd" cmpd="sng" algn="ctr">
                              <a:solidFill>
                                <a:srgbClr val="000000">
                                  <a:alpha val="0"/>
                                </a:srgbClr>
                              </a:solidFill>
                              <a:prstDash val="solid"/>
                              <a:bevel/>
                            </a:ln>
                            <a:latin typeface="Cambria Math" panose="02040503050406030204" pitchFamily="18" charset="0"/>
                            <a:ea typeface="Times New Roman" panose="02020603050405020304" pitchFamily="18" charset="0"/>
                            <a:cs typeface="Times New Roman" panose="02020603050405020304" pitchFamily="18" charset="0"/>
                          </a:rPr>
                          <m:t> </m:t>
                        </m:r>
                        <m:r>
                          <a:rPr lang="en-US" sz="1400" i="1">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𝑛</m:t>
                        </m:r>
                      </m:oMath>
                    </m:oMathPara>
                  </a14:m>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127" name="Text Box 119">
                  <a:extLst>
                    <a:ext uri="{FF2B5EF4-FFF2-40B4-BE49-F238E27FC236}">
                      <a16:creationId xmlns:a16="http://schemas.microsoft.com/office/drawing/2014/main" xmlns="" xmlns:a14="http://schemas.microsoft.com/office/drawing/2010/main" id="{F0547451-B69D-429E-9E72-2D846C104E04}"/>
                    </a:ext>
                  </a:extLst>
                </p:cNvPr>
                <p:cNvSpPr txBox="1">
                  <a:spLocks noRot="1" noChangeAspect="1" noMove="1" noResize="1" noEditPoints="1" noAdjustHandles="1" noChangeArrowheads="1" noChangeShapeType="1" noTextEdit="1"/>
                </p:cNvSpPr>
                <p:nvPr/>
              </p:nvSpPr>
              <p:spPr>
                <a:xfrm>
                  <a:off x="7476534" y="3759023"/>
                  <a:ext cx="1586399" cy="323236"/>
                </a:xfrm>
                <a:prstGeom prst="rect">
                  <a:avLst/>
                </a:prstGeom>
                <a:blipFill>
                  <a:blip r:embed="rId28" cstate="print"/>
                  <a:stretch>
                    <a:fillRect b="-88679"/>
                  </a:stretch>
                </a:blipFill>
                <a:ln w="6350">
                  <a:noFill/>
                </a:ln>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129" name="Text Box 119">
                  <a:extLst>
                    <a:ext uri="{FF2B5EF4-FFF2-40B4-BE49-F238E27FC236}">
                      <a16:creationId xmlns:a16="http://schemas.microsoft.com/office/drawing/2014/main" id="{106ED1CF-7F5D-403E-BE95-3FCE4C35E9C7}"/>
                    </a:ext>
                  </a:extLst>
                </p:cNvPr>
                <p:cNvSpPr txBox="1"/>
                <p:nvPr/>
              </p:nvSpPr>
              <p:spPr>
                <a:xfrm>
                  <a:off x="7476534" y="4369998"/>
                  <a:ext cx="1586399" cy="323236"/>
                </a:xfrm>
                <a:prstGeom prst="rect">
                  <a:avLst/>
                </a:prstGeom>
                <a:solidFill>
                  <a:schemeClr val="lt1">
                    <a:alpha val="0"/>
                  </a:schemeClr>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p>
                          <m:sSupPr>
                            <m:ctrlPr>
                              <a:rPr lang="en-US" sz="140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ctrlPr>
                          </m:sSupPr>
                          <m:e>
                            <m:d>
                              <m:dPr>
                                <m:ctrlPr>
                                  <a:rPr lang="en-US" sz="140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ctrlPr>
                              </m:dPr>
                              <m:e>
                                <m:f>
                                  <m:fPr>
                                    <m:ctrlPr>
                                      <a:rPr lang="en-US" sz="140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ctrlPr>
                                  </m:fPr>
                                  <m:num>
                                    <m:r>
                                      <a:rPr lang="en-US" sz="1400" b="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4</m:t>
                                    </m:r>
                                  </m:num>
                                  <m:den>
                                    <m:r>
                                      <a:rPr lang="en-US" sz="1400" b="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2</m:t>
                                    </m:r>
                                  </m:den>
                                </m:f>
                              </m:e>
                            </m:d>
                          </m:e>
                          <m:sup>
                            <m:r>
                              <a:rPr lang="en-US" sz="1400" b="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𝑖</m:t>
                            </m:r>
                          </m:sup>
                        </m:sSup>
                        <m:r>
                          <a:rPr lang="en-US" sz="1400" i="1">
                            <a:ln w="9525" cap="rnd" cmpd="sng" algn="ctr">
                              <a:solidFill>
                                <a:srgbClr val="000000">
                                  <a:alpha val="0"/>
                                </a:srgbClr>
                              </a:solidFill>
                              <a:prstDash val="solid"/>
                              <a:bevel/>
                            </a:ln>
                            <a:latin typeface="Cambria Math" panose="02040503050406030204" pitchFamily="18" charset="0"/>
                            <a:ea typeface="Times New Roman" panose="02020603050405020304" pitchFamily="18" charset="0"/>
                            <a:cs typeface="Times New Roman" panose="02020603050405020304" pitchFamily="18" charset="0"/>
                          </a:rPr>
                          <m:t>𝑐</m:t>
                        </m:r>
                        <m:r>
                          <a:rPr lang="en-US" sz="1400" i="1">
                            <a:ln w="9525" cap="rnd" cmpd="sng" algn="ctr">
                              <a:solidFill>
                                <a:srgbClr val="000000">
                                  <a:alpha val="0"/>
                                </a:srgbClr>
                              </a:solidFill>
                              <a:prstDash val="solid"/>
                              <a:bevel/>
                            </a:ln>
                            <a:latin typeface="Cambria Math" panose="02040503050406030204" pitchFamily="18" charset="0"/>
                            <a:ea typeface="Times New Roman" panose="02020603050405020304" pitchFamily="18" charset="0"/>
                            <a:cs typeface="Times New Roman" panose="02020603050405020304" pitchFamily="18" charset="0"/>
                          </a:rPr>
                          <m:t> </m:t>
                        </m:r>
                        <m:r>
                          <a:rPr lang="en-US" sz="1400" i="1">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𝑛</m:t>
                        </m:r>
                      </m:oMath>
                    </m:oMathPara>
                  </a14:m>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129" name="Text Box 119">
                  <a:extLst>
                    <a:ext uri="{FF2B5EF4-FFF2-40B4-BE49-F238E27FC236}">
                      <a16:creationId xmlns:a16="http://schemas.microsoft.com/office/drawing/2014/main" xmlns="" xmlns:a14="http://schemas.microsoft.com/office/drawing/2010/main" id="{106ED1CF-7F5D-403E-BE95-3FCE4C35E9C7}"/>
                    </a:ext>
                  </a:extLst>
                </p:cNvPr>
                <p:cNvSpPr txBox="1">
                  <a:spLocks noRot="1" noChangeAspect="1" noMove="1" noResize="1" noEditPoints="1" noAdjustHandles="1" noChangeArrowheads="1" noChangeShapeType="1" noTextEdit="1"/>
                </p:cNvSpPr>
                <p:nvPr/>
              </p:nvSpPr>
              <p:spPr>
                <a:xfrm>
                  <a:off x="7476534" y="4369998"/>
                  <a:ext cx="1586399" cy="323236"/>
                </a:xfrm>
                <a:prstGeom prst="rect">
                  <a:avLst/>
                </a:prstGeom>
                <a:blipFill>
                  <a:blip r:embed="rId29" cstate="print"/>
                  <a:stretch>
                    <a:fillRect b="-90566"/>
                  </a:stretch>
                </a:blipFill>
                <a:ln w="6350">
                  <a:noFill/>
                </a:ln>
              </p:spPr>
              <p:txBody>
                <a:bodyPr/>
                <a:lstStyle/>
                <a:p>
                  <a:r>
                    <a:rPr lang="en-IN">
                      <a:noFill/>
                    </a:rPr>
                    <a:t> </a:t>
                  </a:r>
                </a:p>
              </p:txBody>
            </p:sp>
          </mc:Fallback>
        </mc:AlternateContent>
        <p:cxnSp>
          <p:nvCxnSpPr>
            <p:cNvPr id="130" name="Straight Connector 129">
              <a:extLst>
                <a:ext uri="{FF2B5EF4-FFF2-40B4-BE49-F238E27FC236}">
                  <a16:creationId xmlns:a16="http://schemas.microsoft.com/office/drawing/2014/main" xmlns="" id="{9E3379D0-75B2-43EA-830E-44C88C27FA50}"/>
                </a:ext>
              </a:extLst>
            </p:cNvPr>
            <p:cNvCxnSpPr>
              <a:cxnSpLocks/>
            </p:cNvCxnSpPr>
            <p:nvPr/>
          </p:nvCxnSpPr>
          <p:spPr>
            <a:xfrm>
              <a:off x="5649843" y="5373216"/>
              <a:ext cx="2011997" cy="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xmlns="" Requires="a14">
            <p:sp>
              <p:nvSpPr>
                <p:cNvPr id="133" name="Text Box 119">
                  <a:extLst>
                    <a:ext uri="{FF2B5EF4-FFF2-40B4-BE49-F238E27FC236}">
                      <a16:creationId xmlns:a16="http://schemas.microsoft.com/office/drawing/2014/main" id="{FC9C4F8B-664B-4ADD-8C89-8A3725FF9EF5}"/>
                    </a:ext>
                  </a:extLst>
                </p:cNvPr>
                <p:cNvSpPr txBox="1"/>
                <p:nvPr/>
              </p:nvSpPr>
              <p:spPr>
                <a:xfrm>
                  <a:off x="7384164" y="5211598"/>
                  <a:ext cx="1586399" cy="323236"/>
                </a:xfrm>
                <a:prstGeom prst="rect">
                  <a:avLst/>
                </a:prstGeom>
                <a:solidFill>
                  <a:schemeClr val="lt1">
                    <a:alpha val="0"/>
                  </a:schemeClr>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p>
                          <m:sSupPr>
                            <m:ctrlPr>
                              <a:rPr lang="en-US" sz="140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ctrlPr>
                          </m:sSupPr>
                          <m:e>
                            <m:d>
                              <m:dPr>
                                <m:ctrlPr>
                                  <a:rPr lang="en-US" sz="140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ctrlPr>
                              </m:dPr>
                              <m:e>
                                <m:r>
                                  <a:rPr lang="en-US" sz="140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4</m:t>
                                </m:r>
                              </m:e>
                            </m:d>
                          </m:e>
                          <m:sup>
                            <m:r>
                              <a:rPr lang="en-US" sz="1400" b="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𝑖</m:t>
                            </m:r>
                          </m:sup>
                        </m:sSup>
                      </m:oMath>
                    </m:oMathPara>
                  </a14:m>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133" name="Text Box 119">
                  <a:extLst>
                    <a:ext uri="{FF2B5EF4-FFF2-40B4-BE49-F238E27FC236}">
                      <a16:creationId xmlns:a16="http://schemas.microsoft.com/office/drawing/2014/main" xmlns="" xmlns:a14="http://schemas.microsoft.com/office/drawing/2010/main" id="{FC9C4F8B-664B-4ADD-8C89-8A3725FF9EF5}"/>
                    </a:ext>
                  </a:extLst>
                </p:cNvPr>
                <p:cNvSpPr txBox="1">
                  <a:spLocks noRot="1" noChangeAspect="1" noMove="1" noResize="1" noEditPoints="1" noAdjustHandles="1" noChangeArrowheads="1" noChangeShapeType="1" noTextEdit="1"/>
                </p:cNvSpPr>
                <p:nvPr/>
              </p:nvSpPr>
              <p:spPr>
                <a:xfrm>
                  <a:off x="7384164" y="5211598"/>
                  <a:ext cx="1586399" cy="323236"/>
                </a:xfrm>
                <a:prstGeom prst="rect">
                  <a:avLst/>
                </a:prstGeom>
                <a:blipFill>
                  <a:blip r:embed="rId30" cstate="print"/>
                  <a:stretch>
                    <a:fillRect/>
                  </a:stretch>
                </a:blipFill>
                <a:ln w="6350">
                  <a:noFill/>
                </a:ln>
              </p:spPr>
              <p:txBody>
                <a:bodyPr/>
                <a:lstStyle/>
                <a:p>
                  <a:r>
                    <a:rPr lang="en-IN">
                      <a:noFill/>
                    </a:rPr>
                    <a:t> </a:t>
                  </a:r>
                </a:p>
              </p:txBody>
            </p:sp>
          </mc:Fallback>
        </mc:AlternateContent>
      </p:grpSp>
      <p:sp>
        <p:nvSpPr>
          <p:cNvPr id="3" name="TextBox 2">
            <a:extLst>
              <a:ext uri="{FF2B5EF4-FFF2-40B4-BE49-F238E27FC236}">
                <a16:creationId xmlns:a16="http://schemas.microsoft.com/office/drawing/2014/main" xmlns="" id="{FBC0ECC0-5C70-479E-B66F-5C266BC4CF4D}"/>
              </a:ext>
            </a:extLst>
          </p:cNvPr>
          <p:cNvSpPr txBox="1"/>
          <p:nvPr/>
        </p:nvSpPr>
        <p:spPr>
          <a:xfrm>
            <a:off x="2217226" y="5837832"/>
            <a:ext cx="4572000" cy="375552"/>
          </a:xfrm>
          <a:prstGeom prst="rect">
            <a:avLst/>
          </a:prstGeom>
          <a:noFill/>
        </p:spPr>
        <p:txBody>
          <a:bodyPr wrap="square">
            <a:spAutoFit/>
          </a:bodyPr>
          <a:lstStyle/>
          <a:p>
            <a:pPr algn="ctr">
              <a:lnSpc>
                <a:spcPct val="107000"/>
              </a:lnSpc>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Fig –(b)</a:t>
            </a:r>
          </a:p>
        </p:txBody>
      </p:sp>
      <mc:AlternateContent xmlns:mc="http://schemas.openxmlformats.org/markup-compatibility/2006">
        <mc:Choice xmlns:a14="http://schemas.microsoft.com/office/drawing/2010/main" xmlns="" Requires="a14">
          <p:sp>
            <p:nvSpPr>
              <p:cNvPr id="118" name="TextBox 117">
                <a:extLst>
                  <a:ext uri="{FF2B5EF4-FFF2-40B4-BE49-F238E27FC236}">
                    <a16:creationId xmlns:a16="http://schemas.microsoft.com/office/drawing/2014/main" id="{FA500E71-5341-4C0D-BF9F-B3A30CFAAB89}"/>
                  </a:ext>
                </a:extLst>
              </p:cNvPr>
              <p:cNvSpPr txBox="1"/>
              <p:nvPr/>
            </p:nvSpPr>
            <p:spPr>
              <a:xfrm>
                <a:off x="2076590" y="1431160"/>
                <a:ext cx="4572000" cy="602601"/>
              </a:xfrm>
              <a:prstGeom prst="rect">
                <a:avLst/>
              </a:prstGeom>
              <a:noFill/>
            </p:spPr>
            <p:txBody>
              <a:bodyPr wrap="square">
                <a:spAutoFit/>
              </a:bodyPr>
              <a:lstStyle/>
              <a:p>
                <a:pPr marL="400050" lvl="1" indent="0">
                  <a:lnSpc>
                    <a:spcPct val="107000"/>
                  </a:lnSpc>
                  <a:spcAft>
                    <a:spcPts val="800"/>
                  </a:spcAft>
                  <a:buNone/>
                </a:pPr>
                <a14:m>
                  <m:oMathPara xmlns:m="http://schemas.openxmlformats.org/officeDocument/2006/math">
                    <m:oMathParaPr>
                      <m:jc m:val="centerGroup"/>
                    </m:oMathParaPr>
                    <m:oMath xmlns:m="http://schemas.openxmlformats.org/officeDocument/2006/math">
                      <m:r>
                        <a:rPr lang="en-US" sz="14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e>
                      </m:d>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&gt;0</m:t>
                      </m:r>
                    </m:oMath>
                  </m:oMathPara>
                </a14:m>
                <a:endParaRPr lang="en-IN" sz="1400" dirty="0">
                  <a:solidFill>
                    <a:srgbClr val="000000"/>
                  </a:solidFill>
                  <a:effectLst/>
                  <a:latin typeface="+mj-lt"/>
                  <a:ea typeface="Calibri" panose="020F0502020204030204" pitchFamily="34" charset="0"/>
                  <a:cs typeface="Times New Roman" panose="02020603050405020304" pitchFamily="18" charset="0"/>
                </a:endParaRPr>
              </a:p>
            </p:txBody>
          </p:sp>
        </mc:Choice>
        <mc:Fallback>
          <p:sp>
            <p:nvSpPr>
              <p:cNvPr id="118" name="TextBox 117">
                <a:extLst>
                  <a:ext uri="{FF2B5EF4-FFF2-40B4-BE49-F238E27FC236}">
                    <a16:creationId xmlns:a16="http://schemas.microsoft.com/office/drawing/2014/main" xmlns="" xmlns:a14="http://schemas.microsoft.com/office/drawing/2010/main" id="{FA500E71-5341-4C0D-BF9F-B3A30CFAAB89}"/>
                  </a:ext>
                </a:extLst>
              </p:cNvPr>
              <p:cNvSpPr txBox="1">
                <a:spLocks noRot="1" noChangeAspect="1" noMove="1" noResize="1" noEditPoints="1" noAdjustHandles="1" noChangeArrowheads="1" noChangeShapeType="1" noTextEdit="1"/>
              </p:cNvSpPr>
              <p:nvPr/>
            </p:nvSpPr>
            <p:spPr>
              <a:xfrm>
                <a:off x="2076590" y="1431160"/>
                <a:ext cx="4572000" cy="602601"/>
              </a:xfrm>
              <a:prstGeom prst="rect">
                <a:avLst/>
              </a:prstGeom>
              <a:blipFill>
                <a:blip r:embed="rId31" cstate="print"/>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xmlns="" val="802439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7462BA-4957-444D-BEF7-165CCF24CBA2}"/>
              </a:ext>
            </a:extLst>
          </p:cNvPr>
          <p:cNvSpPr>
            <a:spLocks noGrp="1"/>
          </p:cNvSpPr>
          <p:nvPr>
            <p:ph type="title"/>
          </p:nvPr>
        </p:nvSpPr>
        <p:spPr/>
        <p:txBody>
          <a:bodyPr/>
          <a:lstStyle/>
          <a:p>
            <a:r>
              <a:rPr lang="en-US" sz="3200" b="1" dirty="0">
                <a:solidFill>
                  <a:srgbClr val="000000"/>
                </a:solidFill>
              </a:rPr>
              <a:t>Recursion Tree Method (Example 2)</a:t>
            </a:r>
            <a:endParaRPr lang="en-IN" sz="3200" dirty="0"/>
          </a:p>
        </p:txBody>
      </p:sp>
      <mc:AlternateContent xmlns:mc="http://schemas.openxmlformats.org/markup-compatibility/2006">
        <mc:Choice xmlns:a14="http://schemas.microsoft.com/office/drawing/2010/main" xmlns="" Requires="a14">
          <p:sp>
            <p:nvSpPr>
              <p:cNvPr id="3" name="Content Placeholder 2">
                <a:extLst>
                  <a:ext uri="{FF2B5EF4-FFF2-40B4-BE49-F238E27FC236}">
                    <a16:creationId xmlns:a16="http://schemas.microsoft.com/office/drawing/2014/main" id="{4E241AC8-818D-4889-83D8-38FB06A17DAE}"/>
                  </a:ext>
                </a:extLst>
              </p:cNvPr>
              <p:cNvSpPr>
                <a:spLocks noGrp="1"/>
              </p:cNvSpPr>
              <p:nvPr>
                <p:ph idx="1"/>
              </p:nvPr>
            </p:nvSpPr>
            <p:spPr>
              <a:xfrm>
                <a:off x="971600" y="1905000"/>
                <a:ext cx="7715200" cy="3886200"/>
              </a:xfrm>
            </p:spPr>
            <p:txBody>
              <a:bodyPr/>
              <a:lstStyle/>
              <a:p>
                <a:pPr marL="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Analysis</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First, we find the height of the recursion tree </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11430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Observe that a node at depth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800" dirty="0">
                    <a:solidFill>
                      <a:srgbClr val="000000"/>
                    </a:solidFill>
                    <a:effectLst/>
                    <a:latin typeface="+mj-lt"/>
                    <a:ea typeface="Times New Roman" panose="02020603050405020304" pitchFamily="18" charset="0"/>
                    <a:cs typeface="Times New Roman" panose="02020603050405020304" pitchFamily="18" charset="0"/>
                  </a:rPr>
                  <a:t> reflects a subproblem of size </a:t>
                </a:r>
                <a14:m>
                  <m:oMath xmlns:m="http://schemas.openxmlformats.org/officeDocument/2006/math">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d>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den>
                    </m:f>
                  </m:oMath>
                </a14:m>
                <a:r>
                  <a:rPr lang="en-US" sz="1800" dirty="0">
                    <a:solidFill>
                      <a:srgbClr val="000000"/>
                    </a:solidFill>
                    <a:effectLst/>
                    <a:latin typeface="+mj-lt"/>
                    <a:ea typeface="Times New Roman" panose="02020603050405020304" pitchFamily="18" charset="0"/>
                    <a:cs typeface="Times New Roman" panose="02020603050405020304" pitchFamily="18" charset="0"/>
                  </a:rPr>
                  <a:t>. </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11430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i.e. the subproblem size hits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oMath>
                </a14:m>
                <a:r>
                  <a:rPr lang="en-US" sz="1800" dirty="0">
                    <a:solidFill>
                      <a:srgbClr val="000000"/>
                    </a:solidFill>
                    <a:effectLst/>
                    <a:latin typeface="+mj-lt"/>
                    <a:ea typeface="Times New Roman" panose="02020603050405020304" pitchFamily="18" charset="0"/>
                    <a:cs typeface="Times New Roman" panose="02020603050405020304" pitchFamily="18" charset="0"/>
                  </a:rPr>
                  <a:t>, when </a:t>
                </a:r>
                <a14:m>
                  <m:oMath xmlns:m="http://schemas.openxmlformats.org/officeDocument/2006/math">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d>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den>
                    </m:f>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oMath>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11430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So, if </a:t>
                </a:r>
                <a14:m>
                  <m:oMath xmlns:m="http://schemas.openxmlformats.org/officeDocument/2006/math">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d>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den>
                    </m:f>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oMath>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11430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d>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𝐴𝑝𝑝𝑙𝑦</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𝐿𝑜𝑔</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𝑏𝑜𝑡h</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𝑠𝑖𝑑𝑒</m:t>
                          </m:r>
                        </m:e>
                      </m:d>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11430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fName>
                            <m:e>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d>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e>
                          </m:func>
                        </m:e>
                      </m:func>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11430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11430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So the height of the tree is </a:t>
                </a:r>
                <a14:m>
                  <m:oMath xmlns:m="http://schemas.openxmlformats.org/officeDocument/2006/math">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oMath>
                </a14:m>
                <a:r>
                  <a:rPr lang="en-US" sz="1800" dirty="0">
                    <a:solidFill>
                      <a:srgbClr val="000000"/>
                    </a:solidFill>
                    <a:effectLst/>
                    <a:latin typeface="+mj-lt"/>
                    <a:ea typeface="Times New Roman" panose="02020603050405020304" pitchFamily="18" charset="0"/>
                    <a:cs typeface="Times New Roman" panose="02020603050405020304" pitchFamily="18" charset="0"/>
                  </a:rPr>
                  <a:t>.</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endParaRPr lang="en-IN" dirty="0"/>
              </a:p>
            </p:txBody>
          </p:sp>
        </mc:Choice>
        <mc:Fallback>
          <p:sp>
            <p:nvSpPr>
              <p:cNvPr id="3" name="Content Placeholder 2">
                <a:extLst>
                  <a:ext uri="{FF2B5EF4-FFF2-40B4-BE49-F238E27FC236}">
                    <a16:creationId xmlns:a16="http://schemas.microsoft.com/office/drawing/2014/main" xmlns="" xmlns:a14="http://schemas.microsoft.com/office/drawing/2010/main" id="{4E241AC8-818D-4889-83D8-38FB06A17DAE}"/>
                  </a:ext>
                </a:extLst>
              </p:cNvPr>
              <p:cNvSpPr>
                <a:spLocks noGrp="1" noRot="1" noChangeAspect="1" noMove="1" noResize="1" noEditPoints="1" noAdjustHandles="1" noChangeArrowheads="1" noChangeShapeType="1" noTextEdit="1"/>
              </p:cNvSpPr>
              <p:nvPr>
                <p:ph idx="1"/>
              </p:nvPr>
            </p:nvSpPr>
            <p:spPr>
              <a:xfrm>
                <a:off x="971600" y="1905000"/>
                <a:ext cx="7715200" cy="3886200"/>
              </a:xfrm>
              <a:blipFill>
                <a:blip r:embed="rId2" cstate="print"/>
                <a:stretch>
                  <a:fillRect l="-632" t="-1099"/>
                </a:stretch>
              </a:blipFill>
            </p:spPr>
            <p:txBody>
              <a:bodyPr/>
              <a:lstStyle/>
              <a:p>
                <a:r>
                  <a:rPr lang="en-IN">
                    <a:noFill/>
                  </a:rPr>
                  <a:t> </a:t>
                </a:r>
              </a:p>
            </p:txBody>
          </p:sp>
        </mc:Fallback>
      </mc:AlternateContent>
    </p:spTree>
    <p:extLst>
      <p:ext uri="{BB962C8B-B14F-4D97-AF65-F5344CB8AC3E}">
        <p14:creationId xmlns:p14="http://schemas.microsoft.com/office/powerpoint/2010/main" xmlns="" val="23075146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8328B4-C091-4C2B-B71D-29812D264898}"/>
              </a:ext>
            </a:extLst>
          </p:cNvPr>
          <p:cNvSpPr>
            <a:spLocks noGrp="1"/>
          </p:cNvSpPr>
          <p:nvPr>
            <p:ph type="title"/>
          </p:nvPr>
        </p:nvSpPr>
        <p:spPr/>
        <p:txBody>
          <a:bodyPr/>
          <a:lstStyle/>
          <a:p>
            <a:r>
              <a:rPr lang="en-US" sz="3200" b="1" dirty="0">
                <a:solidFill>
                  <a:srgbClr val="000000"/>
                </a:solidFill>
              </a:rPr>
              <a:t>Recursion Tree Method (Example 2)</a:t>
            </a:r>
            <a:endParaRPr lang="en-IN" sz="3200" dirty="0"/>
          </a:p>
        </p:txBody>
      </p:sp>
      <mc:AlternateContent xmlns:mc="http://schemas.openxmlformats.org/markup-compatibility/2006">
        <mc:Choice xmlns:a14="http://schemas.microsoft.com/office/drawing/2010/main" xmlns="" Requires="a14">
          <p:sp>
            <p:nvSpPr>
              <p:cNvPr id="3" name="Content Placeholder 2">
                <a:extLst>
                  <a:ext uri="{FF2B5EF4-FFF2-40B4-BE49-F238E27FC236}">
                    <a16:creationId xmlns:a16="http://schemas.microsoft.com/office/drawing/2014/main" id="{AFAB71C3-AB43-4CDC-BD26-3CF54829DA4A}"/>
                  </a:ext>
                </a:extLst>
              </p:cNvPr>
              <p:cNvSpPr>
                <a:spLocks noGrp="1"/>
              </p:cNvSpPr>
              <p:nvPr>
                <p:ph idx="1"/>
              </p:nvPr>
            </p:nvSpPr>
            <p:spPr>
              <a:xfrm>
                <a:off x="1043608" y="1556792"/>
                <a:ext cx="7499176" cy="3886200"/>
              </a:xfrm>
            </p:spPr>
            <p:txBody>
              <a:bodyPr/>
              <a:lstStyle/>
              <a:p>
                <a:pPr marL="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Second, we determine the cost of each level of the tree.</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The number of nodes at depth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800" dirty="0">
                    <a:solidFill>
                      <a:srgbClr val="000000"/>
                    </a:solidFill>
                    <a:effectLst/>
                    <a:latin typeface="+mj-lt"/>
                    <a:ea typeface="Times New Roman" panose="02020603050405020304" pitchFamily="18" charset="0"/>
                    <a:cs typeface="Times New Roman" panose="02020603050405020304" pitchFamily="18" charset="0"/>
                  </a:rPr>
                  <a:t> is </a:t>
                </a:r>
                <a14:m>
                  <m:oMath xmlns:m="http://schemas.openxmlformats.org/officeDocument/2006/math">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e>
                        </m:d>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oMath>
                </a14:m>
                <a:r>
                  <a:rPr lang="en-US" sz="1800" dirty="0">
                    <a:solidFill>
                      <a:srgbClr val="000000"/>
                    </a:solidFill>
                    <a:effectLst/>
                    <a:latin typeface="+mj-lt"/>
                    <a:ea typeface="Times New Roman" panose="02020603050405020304" pitchFamily="18" charset="0"/>
                    <a:cs typeface="Times New Roman" panose="02020603050405020304" pitchFamily="18" charset="0"/>
                  </a:rPr>
                  <a:t>. </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So, each node at depth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up>
                    </m:sSup>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=0,1,2,3,4,……, </m:t>
                        </m:r>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e>
                    </m:d>
                  </m:oMath>
                </a14:m>
                <a:r>
                  <a:rPr lang="en-US" sz="1800" dirty="0">
                    <a:solidFill>
                      <a:srgbClr val="000000"/>
                    </a:solidFill>
                    <a:effectLst/>
                    <a:latin typeface="+mj-lt"/>
                    <a:ea typeface="Times New Roman" panose="02020603050405020304" pitchFamily="18" charset="0"/>
                    <a:cs typeface="Times New Roman" panose="02020603050405020304" pitchFamily="18" charset="0"/>
                  </a:rPr>
                  <a:t> has cost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den>
                            </m:f>
                          </m:e>
                        </m:d>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oMath>
                </a14:m>
                <a:r>
                  <a:rPr lang="en-US" sz="1800" dirty="0">
                    <a:solidFill>
                      <a:srgbClr val="000000"/>
                    </a:solidFill>
                    <a:effectLst/>
                    <a:latin typeface="+mj-lt"/>
                    <a:ea typeface="Times New Roman" panose="02020603050405020304" pitchFamily="18" charset="0"/>
                    <a:cs typeface="Times New Roman" panose="02020603050405020304" pitchFamily="18" charset="0"/>
                  </a:rPr>
                  <a:t> .</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Hence the total cost at level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800" dirty="0">
                    <a:solidFill>
                      <a:srgbClr val="000000"/>
                    </a:solidFill>
                    <a:effectLst/>
                    <a:latin typeface="+mj-lt"/>
                    <a:ea typeface="Times New Roman" panose="02020603050405020304" pitchFamily="18" charset="0"/>
                    <a:cs typeface="Times New Roman" panose="02020603050405020304" pitchFamily="18" charset="0"/>
                  </a:rPr>
                  <a:t> is </a:t>
                </a:r>
                <a14:m>
                  <m:oMath xmlns:m="http://schemas.openxmlformats.org/officeDocument/2006/math">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den>
                            </m:f>
                          </m:e>
                        </m:d>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oMath>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den>
                              </m:f>
                            </m:e>
                          </m:d>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num>
                        <m:den>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den>
                      </m:f>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num>
                        <m:den>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den>
                      </m:f>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e>
                          </m:d>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endParaRPr lang="en-IN" dirty="0"/>
              </a:p>
            </p:txBody>
          </p:sp>
        </mc:Choice>
        <mc:Fallback>
          <p:sp>
            <p:nvSpPr>
              <p:cNvPr id="3" name="Content Placeholder 2">
                <a:extLst>
                  <a:ext uri="{FF2B5EF4-FFF2-40B4-BE49-F238E27FC236}">
                    <a16:creationId xmlns:a16="http://schemas.microsoft.com/office/drawing/2014/main" xmlns="" xmlns:a14="http://schemas.microsoft.com/office/drawing/2010/main" id="{AFAB71C3-AB43-4CDC-BD26-3CF54829DA4A}"/>
                  </a:ext>
                </a:extLst>
              </p:cNvPr>
              <p:cNvSpPr>
                <a:spLocks noGrp="1" noRot="1" noChangeAspect="1" noMove="1" noResize="1" noEditPoints="1" noAdjustHandles="1" noChangeArrowheads="1" noChangeShapeType="1" noTextEdit="1"/>
              </p:cNvSpPr>
              <p:nvPr>
                <p:ph idx="1"/>
              </p:nvPr>
            </p:nvSpPr>
            <p:spPr>
              <a:xfrm>
                <a:off x="1043608" y="1556792"/>
                <a:ext cx="7499176" cy="3886200"/>
              </a:xfrm>
              <a:blipFill>
                <a:blip r:embed="rId2" cstate="print"/>
                <a:stretch>
                  <a:fillRect l="-650" t="-940" b="-14734"/>
                </a:stretch>
              </a:blipFill>
            </p:spPr>
            <p:txBody>
              <a:bodyPr/>
              <a:lstStyle/>
              <a:p>
                <a:r>
                  <a:rPr lang="en-IN">
                    <a:noFill/>
                  </a:rPr>
                  <a:t> </a:t>
                </a:r>
              </a:p>
            </p:txBody>
          </p:sp>
        </mc:Fallback>
      </mc:AlternateContent>
    </p:spTree>
    <p:extLst>
      <p:ext uri="{BB962C8B-B14F-4D97-AF65-F5344CB8AC3E}">
        <p14:creationId xmlns:p14="http://schemas.microsoft.com/office/powerpoint/2010/main" xmlns="" val="2424740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xmlns="" id="{BBE1AD70-D24B-4DD0-839C-27E2C98B1C31}"/>
              </a:ext>
            </a:extLst>
          </p:cNvPr>
          <p:cNvSpPr>
            <a:spLocks noGrp="1" noChangeArrowheads="1"/>
          </p:cNvSpPr>
          <p:nvPr>
            <p:ph type="subTitle" idx="1"/>
          </p:nvPr>
        </p:nvSpPr>
        <p:spPr>
          <a:xfrm>
            <a:off x="611187" y="1124744"/>
            <a:ext cx="7921625" cy="4824412"/>
          </a:xfrm>
        </p:spPr>
        <p:txBody>
          <a:bodyPr/>
          <a:lstStyle/>
          <a:p>
            <a:pPr marL="342900" indent="-342900" algn="l">
              <a:buFont typeface="Arial" panose="020B0604020202020204" pitchFamily="34" charset="0"/>
              <a:buChar char="•"/>
            </a:pPr>
            <a:r>
              <a:rPr lang="en-US" sz="2400" b="0" i="0" u="none" strike="noStrike" baseline="0" dirty="0">
                <a:solidFill>
                  <a:srgbClr val="000000"/>
                </a:solidFill>
                <a:latin typeface="Arial" panose="020B0604020202020204" pitchFamily="34" charset="0"/>
                <a:cs typeface="Arial" panose="020B0604020202020204" pitchFamily="34" charset="0"/>
              </a:rPr>
              <a:t>A </a:t>
            </a:r>
            <a:r>
              <a:rPr lang="en-US" sz="2400" b="1" i="1" u="none" strike="noStrike" baseline="0" dirty="0">
                <a:solidFill>
                  <a:srgbClr val="000000"/>
                </a:solidFill>
                <a:latin typeface="Arial" panose="020B0604020202020204" pitchFamily="34" charset="0"/>
                <a:cs typeface="Arial" panose="020B0604020202020204" pitchFamily="34" charset="0"/>
              </a:rPr>
              <a:t>recurrence </a:t>
            </a:r>
            <a:r>
              <a:rPr lang="en-US" sz="2400" b="0" i="0" u="none" strike="noStrike" baseline="0" dirty="0">
                <a:solidFill>
                  <a:srgbClr val="000000"/>
                </a:solidFill>
                <a:latin typeface="Arial" panose="020B0604020202020204" pitchFamily="34" charset="0"/>
                <a:cs typeface="Arial" panose="020B0604020202020204" pitchFamily="34" charset="0"/>
              </a:rPr>
              <a:t>is a function is defined in terms of</a:t>
            </a:r>
          </a:p>
          <a:p>
            <a:pPr lvl="1"/>
            <a:r>
              <a:rPr lang="en-US" sz="2200" b="0" i="0" u="none" strike="noStrike" baseline="0" dirty="0">
                <a:solidFill>
                  <a:srgbClr val="000000"/>
                </a:solidFill>
                <a:latin typeface="Arial" panose="020B0604020202020204" pitchFamily="34" charset="0"/>
                <a:cs typeface="Arial" panose="020B0604020202020204" pitchFamily="34" charset="0"/>
              </a:rPr>
              <a:t>one or more base cases, and</a:t>
            </a:r>
          </a:p>
          <a:p>
            <a:pPr lvl="1"/>
            <a:r>
              <a:rPr lang="en-IN" sz="2200" b="0" i="0" u="none" strike="noStrike" baseline="0" dirty="0">
                <a:solidFill>
                  <a:srgbClr val="000000"/>
                </a:solidFill>
                <a:latin typeface="Arial" panose="020B0604020202020204" pitchFamily="34" charset="0"/>
                <a:cs typeface="Arial" panose="020B0604020202020204" pitchFamily="34" charset="0"/>
              </a:rPr>
              <a:t>itself, with smaller arguments.</a:t>
            </a:r>
            <a:r>
              <a:rPr lang="en-IN" altLang="en-US" sz="2200" dirty="0">
                <a:solidFill>
                  <a:srgbClr val="000000"/>
                </a:solidFill>
                <a:latin typeface="Arial" panose="020B0604020202020204" pitchFamily="34" charset="0"/>
                <a:cs typeface="Arial" panose="020B0604020202020204" pitchFamily="34" charset="0"/>
              </a:rPr>
              <a:t> </a:t>
            </a:r>
            <a:r>
              <a:rPr lang="en-IN" altLang="en-US" sz="1800" dirty="0">
                <a:solidFill>
                  <a:srgbClr val="000000"/>
                </a:solidFill>
              </a:rPr>
              <a:t>	</a:t>
            </a:r>
          </a:p>
          <a:p>
            <a:pPr marL="0" lvl="1" indent="0">
              <a:buNone/>
            </a:pPr>
            <a:r>
              <a:rPr lang="en-IN" sz="2000" b="1" i="1" u="none" strike="noStrike" baseline="0" dirty="0">
                <a:solidFill>
                  <a:srgbClr val="000000"/>
                </a:solidFill>
                <a:latin typeface="Times-BoldItalic"/>
              </a:rPr>
              <a:t>Examples:</a:t>
            </a:r>
          </a:p>
          <a:p>
            <a:pPr marL="0" lvl="1" indent="0">
              <a:buNone/>
            </a:pPr>
            <a:endParaRPr lang="en-IN" altLang="en-US" sz="2000" b="1" i="1" dirty="0">
              <a:solidFill>
                <a:srgbClr val="000000"/>
              </a:solidFill>
              <a:latin typeface="Times-BoldItalic"/>
            </a:endParaRPr>
          </a:p>
          <a:p>
            <a:pPr marL="0" lvl="1" indent="0">
              <a:buNone/>
            </a:pPr>
            <a:endParaRPr lang="en-IN" altLang="en-US" sz="2000" b="1" i="1" dirty="0">
              <a:solidFill>
                <a:srgbClr val="000000"/>
              </a:solidFill>
              <a:latin typeface="Times-BoldItalic"/>
            </a:endParaRPr>
          </a:p>
          <a:p>
            <a:pPr marL="0" lvl="1" indent="0">
              <a:buNone/>
            </a:pPr>
            <a:endParaRPr lang="en-IN" altLang="en-US" sz="2000" b="1" i="1" dirty="0">
              <a:solidFill>
                <a:srgbClr val="000000"/>
              </a:solidFill>
              <a:latin typeface="Times-BoldItalic"/>
            </a:endParaRPr>
          </a:p>
          <a:p>
            <a:pPr marL="0" lvl="1" indent="0">
              <a:buNone/>
            </a:pPr>
            <a:endParaRPr lang="en-IN" altLang="en-US" sz="2000" b="1" i="1" dirty="0">
              <a:solidFill>
                <a:srgbClr val="000000"/>
              </a:solidFill>
              <a:latin typeface="Times-BoldItalic"/>
            </a:endParaRPr>
          </a:p>
          <a:p>
            <a:pPr marL="0" lvl="1" indent="0">
              <a:buNone/>
            </a:pPr>
            <a:endParaRPr lang="en-IN" altLang="en-US" sz="2000" b="1" i="1" dirty="0">
              <a:solidFill>
                <a:srgbClr val="000000"/>
              </a:solidFill>
              <a:latin typeface="Times-BoldItalic"/>
            </a:endParaRPr>
          </a:p>
          <a:p>
            <a:pPr marL="0" lvl="1" indent="0">
              <a:buNone/>
            </a:pPr>
            <a:endParaRPr lang="en-IN" altLang="en-US" sz="2000" b="1" i="1" dirty="0">
              <a:solidFill>
                <a:srgbClr val="000000"/>
              </a:solidFill>
              <a:latin typeface="Times-BoldItalic"/>
            </a:endParaRPr>
          </a:p>
        </p:txBody>
      </p:sp>
      <p:sp>
        <p:nvSpPr>
          <p:cNvPr id="4099" name="Rectangle 3">
            <a:extLst>
              <a:ext uri="{FF2B5EF4-FFF2-40B4-BE49-F238E27FC236}">
                <a16:creationId xmlns:a16="http://schemas.microsoft.com/office/drawing/2014/main" xmlns="" id="{AC88D38F-75C4-43D5-A4D2-B82C2FD39E6D}"/>
              </a:ext>
            </a:extLst>
          </p:cNvPr>
          <p:cNvSpPr>
            <a:spLocks noGrp="1" noChangeArrowheads="1"/>
          </p:cNvSpPr>
          <p:nvPr>
            <p:ph type="ctrTitle"/>
          </p:nvPr>
        </p:nvSpPr>
        <p:spPr>
          <a:xfrm>
            <a:off x="611187" y="188640"/>
            <a:ext cx="7772400" cy="1081088"/>
          </a:xfrm>
        </p:spPr>
        <p:txBody>
          <a:bodyPr/>
          <a:lstStyle/>
          <a:p>
            <a:pPr eaLnBrk="1" hangingPunct="1"/>
            <a:r>
              <a:rPr lang="en-IN" altLang="en-US" sz="4000" b="1"/>
              <a:t>Overview</a:t>
            </a:r>
            <a:endParaRPr lang="en-IN" altLang="en-US" sz="4000"/>
          </a:p>
        </p:txBody>
      </p:sp>
      <p:graphicFrame>
        <p:nvGraphicFramePr>
          <p:cNvPr id="4100" name="Object 5">
            <a:extLst>
              <a:ext uri="{FF2B5EF4-FFF2-40B4-BE49-F238E27FC236}">
                <a16:creationId xmlns:a16="http://schemas.microsoft.com/office/drawing/2014/main" xmlns="" id="{E6AFDE84-4005-4258-8AD7-8CD4E2A99513}"/>
              </a:ext>
            </a:extLst>
          </p:cNvPr>
          <p:cNvGraphicFramePr>
            <a:graphicFrameLocks noChangeAspect="1"/>
          </p:cNvGraphicFramePr>
          <p:nvPr/>
        </p:nvGraphicFramePr>
        <p:xfrm>
          <a:off x="4514850" y="3321050"/>
          <a:ext cx="114300" cy="215900"/>
        </p:xfrm>
        <a:graphic>
          <a:graphicData uri="http://schemas.openxmlformats.org/presentationml/2006/ole">
            <p:oleObj spid="_x0000_s4232" name="Equation" r:id="rId3" imgW="114151" imgH="215619" progId="">
              <p:embed/>
            </p:oleObj>
          </a:graphicData>
        </a:graphic>
      </p:graphicFrame>
      <p:pic>
        <p:nvPicPr>
          <p:cNvPr id="3" name="Picture 2">
            <a:extLst>
              <a:ext uri="{FF2B5EF4-FFF2-40B4-BE49-F238E27FC236}">
                <a16:creationId xmlns:a16="http://schemas.microsoft.com/office/drawing/2014/main" xmlns="" id="{939BAA57-9C69-499B-9DD8-9FC404D5CD61}"/>
              </a:ext>
            </a:extLst>
          </p:cNvPr>
          <p:cNvPicPr>
            <a:picLocks noChangeAspect="1"/>
          </p:cNvPicPr>
          <p:nvPr/>
        </p:nvPicPr>
        <p:blipFill>
          <a:blip r:embed="rId4" cstate="print"/>
          <a:stretch>
            <a:fillRect/>
          </a:stretch>
        </p:blipFill>
        <p:spPr>
          <a:xfrm>
            <a:off x="865111" y="2846688"/>
            <a:ext cx="3873140" cy="948723"/>
          </a:xfrm>
          <a:prstGeom prst="rect">
            <a:avLst/>
          </a:prstGeom>
        </p:spPr>
      </p:pic>
      <p:pic>
        <p:nvPicPr>
          <p:cNvPr id="5" name="Picture 4">
            <a:extLst>
              <a:ext uri="{FF2B5EF4-FFF2-40B4-BE49-F238E27FC236}">
                <a16:creationId xmlns:a16="http://schemas.microsoft.com/office/drawing/2014/main" xmlns="" id="{4F942FCF-02B3-47B8-8FA4-F884636F68A5}"/>
              </a:ext>
            </a:extLst>
          </p:cNvPr>
          <p:cNvPicPr>
            <a:picLocks noChangeAspect="1"/>
          </p:cNvPicPr>
          <p:nvPr/>
        </p:nvPicPr>
        <p:blipFill>
          <a:blip r:embed="rId5" cstate="print"/>
          <a:stretch>
            <a:fillRect/>
          </a:stretch>
        </p:blipFill>
        <p:spPr>
          <a:xfrm>
            <a:off x="4866502" y="2835446"/>
            <a:ext cx="3834838" cy="948722"/>
          </a:xfrm>
          <a:prstGeom prst="rect">
            <a:avLst/>
          </a:prstGeom>
        </p:spPr>
      </p:pic>
      <p:pic>
        <p:nvPicPr>
          <p:cNvPr id="7" name="Picture 6">
            <a:extLst>
              <a:ext uri="{FF2B5EF4-FFF2-40B4-BE49-F238E27FC236}">
                <a16:creationId xmlns:a16="http://schemas.microsoft.com/office/drawing/2014/main" xmlns="" id="{9C273955-E263-4C32-94D7-204DA4C85515}"/>
              </a:ext>
            </a:extLst>
          </p:cNvPr>
          <p:cNvPicPr>
            <a:picLocks noChangeAspect="1"/>
          </p:cNvPicPr>
          <p:nvPr/>
        </p:nvPicPr>
        <p:blipFill>
          <a:blip r:embed="rId6" cstate="print"/>
          <a:stretch>
            <a:fillRect/>
          </a:stretch>
        </p:blipFill>
        <p:spPr>
          <a:xfrm>
            <a:off x="865111" y="4581128"/>
            <a:ext cx="3873140" cy="948723"/>
          </a:xfrm>
          <a:prstGeom prst="rect">
            <a:avLst/>
          </a:prstGeom>
        </p:spPr>
      </p:pic>
      <p:pic>
        <p:nvPicPr>
          <p:cNvPr id="9" name="Picture 8">
            <a:extLst>
              <a:ext uri="{FF2B5EF4-FFF2-40B4-BE49-F238E27FC236}">
                <a16:creationId xmlns:a16="http://schemas.microsoft.com/office/drawing/2014/main" xmlns="" id="{3DE7C385-E040-4399-85B2-67955ABCE633}"/>
              </a:ext>
            </a:extLst>
          </p:cNvPr>
          <p:cNvPicPr>
            <a:picLocks noChangeAspect="1"/>
          </p:cNvPicPr>
          <p:nvPr/>
        </p:nvPicPr>
        <p:blipFill>
          <a:blip r:embed="rId7" cstate="print"/>
          <a:stretch>
            <a:fillRect/>
          </a:stretch>
        </p:blipFill>
        <p:spPr>
          <a:xfrm>
            <a:off x="4969939" y="4581128"/>
            <a:ext cx="3873140" cy="948722"/>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236189-22C6-4F85-8BAD-5D06355E60E9}"/>
              </a:ext>
            </a:extLst>
          </p:cNvPr>
          <p:cNvSpPr>
            <a:spLocks noGrp="1"/>
          </p:cNvSpPr>
          <p:nvPr>
            <p:ph type="title"/>
          </p:nvPr>
        </p:nvSpPr>
        <p:spPr/>
        <p:txBody>
          <a:bodyPr/>
          <a:lstStyle/>
          <a:p>
            <a:r>
              <a:rPr lang="en-US" sz="3200" b="1" dirty="0">
                <a:solidFill>
                  <a:srgbClr val="000000"/>
                </a:solidFill>
              </a:rPr>
              <a:t>Recursion Tree Method (Example 2)</a:t>
            </a:r>
            <a:endParaRPr lang="en-IN" sz="3200" dirty="0"/>
          </a:p>
        </p:txBody>
      </p:sp>
      <mc:AlternateContent xmlns:mc="http://schemas.openxmlformats.org/markup-compatibility/2006">
        <mc:Choice xmlns:a14="http://schemas.microsoft.com/office/drawing/2010/main" xmlns="" Requires="a14">
          <p:sp>
            <p:nvSpPr>
              <p:cNvPr id="3" name="Content Placeholder 2">
                <a:extLst>
                  <a:ext uri="{FF2B5EF4-FFF2-40B4-BE49-F238E27FC236}">
                    <a16:creationId xmlns:a16="http://schemas.microsoft.com/office/drawing/2014/main" id="{A0F71B26-D3A6-42E2-9960-91D0BD9F3FF6}"/>
                  </a:ext>
                </a:extLst>
              </p:cNvPr>
              <p:cNvSpPr>
                <a:spLocks noGrp="1"/>
              </p:cNvSpPr>
              <p:nvPr>
                <p:ph idx="1"/>
              </p:nvPr>
            </p:nvSpPr>
            <p:spPr>
              <a:xfrm>
                <a:off x="683568" y="1722438"/>
                <a:ext cx="8229600" cy="3886200"/>
              </a:xfrm>
            </p:spPr>
            <p:txBody>
              <a:bodyPr/>
              <a:lstStyle/>
              <a:p>
                <a:pPr marL="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However, the bottom level is special. Each of the bottom node has contribute cost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oMath>
                </a14:m>
                <a:r>
                  <a:rPr lang="en-US" sz="1800" dirty="0">
                    <a:solidFill>
                      <a:srgbClr val="000000"/>
                    </a:solidFill>
                    <a:effectLst/>
                    <a:latin typeface="+mj-lt"/>
                    <a:ea typeface="Times New Roman" panose="02020603050405020304" pitchFamily="18" charset="0"/>
                    <a:cs typeface="Times New Roman" panose="02020603050405020304" pitchFamily="18" charset="0"/>
                  </a:rPr>
                  <a:t>  </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Hence the cost of the bottom level is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oMath>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𝑎𝑠</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𝑡h𝑒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h𝑒𝑖𝑔h𝑡</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𝑜𝑓</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𝑡h𝑒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𝑡𝑟𝑒𝑒</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e>
                          </m:func>
                        </m:sup>
                      </m:sSup>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 </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So, the total cost of entire tree is </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e>
                          </m:d>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e>
                          </m:d>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e>
                          </m:d>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e>
                          </m:func>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spcBef>
                    <a:spcPts val="0"/>
                  </a:spcBef>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nary>
                        <m:naryPr>
                          <m:chr m:val="∑"/>
                          <m:limLoc m:val="undOvr"/>
                          <m:ctrlPr>
                            <a:rPr lang="en-IN" sz="1800" i="1">
                              <a:solidFill>
                                <a:srgbClr val="000000"/>
                              </a:solidFill>
                              <a:effectLst/>
                              <a:latin typeface="Cambria Math" panose="02040503050406030204" pitchFamily="18" charset="0"/>
                              <a:ea typeface="Times New Roman" panose="02020603050405020304" pitchFamily="18" charset="0"/>
                            </a:rPr>
                          </m:ctrlPr>
                        </m:naryPr>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m:t>
                          </m:r>
                        </m:sub>
                        <m:sup>
                          <m:func>
                            <m:funcPr>
                              <m:ctrlPr>
                                <a:rPr lang="en-IN" sz="1800" i="1">
                                  <a:solidFill>
                                    <a:srgbClr val="000000"/>
                                  </a:solidFill>
                                  <a:effectLst/>
                                  <a:latin typeface="Cambria Math" panose="02040503050406030204" pitchFamily="18" charset="0"/>
                                  <a:ea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sup>
                        <m:e>
                          <m:sSup>
                            <m:sSupPr>
                              <m:ctrlPr>
                                <a:rPr lang="en-IN" sz="1800" i="1">
                                  <a:solidFill>
                                    <a:srgbClr val="000000"/>
                                  </a:solidFill>
                                  <a:effectLst/>
                                  <a:latin typeface="Cambria Math" panose="02040503050406030204" pitchFamily="18" charset="0"/>
                                  <a:ea typeface="Times New Roman" panose="02020603050405020304" pitchFamily="18" charset="0"/>
                                </a:rPr>
                              </m:ctrlPr>
                            </m:sSupPr>
                            <m:e>
                              <m:d>
                                <m:dPr>
                                  <m:ctrlPr>
                                    <a:rPr lang="en-IN" sz="1800" i="1">
                                      <a:solidFill>
                                        <a:srgbClr val="000000"/>
                                      </a:solidFill>
                                      <a:effectLst/>
                                      <a:latin typeface="Cambria Math" panose="02040503050406030204" pitchFamily="18" charset="0"/>
                                      <a:ea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e>
                              </m:d>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e>
                      </m:nary>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800" i="1">
                                  <a:solidFill>
                                    <a:srgbClr val="000000"/>
                                  </a:solidFill>
                                  <a:effectLst/>
                                  <a:latin typeface="Cambria Math" panose="02040503050406030204" pitchFamily="18" charset="0"/>
                                  <a:ea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e>
                          </m:func>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800" dirty="0">
                  <a:solidFill>
                    <a:srgbClr val="000000"/>
                  </a:solidFill>
                  <a:latin typeface="+mj-lt"/>
                </a:endParaRPr>
              </a:p>
            </p:txBody>
          </p:sp>
        </mc:Choice>
        <mc:Fallback>
          <p:sp>
            <p:nvSpPr>
              <p:cNvPr id="3" name="Content Placeholder 2">
                <a:extLst>
                  <a:ext uri="{FF2B5EF4-FFF2-40B4-BE49-F238E27FC236}">
                    <a16:creationId xmlns:a16="http://schemas.microsoft.com/office/drawing/2014/main" xmlns="" xmlns:a14="http://schemas.microsoft.com/office/drawing/2010/main" id="{A0F71B26-D3A6-42E2-9960-91D0BD9F3FF6}"/>
                  </a:ext>
                </a:extLst>
              </p:cNvPr>
              <p:cNvSpPr>
                <a:spLocks noGrp="1" noRot="1" noChangeAspect="1" noMove="1" noResize="1" noEditPoints="1" noAdjustHandles="1" noChangeArrowheads="1" noChangeShapeType="1" noTextEdit="1"/>
              </p:cNvSpPr>
              <p:nvPr>
                <p:ph idx="1"/>
              </p:nvPr>
            </p:nvSpPr>
            <p:spPr>
              <a:xfrm>
                <a:off x="683568" y="1722438"/>
                <a:ext cx="8229600" cy="3886200"/>
              </a:xfrm>
              <a:blipFill>
                <a:blip r:embed="rId2" cstate="print"/>
                <a:stretch>
                  <a:fillRect l="-593" t="-1099"/>
                </a:stretch>
              </a:blipFill>
            </p:spPr>
            <p:txBody>
              <a:bodyPr/>
              <a:lstStyle/>
              <a:p>
                <a:r>
                  <a:rPr lang="en-IN">
                    <a:noFill/>
                  </a:rPr>
                  <a:t> </a:t>
                </a:r>
              </a:p>
            </p:txBody>
          </p:sp>
        </mc:Fallback>
      </mc:AlternateContent>
    </p:spTree>
    <p:extLst>
      <p:ext uri="{BB962C8B-B14F-4D97-AF65-F5344CB8AC3E}">
        <p14:creationId xmlns:p14="http://schemas.microsoft.com/office/powerpoint/2010/main" xmlns="" val="23161860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1B9E8F-9031-4137-B22B-C2C422BE1F62}"/>
              </a:ext>
            </a:extLst>
          </p:cNvPr>
          <p:cNvSpPr>
            <a:spLocks noGrp="1"/>
          </p:cNvSpPr>
          <p:nvPr>
            <p:ph type="title"/>
          </p:nvPr>
        </p:nvSpPr>
        <p:spPr/>
        <p:txBody>
          <a:bodyPr/>
          <a:lstStyle/>
          <a:p>
            <a:r>
              <a:rPr lang="en-US" sz="3200" b="1" dirty="0">
                <a:solidFill>
                  <a:srgbClr val="000000"/>
                </a:solidFill>
              </a:rPr>
              <a:t>Recursion Tree Method (Example 2)</a:t>
            </a:r>
            <a:endParaRPr lang="en-IN" sz="3200" dirty="0"/>
          </a:p>
        </p:txBody>
      </p:sp>
      <mc:AlternateContent xmlns:mc="http://schemas.openxmlformats.org/markup-compatibility/2006">
        <mc:Choice xmlns:a14="http://schemas.microsoft.com/office/drawing/2010/main" xmlns="" Requires="a14">
          <p:sp>
            <p:nvSpPr>
              <p:cNvPr id="3" name="Content Placeholder 2">
                <a:extLst>
                  <a:ext uri="{FF2B5EF4-FFF2-40B4-BE49-F238E27FC236}">
                    <a16:creationId xmlns:a16="http://schemas.microsoft.com/office/drawing/2014/main" id="{B5DCF79F-8173-4E35-88A7-C162D7C6AFBB}"/>
                  </a:ext>
                </a:extLst>
              </p:cNvPr>
              <p:cNvSpPr>
                <a:spLocks noGrp="1"/>
              </p:cNvSpPr>
              <p:nvPr>
                <p:ph idx="1"/>
              </p:nvPr>
            </p:nvSpPr>
            <p:spPr>
              <a:xfrm>
                <a:off x="755576" y="1844824"/>
                <a:ext cx="8229600" cy="3886200"/>
              </a:xfrm>
            </p:spPr>
            <p:txBody>
              <a:bodyPr/>
              <a:lstStyle/>
              <a:p>
                <a:pPr marL="0" indent="0" algn="just">
                  <a:lnSpc>
                    <a:spcPct val="107000"/>
                  </a:lnSpc>
                  <a:spcBef>
                    <a:spcPts val="0"/>
                  </a:spcBef>
                  <a:spcAft>
                    <a:spcPts val="0"/>
                  </a:spcAft>
                  <a:buNone/>
                </a:pPr>
                <a:r>
                  <a:rPr lang="en-US" sz="1400" dirty="0">
                    <a:solidFill>
                      <a:srgbClr val="000000"/>
                    </a:solidFill>
                    <a:effectLst/>
                    <a:latin typeface="+mj-lt"/>
                    <a:ea typeface="Times New Roman" panose="02020603050405020304" pitchFamily="18" charset="0"/>
                    <a:cs typeface="Times New Roman" panose="02020603050405020304" pitchFamily="18" charset="0"/>
                  </a:rPr>
                  <a:t>The left term is just a sum of Geometric series. So the value of  </a:t>
                </a:r>
                <a14:m>
                  <m:oMath xmlns:m="http://schemas.openxmlformats.org/officeDocument/2006/math">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oMath>
                </a14:m>
                <a:r>
                  <a:rPr lang="en-US" sz="1400" dirty="0">
                    <a:solidFill>
                      <a:srgbClr val="000000"/>
                    </a:solidFill>
                    <a:effectLst/>
                    <a:latin typeface="+mj-lt"/>
                    <a:ea typeface="Times New Roman" panose="02020603050405020304" pitchFamily="18" charset="0"/>
                    <a:cs typeface="Times New Roman" panose="02020603050405020304" pitchFamily="18" charset="0"/>
                  </a:rPr>
                  <a:t> is as follows.</a:t>
                </a:r>
                <a:endParaRPr lang="en-IN" sz="14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num>
                                        <m:den>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e>
                                  </m:d>
                                </m:e>
                                <m:sup>
                                  <m:func>
                                    <m:func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4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sup>
                              </m:s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num>
                            <m:den>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num>
                                    <m:den>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e>
                              </m:d>
                            </m:den>
                          </m:f>
                        </m:e>
                      </m:d>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4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4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e>
                          </m:func>
                        </m:sup>
                      </m:s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4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d>
                                </m:e>
                                <m:sup>
                                  <m:func>
                                    <m:func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4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sup>
                              </m:s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num>
                            <m:den>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2−1</m:t>
                                  </m:r>
                                </m:e>
                              </m:d>
                            </m:den>
                          </m:f>
                        </m:e>
                      </m:d>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4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4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e>
                                <m:sup>
                                  <m:func>
                                    <m:func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4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func>
                                </m:sup>
                              </m:s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num>
                            <m:den>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2−1</m:t>
                                  </m:r>
                                </m:e>
                              </m:d>
                            </m:den>
                          </m:f>
                        </m:e>
                      </m:d>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e>
                        <m: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oMath>
                  </m:oMathPara>
                </a14:m>
                <a:endParaRPr lang="en-IN" sz="14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den>
                          </m:f>
                        </m:e>
                      </m:d>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e>
                        <m: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oMath>
                  </m:oMathPara>
                </a14:m>
                <a:endParaRPr lang="en-IN" sz="14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e>
                        <m: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e>
                        <m: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oMath>
                  </m:oMathPara>
                </a14:m>
                <a:endParaRPr lang="en-IN" sz="14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e>
                        <m: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oMath>
                  </m:oMathPara>
                </a14:m>
                <a:endParaRPr lang="en-IN" sz="14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𝐻𝑒𝑛𝑐𝑒</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l-GR" sz="1400" i="1" dirty="0"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Θ</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400" dirty="0">
                  <a:solidFill>
                    <a:srgbClr val="000000"/>
                  </a:solidFill>
                  <a:effectLst/>
                  <a:latin typeface="+mj-lt"/>
                  <a:ea typeface="Calibri" panose="020F0502020204030204" pitchFamily="34" charset="0"/>
                  <a:cs typeface="Times New Roman" panose="02020603050405020304" pitchFamily="18" charset="0"/>
                </a:endParaRPr>
              </a:p>
              <a:p>
                <a:endParaRPr lang="en-IN" dirty="0"/>
              </a:p>
            </p:txBody>
          </p:sp>
        </mc:Choice>
        <mc:Fallback>
          <p:sp>
            <p:nvSpPr>
              <p:cNvPr id="3" name="Content Placeholder 2">
                <a:extLst>
                  <a:ext uri="{FF2B5EF4-FFF2-40B4-BE49-F238E27FC236}">
                    <a16:creationId xmlns:a16="http://schemas.microsoft.com/office/drawing/2014/main" xmlns="" xmlns:a14="http://schemas.microsoft.com/office/drawing/2010/main" id="{B5DCF79F-8173-4E35-88A7-C162D7C6AFBB}"/>
                  </a:ext>
                </a:extLst>
              </p:cNvPr>
              <p:cNvSpPr>
                <a:spLocks noGrp="1" noRot="1" noChangeAspect="1" noMove="1" noResize="1" noEditPoints="1" noAdjustHandles="1" noChangeArrowheads="1" noChangeShapeType="1" noTextEdit="1"/>
              </p:cNvSpPr>
              <p:nvPr>
                <p:ph idx="1"/>
              </p:nvPr>
            </p:nvSpPr>
            <p:spPr>
              <a:xfrm>
                <a:off x="755576" y="1844824"/>
                <a:ext cx="8229600" cy="3886200"/>
              </a:xfrm>
              <a:blipFill>
                <a:blip r:embed="rId2" cstate="print"/>
                <a:stretch>
                  <a:fillRect l="-222" t="-471"/>
                </a:stretch>
              </a:blipFill>
            </p:spPr>
            <p:txBody>
              <a:bodyPr/>
              <a:lstStyle/>
              <a:p>
                <a:r>
                  <a:rPr lang="en-IN">
                    <a:noFill/>
                  </a:rPr>
                  <a:t> </a:t>
                </a:r>
              </a:p>
            </p:txBody>
          </p:sp>
        </mc:Fallback>
      </mc:AlternateContent>
    </p:spTree>
    <p:extLst>
      <p:ext uri="{BB962C8B-B14F-4D97-AF65-F5344CB8AC3E}">
        <p14:creationId xmlns:p14="http://schemas.microsoft.com/office/powerpoint/2010/main" xmlns="" val="22798551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38DC9C-0462-4844-A3AD-0FF05F71C4F8}"/>
              </a:ext>
            </a:extLst>
          </p:cNvPr>
          <p:cNvSpPr>
            <a:spLocks noGrp="1"/>
          </p:cNvSpPr>
          <p:nvPr>
            <p:ph type="title"/>
          </p:nvPr>
        </p:nvSpPr>
        <p:spPr/>
        <p:txBody>
          <a:bodyPr/>
          <a:lstStyle/>
          <a:p>
            <a:r>
              <a:rPr lang="en-US" sz="3200" b="1" dirty="0">
                <a:solidFill>
                  <a:srgbClr val="000000"/>
                </a:solidFill>
              </a:rPr>
              <a:t>Recursion Tree Method (Example 3)</a:t>
            </a:r>
            <a:endParaRPr lang="en-IN" sz="3200" dirty="0"/>
          </a:p>
        </p:txBody>
      </p:sp>
      <mc:AlternateContent xmlns:mc="http://schemas.openxmlformats.org/markup-compatibility/2006">
        <mc:Choice xmlns:a14="http://schemas.microsoft.com/office/drawing/2010/main" xmlns="" Requires="a14">
          <p:sp>
            <p:nvSpPr>
              <p:cNvPr id="3" name="Content Placeholder 2">
                <a:extLst>
                  <a:ext uri="{FF2B5EF4-FFF2-40B4-BE49-F238E27FC236}">
                    <a16:creationId xmlns:a16="http://schemas.microsoft.com/office/drawing/2014/main" id="{BE9C8836-FADA-42CD-BB80-1F8E73A9B27C}"/>
                  </a:ext>
                </a:extLst>
              </p:cNvPr>
              <p:cNvSpPr>
                <a:spLocks noGrp="1"/>
              </p:cNvSpPr>
              <p:nvPr>
                <p:ph idx="1"/>
              </p:nvPr>
            </p:nvSpPr>
            <p:spPr>
              <a:xfrm>
                <a:off x="930424" y="1722438"/>
                <a:ext cx="7283152" cy="3612232"/>
              </a:xfrm>
            </p:spPr>
            <p:txBody>
              <a:bodyPr/>
              <a:lstStyle/>
              <a:p>
                <a:pPr marL="0" indent="0">
                  <a:lnSpc>
                    <a:spcPct val="107000"/>
                  </a:lnSpc>
                  <a:spcBef>
                    <a:spcPts val="0"/>
                  </a:spcBef>
                  <a:spcAft>
                    <a:spcPts val="0"/>
                  </a:spcAft>
                  <a:buNone/>
                </a:pPr>
                <a:r>
                  <a:rPr lang="en-US" sz="1800" b="1" dirty="0">
                    <a:solidFill>
                      <a:srgbClr val="000000"/>
                    </a:solidFill>
                    <a:effectLst/>
                    <a:latin typeface="+mj-lt"/>
                    <a:ea typeface="Times New Roman" panose="02020603050405020304" pitchFamily="18" charset="0"/>
                    <a:cs typeface="Times New Roman" panose="02020603050405020304" pitchFamily="18" charset="0"/>
                  </a:rPr>
                  <a:t>Example 3</a:t>
                </a:r>
                <a:endParaRPr lang="en-IN" sz="1800" b="1"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Solve the recurrence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800" dirty="0">
                    <a:solidFill>
                      <a:srgbClr val="000000"/>
                    </a:solidFill>
                    <a:effectLst/>
                    <a:latin typeface="+mj-lt"/>
                    <a:ea typeface="Times New Roman" panose="02020603050405020304" pitchFamily="18" charset="0"/>
                    <a:cs typeface="Times New Roman" panose="02020603050405020304" pitchFamily="18" charset="0"/>
                  </a:rPr>
                  <a:t> by using recursion tree method.</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14:m>
                  <m:oMathPara xmlns:m="http://schemas.openxmlformats.org/officeDocument/2006/math">
                    <m:oMathParaPr>
                      <m:jc m:val="centerGroup"/>
                    </m:oMathParaPr>
                    <m:oMath xmlns:m="http://schemas.openxmlformats.org/officeDocument/2006/math">
                      <m:r>
                        <a:rPr lang="en-US" sz="1800" i="1" dirty="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r>
                        <a:rPr lang="en-IN" sz="1800" i="1" dirty="0" smtClean="0">
                          <a:solidFill>
                            <a:srgbClr val="000000"/>
                          </a:solidFill>
                          <a:effectLst/>
                          <a:latin typeface="Cambria Math" panose="02040503050406030204" pitchFamily="18" charset="0"/>
                          <a:cs typeface="Times New Roman" panose="02020603050405020304" pitchFamily="18" charset="0"/>
                        </a:rPr>
                        <m:t>(</m:t>
                      </m:r>
                      <m:r>
                        <a:rPr lang="en-US" sz="1800" i="1" dirty="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800" i="1" dirty="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dirty="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r>
                        <a:rPr lang="en-IN" sz="1800" i="1" dirty="0" smtClean="0">
                          <a:solidFill>
                            <a:srgbClr val="000000"/>
                          </a:solidFill>
                          <a:effectLst/>
                          <a:latin typeface="Cambria Math" panose="02040503050406030204" pitchFamily="18" charset="0"/>
                          <a:cs typeface="Times New Roman" panose="02020603050405020304" pitchFamily="18" charset="0"/>
                        </a:rPr>
                        <m:t>(</m:t>
                      </m:r>
                      <m:r>
                        <a:rPr lang="en-US" sz="1800" i="1" dirty="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IN" sz="1800" i="1" dirty="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dirty="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dirty="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dirty="0" err="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r>
                        <a:rPr lang="en-US" sz="1800" i="1" dirty="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m:t>
                      </m:r>
                      <m:r>
                        <a:rPr lang="en-US" sz="1800" i="1" dirty="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r>
                        <a:rPr lang="en-US" sz="1800" i="1" dirty="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&gt;0</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The term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oMath>
                </a14:m>
                <a:r>
                  <a:rPr lang="en-US" sz="1800" dirty="0">
                    <a:solidFill>
                      <a:srgbClr val="000000"/>
                    </a:solidFill>
                    <a:effectLst/>
                    <a:latin typeface="+mj-lt"/>
                    <a:ea typeface="Times New Roman" panose="02020603050405020304" pitchFamily="18" charset="0"/>
                    <a:cs typeface="Times New Roman" panose="02020603050405020304" pitchFamily="18" charset="0"/>
                  </a:rPr>
                  <a:t>, at the root represent the costs incurred by the subproblems of size </a:t>
                </a:r>
                <a14:m>
                  <m:oMath xmlns:m="http://schemas.openxmlformats.org/officeDocument/2006/math">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oMath>
                </a14:m>
                <a:r>
                  <a:rPr lang="en-US" sz="1800" dirty="0">
                    <a:solidFill>
                      <a:srgbClr val="000000"/>
                    </a:solidFill>
                    <a:effectLst/>
                    <a:latin typeface="+mj-lt"/>
                    <a:ea typeface="Times New Roman" panose="02020603050405020304" pitchFamily="18" charset="0"/>
                    <a:cs typeface="Times New Roman" panose="02020603050405020304" pitchFamily="18" charset="0"/>
                  </a:rPr>
                  <a:t>.</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Construction of Recursion tree</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ctr">
                  <a:lnSpc>
                    <a:spcPct val="107000"/>
                  </a:lnSpc>
                  <a:spcBef>
                    <a:spcPts val="0"/>
                  </a:spcBef>
                  <a:spcAft>
                    <a:spcPts val="0"/>
                  </a:spcAft>
                  <a:buNone/>
                </a:pPr>
                <a14:m>
                  <m:oMathPara xmlns:m="http://schemas.openxmlformats.org/officeDocument/2006/math">
                    <m:oMathParaPr>
                      <m:jc m:val="centerGroup"/>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ctr">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Fig –(a)</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Figure (a) shows T(n), which progressively expands in (b) to form recursion tree.</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endParaRPr lang="en-IN" dirty="0"/>
              </a:p>
            </p:txBody>
          </p:sp>
        </mc:Choice>
        <mc:Fallback>
          <p:sp>
            <p:nvSpPr>
              <p:cNvPr id="3" name="Content Placeholder 2">
                <a:extLst>
                  <a:ext uri="{FF2B5EF4-FFF2-40B4-BE49-F238E27FC236}">
                    <a16:creationId xmlns:a16="http://schemas.microsoft.com/office/drawing/2014/main" xmlns="" xmlns:a14="http://schemas.microsoft.com/office/drawing/2010/main" id="{BE9C8836-FADA-42CD-BB80-1F8E73A9B27C}"/>
                  </a:ext>
                </a:extLst>
              </p:cNvPr>
              <p:cNvSpPr>
                <a:spLocks noGrp="1" noRot="1" noChangeAspect="1" noMove="1" noResize="1" noEditPoints="1" noAdjustHandles="1" noChangeArrowheads="1" noChangeShapeType="1" noTextEdit="1"/>
              </p:cNvSpPr>
              <p:nvPr>
                <p:ph idx="1"/>
              </p:nvPr>
            </p:nvSpPr>
            <p:spPr>
              <a:xfrm>
                <a:off x="930424" y="1722438"/>
                <a:ext cx="7283152" cy="3612232"/>
              </a:xfrm>
              <a:blipFill>
                <a:blip r:embed="rId2" cstate="print"/>
                <a:stretch>
                  <a:fillRect l="-754" t="-1182" b="-845"/>
                </a:stretch>
              </a:blipFill>
            </p:spPr>
            <p:txBody>
              <a:bodyPr/>
              <a:lstStyle/>
              <a:p>
                <a:r>
                  <a:rPr lang="en-IN">
                    <a:noFill/>
                  </a:rPr>
                  <a:t> </a:t>
                </a:r>
              </a:p>
            </p:txBody>
          </p:sp>
        </mc:Fallback>
      </mc:AlternateContent>
    </p:spTree>
    <p:extLst>
      <p:ext uri="{BB962C8B-B14F-4D97-AF65-F5344CB8AC3E}">
        <p14:creationId xmlns:p14="http://schemas.microsoft.com/office/powerpoint/2010/main" xmlns="" val="19026639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B3571E-45F8-4D7E-AC1C-3F7434CC39CE}"/>
              </a:ext>
            </a:extLst>
          </p:cNvPr>
          <p:cNvSpPr>
            <a:spLocks noGrp="1"/>
          </p:cNvSpPr>
          <p:nvPr>
            <p:ph type="title"/>
          </p:nvPr>
        </p:nvSpPr>
        <p:spPr/>
        <p:txBody>
          <a:bodyPr/>
          <a:lstStyle/>
          <a:p>
            <a:r>
              <a:rPr lang="en-US" sz="3200" b="1" dirty="0">
                <a:solidFill>
                  <a:srgbClr val="000000"/>
                </a:solidFill>
              </a:rPr>
              <a:t>Recursion Tree Method (Example 3)</a:t>
            </a:r>
            <a:endParaRPr lang="en-IN" sz="3200" dirty="0"/>
          </a:p>
        </p:txBody>
      </p:sp>
      <p:grpSp>
        <p:nvGrpSpPr>
          <p:cNvPr id="59" name="Group 58">
            <a:extLst>
              <a:ext uri="{FF2B5EF4-FFF2-40B4-BE49-F238E27FC236}">
                <a16:creationId xmlns:a16="http://schemas.microsoft.com/office/drawing/2014/main" xmlns="" id="{B50D5A66-569E-4E5B-A19B-8043B3E07A7C}"/>
              </a:ext>
            </a:extLst>
          </p:cNvPr>
          <p:cNvGrpSpPr/>
          <p:nvPr/>
        </p:nvGrpSpPr>
        <p:grpSpPr>
          <a:xfrm>
            <a:off x="1000430" y="1952767"/>
            <a:ext cx="7451300" cy="3781667"/>
            <a:chOff x="977841" y="1722438"/>
            <a:chExt cx="7451300" cy="3781667"/>
          </a:xfrm>
        </p:grpSpPr>
        <p:grpSp>
          <p:nvGrpSpPr>
            <p:cNvPr id="4" name="Group 3">
              <a:extLst>
                <a:ext uri="{FF2B5EF4-FFF2-40B4-BE49-F238E27FC236}">
                  <a16:creationId xmlns:a16="http://schemas.microsoft.com/office/drawing/2014/main" xmlns="" id="{5F6BA6C4-F9F3-49D6-8B59-78285D9F71B5}"/>
                </a:ext>
              </a:extLst>
            </p:cNvPr>
            <p:cNvGrpSpPr/>
            <p:nvPr/>
          </p:nvGrpSpPr>
          <p:grpSpPr>
            <a:xfrm>
              <a:off x="1331640" y="1722438"/>
              <a:ext cx="5139530" cy="3781667"/>
              <a:chOff x="43433" y="0"/>
              <a:chExt cx="3754871" cy="3594169"/>
            </a:xfrm>
          </p:grpSpPr>
          <p:grpSp>
            <p:nvGrpSpPr>
              <p:cNvPr id="5" name="Group 4">
                <a:extLst>
                  <a:ext uri="{FF2B5EF4-FFF2-40B4-BE49-F238E27FC236}">
                    <a16:creationId xmlns:a16="http://schemas.microsoft.com/office/drawing/2014/main" xmlns="" id="{C817C2C8-D19D-4FF9-BE3E-0AED62D8675F}"/>
                  </a:ext>
                </a:extLst>
              </p:cNvPr>
              <p:cNvGrpSpPr/>
              <p:nvPr/>
            </p:nvGrpSpPr>
            <p:grpSpPr>
              <a:xfrm>
                <a:off x="577609" y="0"/>
                <a:ext cx="2809694" cy="1082001"/>
                <a:chOff x="91440" y="60960"/>
                <a:chExt cx="1521132" cy="1074398"/>
              </a:xfrm>
            </p:grpSpPr>
            <p:grpSp>
              <p:nvGrpSpPr>
                <p:cNvPr id="50" name="Group 49">
                  <a:extLst>
                    <a:ext uri="{FF2B5EF4-FFF2-40B4-BE49-F238E27FC236}">
                      <a16:creationId xmlns:a16="http://schemas.microsoft.com/office/drawing/2014/main" xmlns="" id="{9882FBB2-0523-4CEA-A638-63D8F9E90004}"/>
                    </a:ext>
                  </a:extLst>
                </p:cNvPr>
                <p:cNvGrpSpPr/>
                <p:nvPr/>
              </p:nvGrpSpPr>
              <p:grpSpPr>
                <a:xfrm>
                  <a:off x="342900" y="342900"/>
                  <a:ext cx="1074420" cy="655320"/>
                  <a:chOff x="0" y="0"/>
                  <a:chExt cx="1074420" cy="655320"/>
                </a:xfrm>
              </p:grpSpPr>
              <p:cxnSp>
                <p:nvCxnSpPr>
                  <p:cNvPr id="55" name="Straight Connector 54">
                    <a:extLst>
                      <a:ext uri="{FF2B5EF4-FFF2-40B4-BE49-F238E27FC236}">
                        <a16:creationId xmlns:a16="http://schemas.microsoft.com/office/drawing/2014/main" xmlns="" id="{FF33522C-6720-4686-9DFA-AD9880E37166}"/>
                      </a:ext>
                    </a:extLst>
                  </p:cNvPr>
                  <p:cNvCxnSpPr/>
                  <p:nvPr/>
                </p:nvCxnSpPr>
                <p:spPr>
                  <a:xfrm flipH="1">
                    <a:off x="0" y="0"/>
                    <a:ext cx="556260" cy="61722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56" name="Straight Connector 55">
                    <a:extLst>
                      <a:ext uri="{FF2B5EF4-FFF2-40B4-BE49-F238E27FC236}">
                        <a16:creationId xmlns:a16="http://schemas.microsoft.com/office/drawing/2014/main" xmlns="" id="{C63DC284-F8CF-4129-901D-F5E343EE1D8D}"/>
                      </a:ext>
                    </a:extLst>
                  </p:cNvPr>
                  <p:cNvCxnSpPr/>
                  <p:nvPr/>
                </p:nvCxnSpPr>
                <p:spPr>
                  <a:xfrm>
                    <a:off x="556260" y="15240"/>
                    <a:ext cx="518160" cy="64008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grpSp>
            <mc:AlternateContent xmlns:mc="http://schemas.openxmlformats.org/markup-compatibility/2006">
              <mc:Choice xmlns:a14="http://schemas.microsoft.com/office/drawing/2010/main" xmlns="" Requires="a14">
                <p:sp>
                  <p:nvSpPr>
                    <p:cNvPr id="51" name="Text Box 417">
                      <a:extLst>
                        <a:ext uri="{FF2B5EF4-FFF2-40B4-BE49-F238E27FC236}">
                          <a16:creationId xmlns:a16="http://schemas.microsoft.com/office/drawing/2014/main" id="{FC941F60-0925-4CFE-B477-F2849347B5B5}"/>
                        </a:ext>
                      </a:extLst>
                    </p:cNvPr>
                    <p:cNvSpPr txBox="1"/>
                    <p:nvPr/>
                  </p:nvSpPr>
                  <p:spPr>
                    <a:xfrm>
                      <a:off x="655320" y="60960"/>
                      <a:ext cx="495300" cy="29718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𝑐𝑛</m:t>
                            </m:r>
                          </m:oMath>
                        </m:oMathPara>
                      </a14:m>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51" name="Text Box 417">
                      <a:extLst>
                        <a:ext uri="{FF2B5EF4-FFF2-40B4-BE49-F238E27FC236}">
                          <a16:creationId xmlns:a16="http://schemas.microsoft.com/office/drawing/2014/main" xmlns="" xmlns:a14="http://schemas.microsoft.com/office/drawing/2010/main" id="{FC941F60-0925-4CFE-B477-F2849347B5B5}"/>
                        </a:ext>
                      </a:extLst>
                    </p:cNvPr>
                    <p:cNvSpPr txBox="1">
                      <a:spLocks noRot="1" noChangeAspect="1" noMove="1" noResize="1" noEditPoints="1" noAdjustHandles="1" noChangeArrowheads="1" noChangeShapeType="1" noTextEdit="1"/>
                    </p:cNvSpPr>
                    <p:nvPr/>
                  </p:nvSpPr>
                  <p:spPr>
                    <a:xfrm>
                      <a:off x="655320" y="60960"/>
                      <a:ext cx="495300" cy="297180"/>
                    </a:xfrm>
                    <a:prstGeom prst="rect">
                      <a:avLst/>
                    </a:prstGeom>
                    <a:blipFill>
                      <a:blip r:embed="rId2" cstate="print"/>
                      <a:stretch>
                        <a:fillRect/>
                      </a:stretch>
                    </a:blipFill>
                    <a:ln w="6350">
                      <a:noFill/>
                    </a:ln>
                  </p:spPr>
                  <p:txBody>
                    <a:bodyPr/>
                    <a:lstStyle/>
                    <a:p>
                      <a:r>
                        <a:rPr lang="en-IN">
                          <a:noFill/>
                        </a:rPr>
                        <a:t> </a:t>
                      </a:r>
                    </a:p>
                  </p:txBody>
                </p:sp>
              </mc:Fallback>
            </mc:AlternateContent>
            <p:grpSp>
              <p:nvGrpSpPr>
                <p:cNvPr id="52" name="Group 51">
                  <a:extLst>
                    <a:ext uri="{FF2B5EF4-FFF2-40B4-BE49-F238E27FC236}">
                      <a16:creationId xmlns:a16="http://schemas.microsoft.com/office/drawing/2014/main" xmlns="" id="{CC1D96B7-317E-4F38-98A1-598162A4D04F}"/>
                    </a:ext>
                  </a:extLst>
                </p:cNvPr>
                <p:cNvGrpSpPr/>
                <p:nvPr/>
              </p:nvGrpSpPr>
              <p:grpSpPr>
                <a:xfrm>
                  <a:off x="91440" y="723832"/>
                  <a:ext cx="1521132" cy="411526"/>
                  <a:chOff x="91440" y="-213428"/>
                  <a:chExt cx="1521132" cy="411526"/>
                </a:xfrm>
              </p:grpSpPr>
              <mc:AlternateContent xmlns:mc="http://schemas.openxmlformats.org/markup-compatibility/2006">
                <mc:Choice xmlns:a14="http://schemas.microsoft.com/office/drawing/2010/main" xmlns="" Requires="a14">
                  <p:sp>
                    <p:nvSpPr>
                      <p:cNvPr id="53" name="Text Box 419">
                        <a:extLst>
                          <a:ext uri="{FF2B5EF4-FFF2-40B4-BE49-F238E27FC236}">
                            <a16:creationId xmlns:a16="http://schemas.microsoft.com/office/drawing/2014/main" id="{0F3EEAEE-62DB-449A-B5CC-4C6C79C232BC}"/>
                          </a:ext>
                        </a:extLst>
                      </p:cNvPr>
                      <p:cNvSpPr txBox="1"/>
                      <p:nvPr/>
                    </p:nvSpPr>
                    <p:spPr>
                      <a:xfrm>
                        <a:off x="91440" y="-213428"/>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𝑐</m:t>
                              </m:r>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 </m:t>
                              </m:r>
                              <m:d>
                                <m:dPr>
                                  <m:ctrlPr>
                                    <a:rPr lang="en-IN" sz="14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4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2</m:t>
                                      </m:r>
                                    </m:den>
                                  </m:f>
                                </m:e>
                              </m:d>
                            </m:oMath>
                          </m:oMathPara>
                        </a14:m>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p:txBody>
                  </p:sp>
                </mc:Choice>
                <mc:Fallback>
                  <p:sp>
                    <p:nvSpPr>
                      <p:cNvPr id="53" name="Text Box 419">
                        <a:extLst>
                          <a:ext uri="{FF2B5EF4-FFF2-40B4-BE49-F238E27FC236}">
                            <a16:creationId xmlns:a16="http://schemas.microsoft.com/office/drawing/2014/main" xmlns="" xmlns:a14="http://schemas.microsoft.com/office/drawing/2010/main" id="{0F3EEAEE-62DB-449A-B5CC-4C6C79C232BC}"/>
                          </a:ext>
                        </a:extLst>
                      </p:cNvPr>
                      <p:cNvSpPr txBox="1">
                        <a:spLocks noRot="1" noChangeAspect="1" noMove="1" noResize="1" noEditPoints="1" noAdjustHandles="1" noChangeArrowheads="1" noChangeShapeType="1" noTextEdit="1"/>
                      </p:cNvSpPr>
                      <p:nvPr/>
                    </p:nvSpPr>
                    <p:spPr>
                      <a:xfrm>
                        <a:off x="91440" y="-213428"/>
                        <a:ext cx="495300" cy="388620"/>
                      </a:xfrm>
                      <a:prstGeom prst="rect">
                        <a:avLst/>
                      </a:prstGeom>
                      <a:blipFill>
                        <a:blip r:embed="rId3" cstate="print"/>
                        <a:stretch>
                          <a:fillRect b="-10294"/>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54" name="Text Box 420">
                        <a:extLst>
                          <a:ext uri="{FF2B5EF4-FFF2-40B4-BE49-F238E27FC236}">
                            <a16:creationId xmlns:a16="http://schemas.microsoft.com/office/drawing/2014/main" id="{87B69C63-AB81-48C2-92EF-174590CB885D}"/>
                          </a:ext>
                        </a:extLst>
                      </p:cNvPr>
                      <p:cNvSpPr txBox="1"/>
                      <p:nvPr/>
                    </p:nvSpPr>
                    <p:spPr>
                      <a:xfrm>
                        <a:off x="1117272" y="-190522"/>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𝑐</m:t>
                              </m:r>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 </m:t>
                              </m:r>
                              <m:d>
                                <m:dPr>
                                  <m:ctrlPr>
                                    <a:rPr lang="en-IN" sz="14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4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2</m:t>
                                      </m:r>
                                    </m:den>
                                  </m:f>
                                </m:e>
                              </m:d>
                            </m:oMath>
                          </m:oMathPara>
                        </a14:m>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p:txBody>
                  </p:sp>
                </mc:Choice>
                <mc:Fallback>
                  <p:sp>
                    <p:nvSpPr>
                      <p:cNvPr id="54" name="Text Box 420">
                        <a:extLst>
                          <a:ext uri="{FF2B5EF4-FFF2-40B4-BE49-F238E27FC236}">
                            <a16:creationId xmlns:a16="http://schemas.microsoft.com/office/drawing/2014/main" xmlns="" xmlns:a14="http://schemas.microsoft.com/office/drawing/2010/main" id="{87B69C63-AB81-48C2-92EF-174590CB885D}"/>
                          </a:ext>
                        </a:extLst>
                      </p:cNvPr>
                      <p:cNvSpPr txBox="1">
                        <a:spLocks noRot="1" noChangeAspect="1" noMove="1" noResize="1" noEditPoints="1" noAdjustHandles="1" noChangeArrowheads="1" noChangeShapeType="1" noTextEdit="1"/>
                      </p:cNvSpPr>
                      <p:nvPr/>
                    </p:nvSpPr>
                    <p:spPr>
                      <a:xfrm>
                        <a:off x="1117272" y="-190522"/>
                        <a:ext cx="495300" cy="388620"/>
                      </a:xfrm>
                      <a:prstGeom prst="rect">
                        <a:avLst/>
                      </a:prstGeom>
                      <a:blipFill>
                        <a:blip r:embed="rId4" cstate="print"/>
                        <a:stretch>
                          <a:fillRect b="-10294"/>
                        </a:stretch>
                      </a:blipFill>
                      <a:ln w="6350">
                        <a:solidFill>
                          <a:schemeClr val="bg1">
                            <a:alpha val="0"/>
                          </a:schemeClr>
                        </a:solidFill>
                      </a:ln>
                    </p:spPr>
                    <p:txBody>
                      <a:bodyPr/>
                      <a:lstStyle/>
                      <a:p>
                        <a:r>
                          <a:rPr lang="en-IN">
                            <a:noFill/>
                          </a:rPr>
                          <a:t> </a:t>
                        </a:r>
                      </a:p>
                    </p:txBody>
                  </p:sp>
                </mc:Fallback>
              </mc:AlternateContent>
            </p:grpSp>
          </p:grpSp>
          <p:grpSp>
            <p:nvGrpSpPr>
              <p:cNvPr id="6" name="Group 5">
                <a:extLst>
                  <a:ext uri="{FF2B5EF4-FFF2-40B4-BE49-F238E27FC236}">
                    <a16:creationId xmlns:a16="http://schemas.microsoft.com/office/drawing/2014/main" xmlns="" id="{52BBDF27-816B-4F11-98B8-A600FA5B0FA3}"/>
                  </a:ext>
                </a:extLst>
              </p:cNvPr>
              <p:cNvGrpSpPr/>
              <p:nvPr/>
            </p:nvGrpSpPr>
            <p:grpSpPr>
              <a:xfrm>
                <a:off x="43433" y="1156854"/>
                <a:ext cx="1451773" cy="933553"/>
                <a:chOff x="47177" y="0"/>
                <a:chExt cx="1576934" cy="991184"/>
              </a:xfrm>
            </p:grpSpPr>
            <p:grpSp>
              <p:nvGrpSpPr>
                <p:cNvPr id="44" name="Group 43">
                  <a:extLst>
                    <a:ext uri="{FF2B5EF4-FFF2-40B4-BE49-F238E27FC236}">
                      <a16:creationId xmlns:a16="http://schemas.microsoft.com/office/drawing/2014/main" xmlns="" id="{6398E393-B8DD-4C66-A602-821F7B926B75}"/>
                    </a:ext>
                  </a:extLst>
                </p:cNvPr>
                <p:cNvGrpSpPr/>
                <p:nvPr/>
              </p:nvGrpSpPr>
              <p:grpSpPr>
                <a:xfrm>
                  <a:off x="47177" y="575896"/>
                  <a:ext cx="1576934" cy="415288"/>
                  <a:chOff x="47177" y="-79424"/>
                  <a:chExt cx="1576934" cy="415288"/>
                </a:xfrm>
              </p:grpSpPr>
              <mc:AlternateContent xmlns:mc="http://schemas.openxmlformats.org/markup-compatibility/2006">
                <mc:Choice xmlns:a14="http://schemas.microsoft.com/office/drawing/2010/main" xmlns="" Requires="a14">
                  <p:sp>
                    <p:nvSpPr>
                      <p:cNvPr id="48" name="Text Box 424">
                        <a:extLst>
                          <a:ext uri="{FF2B5EF4-FFF2-40B4-BE49-F238E27FC236}">
                            <a16:creationId xmlns:a16="http://schemas.microsoft.com/office/drawing/2014/main" id="{168D2C2A-9DB7-403A-94FB-23EB41CFD485}"/>
                          </a:ext>
                        </a:extLst>
                      </p:cNvPr>
                      <p:cNvSpPr txBox="1"/>
                      <p:nvPr/>
                    </p:nvSpPr>
                    <p:spPr>
                      <a:xfrm>
                        <a:off x="47177" y="-79424"/>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4</m:t>
                                      </m:r>
                                    </m:den>
                                  </m:f>
                                </m:e>
                              </m:d>
                            </m:oMath>
                          </m:oMathPara>
                        </a14:m>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48" name="Text Box 424">
                        <a:extLst>
                          <a:ext uri="{FF2B5EF4-FFF2-40B4-BE49-F238E27FC236}">
                            <a16:creationId xmlns:a16="http://schemas.microsoft.com/office/drawing/2014/main" xmlns="" xmlns:a14="http://schemas.microsoft.com/office/drawing/2010/main" id="{168D2C2A-9DB7-403A-94FB-23EB41CFD485}"/>
                          </a:ext>
                        </a:extLst>
                      </p:cNvPr>
                      <p:cNvSpPr txBox="1">
                        <a:spLocks noRot="1" noChangeAspect="1" noMove="1" noResize="1" noEditPoints="1" noAdjustHandles="1" noChangeArrowheads="1" noChangeShapeType="1" noTextEdit="1"/>
                      </p:cNvSpPr>
                      <p:nvPr/>
                    </p:nvSpPr>
                    <p:spPr>
                      <a:xfrm>
                        <a:off x="47177" y="-79424"/>
                        <a:ext cx="495300" cy="388620"/>
                      </a:xfrm>
                      <a:prstGeom prst="rect">
                        <a:avLst/>
                      </a:prstGeom>
                      <a:blipFill>
                        <a:blip r:embed="rId5" cstate="print"/>
                        <a:stretch>
                          <a:fillRect/>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49" name="Text Box 425">
                        <a:extLst>
                          <a:ext uri="{FF2B5EF4-FFF2-40B4-BE49-F238E27FC236}">
                            <a16:creationId xmlns:a16="http://schemas.microsoft.com/office/drawing/2014/main" id="{EED0EBAB-CD8E-4937-835F-92E1813DA4DA}"/>
                          </a:ext>
                        </a:extLst>
                      </p:cNvPr>
                      <p:cNvSpPr txBox="1"/>
                      <p:nvPr/>
                    </p:nvSpPr>
                    <p:spPr>
                      <a:xfrm>
                        <a:off x="1128811" y="-52756"/>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200" i="1">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200" i="1">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2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200" i="1">
                                          <a:latin typeface="Cambria Math" panose="02040503050406030204" pitchFamily="18" charset="0"/>
                                          <a:ea typeface="Times New Roman" panose="02020603050405020304" pitchFamily="18" charset="0"/>
                                          <a:cs typeface="Times New Roman" panose="02020603050405020304" pitchFamily="18" charset="0"/>
                                        </a:rPr>
                                        <m:t>4</m:t>
                                      </m:r>
                                    </m:den>
                                  </m:f>
                                </m:e>
                              </m:d>
                            </m:oMath>
                          </m:oMathPara>
                        </a14:m>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49" name="Text Box 425">
                        <a:extLst>
                          <a:ext uri="{FF2B5EF4-FFF2-40B4-BE49-F238E27FC236}">
                            <a16:creationId xmlns:a16="http://schemas.microsoft.com/office/drawing/2014/main" xmlns="" xmlns:a14="http://schemas.microsoft.com/office/drawing/2010/main" id="{EED0EBAB-CD8E-4937-835F-92E1813DA4DA}"/>
                          </a:ext>
                        </a:extLst>
                      </p:cNvPr>
                      <p:cNvSpPr txBox="1">
                        <a:spLocks noRot="1" noChangeAspect="1" noMove="1" noResize="1" noEditPoints="1" noAdjustHandles="1" noChangeArrowheads="1" noChangeShapeType="1" noTextEdit="1"/>
                      </p:cNvSpPr>
                      <p:nvPr/>
                    </p:nvSpPr>
                    <p:spPr>
                      <a:xfrm>
                        <a:off x="1128811" y="-52756"/>
                        <a:ext cx="495300" cy="388620"/>
                      </a:xfrm>
                      <a:prstGeom prst="rect">
                        <a:avLst/>
                      </a:prstGeom>
                      <a:blipFill>
                        <a:blip r:embed="rId6" cstate="print"/>
                        <a:stretch>
                          <a:fillRect b="-1563"/>
                        </a:stretch>
                      </a:blipFill>
                      <a:ln w="6350">
                        <a:solidFill>
                          <a:schemeClr val="bg1">
                            <a:alpha val="0"/>
                          </a:schemeClr>
                        </a:solidFill>
                      </a:ln>
                    </p:spPr>
                    <p:txBody>
                      <a:bodyPr/>
                      <a:lstStyle/>
                      <a:p>
                        <a:r>
                          <a:rPr lang="en-IN">
                            <a:noFill/>
                          </a:rPr>
                          <a:t> </a:t>
                        </a:r>
                      </a:p>
                    </p:txBody>
                  </p:sp>
                </mc:Fallback>
              </mc:AlternateContent>
            </p:grpSp>
            <p:grpSp>
              <p:nvGrpSpPr>
                <p:cNvPr id="45" name="Group 44">
                  <a:extLst>
                    <a:ext uri="{FF2B5EF4-FFF2-40B4-BE49-F238E27FC236}">
                      <a16:creationId xmlns:a16="http://schemas.microsoft.com/office/drawing/2014/main" xmlns="" id="{DBC8961B-CEBF-47D1-B0FD-CC461B3CBC0C}"/>
                    </a:ext>
                  </a:extLst>
                </p:cNvPr>
                <p:cNvGrpSpPr/>
                <p:nvPr/>
              </p:nvGrpSpPr>
              <p:grpSpPr>
                <a:xfrm>
                  <a:off x="327660" y="0"/>
                  <a:ext cx="1074420" cy="655320"/>
                  <a:chOff x="0" y="0"/>
                  <a:chExt cx="1074420" cy="655320"/>
                </a:xfrm>
              </p:grpSpPr>
              <p:cxnSp>
                <p:nvCxnSpPr>
                  <p:cNvPr id="46" name="Straight Connector 45">
                    <a:extLst>
                      <a:ext uri="{FF2B5EF4-FFF2-40B4-BE49-F238E27FC236}">
                        <a16:creationId xmlns:a16="http://schemas.microsoft.com/office/drawing/2014/main" xmlns="" id="{76C00E93-648D-418F-BA7C-53818BA01FEF}"/>
                      </a:ext>
                    </a:extLst>
                  </p:cNvPr>
                  <p:cNvCxnSpPr/>
                  <p:nvPr/>
                </p:nvCxnSpPr>
                <p:spPr>
                  <a:xfrm flipH="1">
                    <a:off x="0" y="0"/>
                    <a:ext cx="556260" cy="61722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47" name="Straight Connector 46">
                    <a:extLst>
                      <a:ext uri="{FF2B5EF4-FFF2-40B4-BE49-F238E27FC236}">
                        <a16:creationId xmlns:a16="http://schemas.microsoft.com/office/drawing/2014/main" xmlns="" id="{BEA5D605-C34D-4FF0-84DF-6ADE200E4B97}"/>
                      </a:ext>
                    </a:extLst>
                  </p:cNvPr>
                  <p:cNvCxnSpPr/>
                  <p:nvPr/>
                </p:nvCxnSpPr>
                <p:spPr>
                  <a:xfrm>
                    <a:off x="556260" y="15240"/>
                    <a:ext cx="518160" cy="64008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grpSp>
          </p:grpSp>
          <p:grpSp>
            <p:nvGrpSpPr>
              <p:cNvPr id="7" name="Group 6">
                <a:extLst>
                  <a:ext uri="{FF2B5EF4-FFF2-40B4-BE49-F238E27FC236}">
                    <a16:creationId xmlns:a16="http://schemas.microsoft.com/office/drawing/2014/main" xmlns="" id="{0006861D-E00C-4405-AFA2-DF2958DD053B}"/>
                  </a:ext>
                </a:extLst>
              </p:cNvPr>
              <p:cNvGrpSpPr/>
              <p:nvPr/>
            </p:nvGrpSpPr>
            <p:grpSpPr>
              <a:xfrm>
                <a:off x="2256186" y="1156854"/>
                <a:ext cx="1542118" cy="935177"/>
                <a:chOff x="12763" y="0"/>
                <a:chExt cx="1675067" cy="992909"/>
              </a:xfrm>
            </p:grpSpPr>
            <p:grpSp>
              <p:nvGrpSpPr>
                <p:cNvPr id="38" name="Group 37">
                  <a:extLst>
                    <a:ext uri="{FF2B5EF4-FFF2-40B4-BE49-F238E27FC236}">
                      <a16:creationId xmlns:a16="http://schemas.microsoft.com/office/drawing/2014/main" xmlns="" id="{64C1B4CE-9630-46E1-8DEC-C5517A64C56D}"/>
                    </a:ext>
                  </a:extLst>
                </p:cNvPr>
                <p:cNvGrpSpPr/>
                <p:nvPr/>
              </p:nvGrpSpPr>
              <p:grpSpPr>
                <a:xfrm>
                  <a:off x="12763" y="568146"/>
                  <a:ext cx="1675067" cy="424763"/>
                  <a:chOff x="12763" y="-87174"/>
                  <a:chExt cx="1675067" cy="424763"/>
                </a:xfrm>
              </p:grpSpPr>
              <mc:AlternateContent xmlns:mc="http://schemas.openxmlformats.org/markup-compatibility/2006">
                <mc:Choice xmlns:a14="http://schemas.microsoft.com/office/drawing/2010/main" xmlns="" Requires="a14">
                  <p:sp>
                    <p:nvSpPr>
                      <p:cNvPr id="42" name="Text Box 442">
                        <a:extLst>
                          <a:ext uri="{FF2B5EF4-FFF2-40B4-BE49-F238E27FC236}">
                            <a16:creationId xmlns:a16="http://schemas.microsoft.com/office/drawing/2014/main" id="{86D3BC19-7DE5-44A4-9777-C5B991C3AA5E}"/>
                          </a:ext>
                        </a:extLst>
                      </p:cNvPr>
                      <p:cNvSpPr txBox="1"/>
                      <p:nvPr/>
                    </p:nvSpPr>
                    <p:spPr>
                      <a:xfrm>
                        <a:off x="12763" y="-87174"/>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4</m:t>
                                      </m:r>
                                    </m:den>
                                  </m:f>
                                </m:e>
                              </m:d>
                            </m:oMath>
                          </m:oMathPara>
                        </a14:m>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42" name="Text Box 442">
                        <a:extLst>
                          <a:ext uri="{FF2B5EF4-FFF2-40B4-BE49-F238E27FC236}">
                            <a16:creationId xmlns:a16="http://schemas.microsoft.com/office/drawing/2014/main" xmlns="" xmlns:a14="http://schemas.microsoft.com/office/drawing/2010/main" id="{86D3BC19-7DE5-44A4-9777-C5B991C3AA5E}"/>
                          </a:ext>
                        </a:extLst>
                      </p:cNvPr>
                      <p:cNvSpPr txBox="1">
                        <a:spLocks noRot="1" noChangeAspect="1" noMove="1" noResize="1" noEditPoints="1" noAdjustHandles="1" noChangeArrowheads="1" noChangeShapeType="1" noTextEdit="1"/>
                      </p:cNvSpPr>
                      <p:nvPr/>
                    </p:nvSpPr>
                    <p:spPr>
                      <a:xfrm>
                        <a:off x="12763" y="-87174"/>
                        <a:ext cx="495300" cy="388620"/>
                      </a:xfrm>
                      <a:prstGeom prst="rect">
                        <a:avLst/>
                      </a:prstGeom>
                      <a:blipFill>
                        <a:blip r:embed="rId7" cstate="print"/>
                        <a:stretch>
                          <a:fillRect/>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43" name="Text Box 443">
                        <a:extLst>
                          <a:ext uri="{FF2B5EF4-FFF2-40B4-BE49-F238E27FC236}">
                            <a16:creationId xmlns:a16="http://schemas.microsoft.com/office/drawing/2014/main" id="{77FFF82B-47E7-4AA2-BAA6-7E38BE665AE7}"/>
                          </a:ext>
                        </a:extLst>
                      </p:cNvPr>
                      <p:cNvSpPr txBox="1"/>
                      <p:nvPr/>
                    </p:nvSpPr>
                    <p:spPr>
                      <a:xfrm>
                        <a:off x="1192530" y="-51031"/>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4</m:t>
                                      </m:r>
                                    </m:den>
                                  </m:f>
                                </m:e>
                              </m:d>
                            </m:oMath>
                          </m:oMathPara>
                        </a14:m>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43" name="Text Box 443">
                        <a:extLst>
                          <a:ext uri="{FF2B5EF4-FFF2-40B4-BE49-F238E27FC236}">
                            <a16:creationId xmlns:a16="http://schemas.microsoft.com/office/drawing/2014/main" xmlns="" xmlns:a14="http://schemas.microsoft.com/office/drawing/2010/main" id="{77FFF82B-47E7-4AA2-BAA6-7E38BE665AE7}"/>
                          </a:ext>
                        </a:extLst>
                      </p:cNvPr>
                      <p:cNvSpPr txBox="1">
                        <a:spLocks noRot="1" noChangeAspect="1" noMove="1" noResize="1" noEditPoints="1" noAdjustHandles="1" noChangeArrowheads="1" noChangeShapeType="1" noTextEdit="1"/>
                      </p:cNvSpPr>
                      <p:nvPr/>
                    </p:nvSpPr>
                    <p:spPr>
                      <a:xfrm>
                        <a:off x="1192530" y="-51031"/>
                        <a:ext cx="495300" cy="388620"/>
                      </a:xfrm>
                      <a:prstGeom prst="rect">
                        <a:avLst/>
                      </a:prstGeom>
                      <a:blipFill>
                        <a:blip r:embed="rId8" cstate="print"/>
                        <a:stretch>
                          <a:fillRect/>
                        </a:stretch>
                      </a:blipFill>
                      <a:ln w="6350">
                        <a:solidFill>
                          <a:schemeClr val="bg1">
                            <a:alpha val="0"/>
                          </a:schemeClr>
                        </a:solidFill>
                      </a:ln>
                    </p:spPr>
                    <p:txBody>
                      <a:bodyPr/>
                      <a:lstStyle/>
                      <a:p>
                        <a:r>
                          <a:rPr lang="en-IN">
                            <a:noFill/>
                          </a:rPr>
                          <a:t> </a:t>
                        </a:r>
                      </a:p>
                    </p:txBody>
                  </p:sp>
                </mc:Fallback>
              </mc:AlternateContent>
            </p:grpSp>
            <p:grpSp>
              <p:nvGrpSpPr>
                <p:cNvPr id="39" name="Group 38">
                  <a:extLst>
                    <a:ext uri="{FF2B5EF4-FFF2-40B4-BE49-F238E27FC236}">
                      <a16:creationId xmlns:a16="http://schemas.microsoft.com/office/drawing/2014/main" xmlns="" id="{D3CE9B51-6979-4F98-A502-807BF22E5F68}"/>
                    </a:ext>
                  </a:extLst>
                </p:cNvPr>
                <p:cNvGrpSpPr/>
                <p:nvPr/>
              </p:nvGrpSpPr>
              <p:grpSpPr>
                <a:xfrm>
                  <a:off x="327660" y="0"/>
                  <a:ext cx="1074420" cy="655320"/>
                  <a:chOff x="0" y="0"/>
                  <a:chExt cx="1074420" cy="655320"/>
                </a:xfrm>
              </p:grpSpPr>
              <p:cxnSp>
                <p:nvCxnSpPr>
                  <p:cNvPr id="40" name="Straight Connector 39">
                    <a:extLst>
                      <a:ext uri="{FF2B5EF4-FFF2-40B4-BE49-F238E27FC236}">
                        <a16:creationId xmlns:a16="http://schemas.microsoft.com/office/drawing/2014/main" xmlns="" id="{B534A3AA-1D11-4CEB-953B-14C8E7024B1A}"/>
                      </a:ext>
                    </a:extLst>
                  </p:cNvPr>
                  <p:cNvCxnSpPr/>
                  <p:nvPr/>
                </p:nvCxnSpPr>
                <p:spPr>
                  <a:xfrm flipH="1">
                    <a:off x="0" y="0"/>
                    <a:ext cx="556260" cy="61722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41" name="Straight Connector 40">
                    <a:extLst>
                      <a:ext uri="{FF2B5EF4-FFF2-40B4-BE49-F238E27FC236}">
                        <a16:creationId xmlns:a16="http://schemas.microsoft.com/office/drawing/2014/main" xmlns="" id="{0A30521C-5FB2-4F0F-93B2-CAB298B69C02}"/>
                      </a:ext>
                    </a:extLst>
                  </p:cNvPr>
                  <p:cNvCxnSpPr/>
                  <p:nvPr/>
                </p:nvCxnSpPr>
                <p:spPr>
                  <a:xfrm>
                    <a:off x="556260" y="15240"/>
                    <a:ext cx="518160" cy="64008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grpSp>
          </p:grpSp>
          <p:grpSp>
            <p:nvGrpSpPr>
              <p:cNvPr id="8" name="Group 7">
                <a:extLst>
                  <a:ext uri="{FF2B5EF4-FFF2-40B4-BE49-F238E27FC236}">
                    <a16:creationId xmlns:a16="http://schemas.microsoft.com/office/drawing/2014/main" xmlns="" id="{C870EA81-01C8-4522-9094-D0EC4B6F3E10}"/>
                  </a:ext>
                </a:extLst>
              </p:cNvPr>
              <p:cNvGrpSpPr/>
              <p:nvPr/>
            </p:nvGrpSpPr>
            <p:grpSpPr>
              <a:xfrm>
                <a:off x="2403764" y="2098964"/>
                <a:ext cx="1257300" cy="380929"/>
                <a:chOff x="0" y="0"/>
                <a:chExt cx="1257300" cy="381000"/>
              </a:xfrm>
            </p:grpSpPr>
            <p:grpSp>
              <p:nvGrpSpPr>
                <p:cNvPr id="32" name="Group 31">
                  <a:extLst>
                    <a:ext uri="{FF2B5EF4-FFF2-40B4-BE49-F238E27FC236}">
                      <a16:creationId xmlns:a16="http://schemas.microsoft.com/office/drawing/2014/main" xmlns="" id="{54E73FB5-CD11-4351-8BF5-FF8D2FC8C7F1}"/>
                    </a:ext>
                  </a:extLst>
                </p:cNvPr>
                <p:cNvGrpSpPr/>
                <p:nvPr/>
              </p:nvGrpSpPr>
              <p:grpSpPr>
                <a:xfrm>
                  <a:off x="0" y="15240"/>
                  <a:ext cx="289560" cy="365760"/>
                  <a:chOff x="0" y="0"/>
                  <a:chExt cx="289560" cy="365760"/>
                </a:xfrm>
              </p:grpSpPr>
              <p:cxnSp>
                <p:nvCxnSpPr>
                  <p:cNvPr id="36" name="Straight Connector 35">
                    <a:extLst>
                      <a:ext uri="{FF2B5EF4-FFF2-40B4-BE49-F238E27FC236}">
                        <a16:creationId xmlns:a16="http://schemas.microsoft.com/office/drawing/2014/main" xmlns="" id="{93A0FDCB-0460-4D1F-983B-C5210AC2660F}"/>
                      </a:ext>
                    </a:extLst>
                  </p:cNvPr>
                  <p:cNvCxnSpPr/>
                  <p:nvPr/>
                </p:nvCxnSpPr>
                <p:spPr>
                  <a:xfrm flipH="1">
                    <a:off x="0" y="0"/>
                    <a:ext cx="144780" cy="365760"/>
                  </a:xfrm>
                  <a:prstGeom prst="line">
                    <a:avLst/>
                  </a:prstGeom>
                </p:spPr>
                <p:style>
                  <a:lnRef idx="2">
                    <a:schemeClr val="dk1"/>
                  </a:lnRef>
                  <a:fillRef idx="0">
                    <a:schemeClr val="dk1"/>
                  </a:fillRef>
                  <a:effectRef idx="1">
                    <a:schemeClr val="dk1"/>
                  </a:effectRef>
                  <a:fontRef idx="minor">
                    <a:schemeClr val="tx1"/>
                  </a:fontRef>
                </p:style>
              </p:cxnSp>
              <p:cxnSp>
                <p:nvCxnSpPr>
                  <p:cNvPr id="37" name="Straight Connector 36">
                    <a:extLst>
                      <a:ext uri="{FF2B5EF4-FFF2-40B4-BE49-F238E27FC236}">
                        <a16:creationId xmlns:a16="http://schemas.microsoft.com/office/drawing/2014/main" xmlns="" id="{475054B1-2649-4E7A-BB34-8A734D2F62B8}"/>
                      </a:ext>
                    </a:extLst>
                  </p:cNvPr>
                  <p:cNvCxnSpPr/>
                  <p:nvPr/>
                </p:nvCxnSpPr>
                <p:spPr>
                  <a:xfrm>
                    <a:off x="129540" y="15240"/>
                    <a:ext cx="160020" cy="335280"/>
                  </a:xfrm>
                  <a:prstGeom prst="line">
                    <a:avLst/>
                  </a:prstGeom>
                </p:spPr>
                <p:style>
                  <a:lnRef idx="2">
                    <a:schemeClr val="dk1"/>
                  </a:lnRef>
                  <a:fillRef idx="0">
                    <a:schemeClr val="dk1"/>
                  </a:fillRef>
                  <a:effectRef idx="1">
                    <a:schemeClr val="dk1"/>
                  </a:effectRef>
                  <a:fontRef idx="minor">
                    <a:schemeClr val="tx1"/>
                  </a:fontRef>
                </p:style>
              </p:cxnSp>
            </p:grpSp>
            <p:grpSp>
              <p:nvGrpSpPr>
                <p:cNvPr id="33" name="Group 32">
                  <a:extLst>
                    <a:ext uri="{FF2B5EF4-FFF2-40B4-BE49-F238E27FC236}">
                      <a16:creationId xmlns:a16="http://schemas.microsoft.com/office/drawing/2014/main" xmlns="" id="{CEFEE73C-7248-4675-B3C0-9CD20E71421D}"/>
                    </a:ext>
                  </a:extLst>
                </p:cNvPr>
                <p:cNvGrpSpPr/>
                <p:nvPr/>
              </p:nvGrpSpPr>
              <p:grpSpPr>
                <a:xfrm>
                  <a:off x="967740" y="0"/>
                  <a:ext cx="289560" cy="365760"/>
                  <a:chOff x="0" y="0"/>
                  <a:chExt cx="289560" cy="365760"/>
                </a:xfrm>
              </p:grpSpPr>
              <p:cxnSp>
                <p:nvCxnSpPr>
                  <p:cNvPr id="34" name="Straight Connector 33">
                    <a:extLst>
                      <a:ext uri="{FF2B5EF4-FFF2-40B4-BE49-F238E27FC236}">
                        <a16:creationId xmlns:a16="http://schemas.microsoft.com/office/drawing/2014/main" xmlns="" id="{CF163596-5536-4297-AD9D-0A0C25761B3E}"/>
                      </a:ext>
                    </a:extLst>
                  </p:cNvPr>
                  <p:cNvCxnSpPr/>
                  <p:nvPr/>
                </p:nvCxnSpPr>
                <p:spPr>
                  <a:xfrm flipH="1">
                    <a:off x="0" y="0"/>
                    <a:ext cx="144780" cy="365760"/>
                  </a:xfrm>
                  <a:prstGeom prst="line">
                    <a:avLst/>
                  </a:prstGeom>
                </p:spPr>
                <p:style>
                  <a:lnRef idx="2">
                    <a:schemeClr val="dk1"/>
                  </a:lnRef>
                  <a:fillRef idx="0">
                    <a:schemeClr val="dk1"/>
                  </a:fillRef>
                  <a:effectRef idx="1">
                    <a:schemeClr val="dk1"/>
                  </a:effectRef>
                  <a:fontRef idx="minor">
                    <a:schemeClr val="tx1"/>
                  </a:fontRef>
                </p:style>
              </p:cxnSp>
              <p:cxnSp>
                <p:nvCxnSpPr>
                  <p:cNvPr id="35" name="Straight Connector 34">
                    <a:extLst>
                      <a:ext uri="{FF2B5EF4-FFF2-40B4-BE49-F238E27FC236}">
                        <a16:creationId xmlns:a16="http://schemas.microsoft.com/office/drawing/2014/main" xmlns="" id="{F7602A34-80E7-49C0-A01A-7E2661B159C8}"/>
                      </a:ext>
                    </a:extLst>
                  </p:cNvPr>
                  <p:cNvCxnSpPr/>
                  <p:nvPr/>
                </p:nvCxnSpPr>
                <p:spPr>
                  <a:xfrm>
                    <a:off x="129540" y="15240"/>
                    <a:ext cx="160020" cy="335280"/>
                  </a:xfrm>
                  <a:prstGeom prst="line">
                    <a:avLst/>
                  </a:prstGeom>
                </p:spPr>
                <p:style>
                  <a:lnRef idx="2">
                    <a:schemeClr val="dk1"/>
                  </a:lnRef>
                  <a:fillRef idx="0">
                    <a:schemeClr val="dk1"/>
                  </a:fillRef>
                  <a:effectRef idx="1">
                    <a:schemeClr val="dk1"/>
                  </a:effectRef>
                  <a:fontRef idx="minor">
                    <a:schemeClr val="tx1"/>
                  </a:fontRef>
                </p:style>
              </p:cxnSp>
            </p:grpSp>
          </p:grpSp>
          <p:grpSp>
            <p:nvGrpSpPr>
              <p:cNvPr id="9" name="Group 8">
                <a:extLst>
                  <a:ext uri="{FF2B5EF4-FFF2-40B4-BE49-F238E27FC236}">
                    <a16:creationId xmlns:a16="http://schemas.microsoft.com/office/drawing/2014/main" xmlns="" id="{57281824-EFDF-4F63-B2F6-4D8220B13CA1}"/>
                  </a:ext>
                </a:extLst>
              </p:cNvPr>
              <p:cNvGrpSpPr/>
              <p:nvPr/>
            </p:nvGrpSpPr>
            <p:grpSpPr>
              <a:xfrm>
                <a:off x="159327" y="2071254"/>
                <a:ext cx="1257300" cy="380401"/>
                <a:chOff x="0" y="0"/>
                <a:chExt cx="1257300" cy="381000"/>
              </a:xfrm>
            </p:grpSpPr>
            <p:grpSp>
              <p:nvGrpSpPr>
                <p:cNvPr id="26" name="Group 25">
                  <a:extLst>
                    <a:ext uri="{FF2B5EF4-FFF2-40B4-BE49-F238E27FC236}">
                      <a16:creationId xmlns:a16="http://schemas.microsoft.com/office/drawing/2014/main" xmlns="" id="{1EA3973C-067E-4EE7-A19A-072F66C19AA8}"/>
                    </a:ext>
                  </a:extLst>
                </p:cNvPr>
                <p:cNvGrpSpPr/>
                <p:nvPr/>
              </p:nvGrpSpPr>
              <p:grpSpPr>
                <a:xfrm>
                  <a:off x="0" y="15240"/>
                  <a:ext cx="289560" cy="365760"/>
                  <a:chOff x="0" y="0"/>
                  <a:chExt cx="289560" cy="365760"/>
                </a:xfrm>
              </p:grpSpPr>
              <p:cxnSp>
                <p:nvCxnSpPr>
                  <p:cNvPr id="30" name="Straight Connector 29">
                    <a:extLst>
                      <a:ext uri="{FF2B5EF4-FFF2-40B4-BE49-F238E27FC236}">
                        <a16:creationId xmlns:a16="http://schemas.microsoft.com/office/drawing/2014/main" xmlns="" id="{5CDCD1CC-F5F4-4CC5-BB6C-85C492C0267C}"/>
                      </a:ext>
                    </a:extLst>
                  </p:cNvPr>
                  <p:cNvCxnSpPr/>
                  <p:nvPr/>
                </p:nvCxnSpPr>
                <p:spPr>
                  <a:xfrm flipH="1">
                    <a:off x="0" y="0"/>
                    <a:ext cx="144780" cy="365760"/>
                  </a:xfrm>
                  <a:prstGeom prst="line">
                    <a:avLst/>
                  </a:prstGeom>
                </p:spPr>
                <p:style>
                  <a:lnRef idx="2">
                    <a:schemeClr val="dk1"/>
                  </a:lnRef>
                  <a:fillRef idx="0">
                    <a:schemeClr val="dk1"/>
                  </a:fillRef>
                  <a:effectRef idx="1">
                    <a:schemeClr val="dk1"/>
                  </a:effectRef>
                  <a:fontRef idx="minor">
                    <a:schemeClr val="tx1"/>
                  </a:fontRef>
                </p:style>
              </p:cxnSp>
              <p:cxnSp>
                <p:nvCxnSpPr>
                  <p:cNvPr id="31" name="Straight Connector 30">
                    <a:extLst>
                      <a:ext uri="{FF2B5EF4-FFF2-40B4-BE49-F238E27FC236}">
                        <a16:creationId xmlns:a16="http://schemas.microsoft.com/office/drawing/2014/main" xmlns="" id="{1A06C2A0-6BA6-42B5-BA89-32FD318993D6}"/>
                      </a:ext>
                    </a:extLst>
                  </p:cNvPr>
                  <p:cNvCxnSpPr/>
                  <p:nvPr/>
                </p:nvCxnSpPr>
                <p:spPr>
                  <a:xfrm>
                    <a:off x="129540" y="15240"/>
                    <a:ext cx="160020" cy="335280"/>
                  </a:xfrm>
                  <a:prstGeom prst="line">
                    <a:avLst/>
                  </a:prstGeom>
                </p:spPr>
                <p:style>
                  <a:lnRef idx="2">
                    <a:schemeClr val="dk1"/>
                  </a:lnRef>
                  <a:fillRef idx="0">
                    <a:schemeClr val="dk1"/>
                  </a:fillRef>
                  <a:effectRef idx="1">
                    <a:schemeClr val="dk1"/>
                  </a:effectRef>
                  <a:fontRef idx="minor">
                    <a:schemeClr val="tx1"/>
                  </a:fontRef>
                </p:style>
              </p:cxnSp>
            </p:grpSp>
            <p:grpSp>
              <p:nvGrpSpPr>
                <p:cNvPr id="27" name="Group 26">
                  <a:extLst>
                    <a:ext uri="{FF2B5EF4-FFF2-40B4-BE49-F238E27FC236}">
                      <a16:creationId xmlns:a16="http://schemas.microsoft.com/office/drawing/2014/main" xmlns="" id="{C87F70D2-1478-4189-AD29-961F987BEC50}"/>
                    </a:ext>
                  </a:extLst>
                </p:cNvPr>
                <p:cNvGrpSpPr/>
                <p:nvPr/>
              </p:nvGrpSpPr>
              <p:grpSpPr>
                <a:xfrm>
                  <a:off x="967740" y="0"/>
                  <a:ext cx="289560" cy="365760"/>
                  <a:chOff x="0" y="0"/>
                  <a:chExt cx="289560" cy="365760"/>
                </a:xfrm>
              </p:grpSpPr>
              <p:cxnSp>
                <p:nvCxnSpPr>
                  <p:cNvPr id="28" name="Straight Connector 27">
                    <a:extLst>
                      <a:ext uri="{FF2B5EF4-FFF2-40B4-BE49-F238E27FC236}">
                        <a16:creationId xmlns:a16="http://schemas.microsoft.com/office/drawing/2014/main" xmlns="" id="{A0E41FE5-B853-408D-806A-6544EA826593}"/>
                      </a:ext>
                    </a:extLst>
                  </p:cNvPr>
                  <p:cNvCxnSpPr/>
                  <p:nvPr/>
                </p:nvCxnSpPr>
                <p:spPr>
                  <a:xfrm flipH="1">
                    <a:off x="0" y="0"/>
                    <a:ext cx="144780" cy="365760"/>
                  </a:xfrm>
                  <a:prstGeom prst="line">
                    <a:avLst/>
                  </a:prstGeom>
                </p:spPr>
                <p:style>
                  <a:lnRef idx="2">
                    <a:schemeClr val="dk1"/>
                  </a:lnRef>
                  <a:fillRef idx="0">
                    <a:schemeClr val="dk1"/>
                  </a:fillRef>
                  <a:effectRef idx="1">
                    <a:schemeClr val="dk1"/>
                  </a:effectRef>
                  <a:fontRef idx="minor">
                    <a:schemeClr val="tx1"/>
                  </a:fontRef>
                </p:style>
              </p:cxnSp>
              <p:cxnSp>
                <p:nvCxnSpPr>
                  <p:cNvPr id="29" name="Straight Connector 28">
                    <a:extLst>
                      <a:ext uri="{FF2B5EF4-FFF2-40B4-BE49-F238E27FC236}">
                        <a16:creationId xmlns:a16="http://schemas.microsoft.com/office/drawing/2014/main" xmlns="" id="{649E3A4E-C15F-4A52-B38D-07FD258F52D7}"/>
                      </a:ext>
                    </a:extLst>
                  </p:cNvPr>
                  <p:cNvCxnSpPr/>
                  <p:nvPr/>
                </p:nvCxnSpPr>
                <p:spPr>
                  <a:xfrm>
                    <a:off x="129540" y="15240"/>
                    <a:ext cx="160020" cy="335280"/>
                  </a:xfrm>
                  <a:prstGeom prst="line">
                    <a:avLst/>
                  </a:prstGeom>
                </p:spPr>
                <p:style>
                  <a:lnRef idx="2">
                    <a:schemeClr val="dk1"/>
                  </a:lnRef>
                  <a:fillRef idx="0">
                    <a:schemeClr val="dk1"/>
                  </a:fillRef>
                  <a:effectRef idx="1">
                    <a:schemeClr val="dk1"/>
                  </a:effectRef>
                  <a:fontRef idx="minor">
                    <a:schemeClr val="tx1"/>
                  </a:fontRef>
                </p:style>
              </p:cxnSp>
            </p:grpSp>
          </p:grpSp>
          <p:grpSp>
            <p:nvGrpSpPr>
              <p:cNvPr id="10" name="Group 9">
                <a:extLst>
                  <a:ext uri="{FF2B5EF4-FFF2-40B4-BE49-F238E27FC236}">
                    <a16:creationId xmlns:a16="http://schemas.microsoft.com/office/drawing/2014/main" xmlns="" id="{FAD73103-81A8-48FC-B5E8-F4812E1F7706}"/>
                  </a:ext>
                </a:extLst>
              </p:cNvPr>
              <p:cNvGrpSpPr/>
              <p:nvPr/>
            </p:nvGrpSpPr>
            <p:grpSpPr>
              <a:xfrm>
                <a:off x="2403764" y="2424545"/>
                <a:ext cx="1234440" cy="502827"/>
                <a:chOff x="0" y="0"/>
                <a:chExt cx="1234440" cy="502920"/>
              </a:xfrm>
            </p:grpSpPr>
            <p:grpSp>
              <p:nvGrpSpPr>
                <p:cNvPr id="20" name="Group 19">
                  <a:extLst>
                    <a:ext uri="{FF2B5EF4-FFF2-40B4-BE49-F238E27FC236}">
                      <a16:creationId xmlns:a16="http://schemas.microsoft.com/office/drawing/2014/main" xmlns="" id="{7F2A921D-B182-43E4-85FA-1172069179AC}"/>
                    </a:ext>
                  </a:extLst>
                </p:cNvPr>
                <p:cNvGrpSpPr/>
                <p:nvPr/>
              </p:nvGrpSpPr>
              <p:grpSpPr>
                <a:xfrm>
                  <a:off x="0" y="76200"/>
                  <a:ext cx="281940" cy="426720"/>
                  <a:chOff x="0" y="0"/>
                  <a:chExt cx="281940" cy="426720"/>
                </a:xfrm>
              </p:grpSpPr>
              <p:cxnSp>
                <p:nvCxnSpPr>
                  <p:cNvPr id="24" name="Straight Connector 23">
                    <a:extLst>
                      <a:ext uri="{FF2B5EF4-FFF2-40B4-BE49-F238E27FC236}">
                        <a16:creationId xmlns:a16="http://schemas.microsoft.com/office/drawing/2014/main" xmlns="" id="{42610081-54A1-4EBC-9308-3B9DF1389DEB}"/>
                      </a:ext>
                    </a:extLst>
                  </p:cNvPr>
                  <p:cNvCxnSpPr/>
                  <p:nvPr/>
                </p:nvCxnSpPr>
                <p:spPr>
                  <a:xfrm flipH="1">
                    <a:off x="0" y="762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 name="Straight Connector 24">
                    <a:extLst>
                      <a:ext uri="{FF2B5EF4-FFF2-40B4-BE49-F238E27FC236}">
                        <a16:creationId xmlns:a16="http://schemas.microsoft.com/office/drawing/2014/main" xmlns="" id="{F5B143FA-B545-4A84-A48A-9E4A35849FB3}"/>
                      </a:ext>
                    </a:extLst>
                  </p:cNvPr>
                  <p:cNvCxnSpPr/>
                  <p:nvPr/>
                </p:nvCxnSpPr>
                <p:spPr>
                  <a:xfrm flipH="1">
                    <a:off x="274320" y="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21" name="Group 20">
                  <a:extLst>
                    <a:ext uri="{FF2B5EF4-FFF2-40B4-BE49-F238E27FC236}">
                      <a16:creationId xmlns:a16="http://schemas.microsoft.com/office/drawing/2014/main" xmlns="" id="{4081A033-49F8-4F1D-8690-514B73F81869}"/>
                    </a:ext>
                  </a:extLst>
                </p:cNvPr>
                <p:cNvGrpSpPr/>
                <p:nvPr/>
              </p:nvGrpSpPr>
              <p:grpSpPr>
                <a:xfrm>
                  <a:off x="952500" y="0"/>
                  <a:ext cx="281940" cy="426720"/>
                  <a:chOff x="0" y="0"/>
                  <a:chExt cx="281940" cy="426720"/>
                </a:xfrm>
              </p:grpSpPr>
              <p:cxnSp>
                <p:nvCxnSpPr>
                  <p:cNvPr id="22" name="Straight Connector 21">
                    <a:extLst>
                      <a:ext uri="{FF2B5EF4-FFF2-40B4-BE49-F238E27FC236}">
                        <a16:creationId xmlns:a16="http://schemas.microsoft.com/office/drawing/2014/main" xmlns="" id="{2C58F28D-52FC-484E-B869-E6E3CA9E0D0C}"/>
                      </a:ext>
                    </a:extLst>
                  </p:cNvPr>
                  <p:cNvCxnSpPr/>
                  <p:nvPr/>
                </p:nvCxnSpPr>
                <p:spPr>
                  <a:xfrm flipH="1">
                    <a:off x="0" y="762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 name="Straight Connector 22">
                    <a:extLst>
                      <a:ext uri="{FF2B5EF4-FFF2-40B4-BE49-F238E27FC236}">
                        <a16:creationId xmlns:a16="http://schemas.microsoft.com/office/drawing/2014/main" xmlns="" id="{0446A878-D1C1-4AC7-9439-E2985E254198}"/>
                      </a:ext>
                    </a:extLst>
                  </p:cNvPr>
                  <p:cNvCxnSpPr/>
                  <p:nvPr/>
                </p:nvCxnSpPr>
                <p:spPr>
                  <a:xfrm flipH="1">
                    <a:off x="274320" y="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grpSp>
            <p:nvGrpSpPr>
              <p:cNvPr id="11" name="Group 10">
                <a:extLst>
                  <a:ext uri="{FF2B5EF4-FFF2-40B4-BE49-F238E27FC236}">
                    <a16:creationId xmlns:a16="http://schemas.microsoft.com/office/drawing/2014/main" xmlns="" id="{393BDA37-9EBF-47AA-85AD-0D36A0541C80}"/>
                  </a:ext>
                </a:extLst>
              </p:cNvPr>
              <p:cNvGrpSpPr/>
              <p:nvPr/>
            </p:nvGrpSpPr>
            <p:grpSpPr>
              <a:xfrm>
                <a:off x="145473" y="2452254"/>
                <a:ext cx="1234440" cy="502827"/>
                <a:chOff x="0" y="0"/>
                <a:chExt cx="1234440" cy="502920"/>
              </a:xfrm>
            </p:grpSpPr>
            <p:grpSp>
              <p:nvGrpSpPr>
                <p:cNvPr id="14" name="Group 13">
                  <a:extLst>
                    <a:ext uri="{FF2B5EF4-FFF2-40B4-BE49-F238E27FC236}">
                      <a16:creationId xmlns:a16="http://schemas.microsoft.com/office/drawing/2014/main" xmlns="" id="{5B783E34-CFA3-4F34-9387-8C66F42EE863}"/>
                    </a:ext>
                  </a:extLst>
                </p:cNvPr>
                <p:cNvGrpSpPr/>
                <p:nvPr/>
              </p:nvGrpSpPr>
              <p:grpSpPr>
                <a:xfrm>
                  <a:off x="0" y="76200"/>
                  <a:ext cx="281940" cy="426720"/>
                  <a:chOff x="0" y="0"/>
                  <a:chExt cx="281940" cy="426720"/>
                </a:xfrm>
              </p:grpSpPr>
              <p:cxnSp>
                <p:nvCxnSpPr>
                  <p:cNvPr id="18" name="Straight Connector 17">
                    <a:extLst>
                      <a:ext uri="{FF2B5EF4-FFF2-40B4-BE49-F238E27FC236}">
                        <a16:creationId xmlns:a16="http://schemas.microsoft.com/office/drawing/2014/main" xmlns="" id="{B7551C54-EE24-4021-910F-4ED8EBABC194}"/>
                      </a:ext>
                    </a:extLst>
                  </p:cNvPr>
                  <p:cNvCxnSpPr/>
                  <p:nvPr/>
                </p:nvCxnSpPr>
                <p:spPr>
                  <a:xfrm flipH="1">
                    <a:off x="0" y="762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 name="Straight Connector 18">
                    <a:extLst>
                      <a:ext uri="{FF2B5EF4-FFF2-40B4-BE49-F238E27FC236}">
                        <a16:creationId xmlns:a16="http://schemas.microsoft.com/office/drawing/2014/main" xmlns="" id="{4D1F1518-D13B-4242-8C31-D339A1FE30EA}"/>
                      </a:ext>
                    </a:extLst>
                  </p:cNvPr>
                  <p:cNvCxnSpPr/>
                  <p:nvPr/>
                </p:nvCxnSpPr>
                <p:spPr>
                  <a:xfrm flipH="1">
                    <a:off x="274320" y="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15" name="Group 14">
                  <a:extLst>
                    <a:ext uri="{FF2B5EF4-FFF2-40B4-BE49-F238E27FC236}">
                      <a16:creationId xmlns:a16="http://schemas.microsoft.com/office/drawing/2014/main" xmlns="" id="{80C265EC-36DE-4D25-AEA4-D4101ACED6D9}"/>
                    </a:ext>
                  </a:extLst>
                </p:cNvPr>
                <p:cNvGrpSpPr/>
                <p:nvPr/>
              </p:nvGrpSpPr>
              <p:grpSpPr>
                <a:xfrm>
                  <a:off x="952500" y="0"/>
                  <a:ext cx="281940" cy="426720"/>
                  <a:chOff x="0" y="0"/>
                  <a:chExt cx="281940" cy="426720"/>
                </a:xfrm>
              </p:grpSpPr>
              <p:cxnSp>
                <p:nvCxnSpPr>
                  <p:cNvPr id="16" name="Straight Connector 15">
                    <a:extLst>
                      <a:ext uri="{FF2B5EF4-FFF2-40B4-BE49-F238E27FC236}">
                        <a16:creationId xmlns:a16="http://schemas.microsoft.com/office/drawing/2014/main" xmlns="" id="{62205C63-F7BE-4BDD-A80D-71D8060110EB}"/>
                      </a:ext>
                    </a:extLst>
                  </p:cNvPr>
                  <p:cNvCxnSpPr/>
                  <p:nvPr/>
                </p:nvCxnSpPr>
                <p:spPr>
                  <a:xfrm flipH="1">
                    <a:off x="0" y="762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Straight Connector 16">
                    <a:extLst>
                      <a:ext uri="{FF2B5EF4-FFF2-40B4-BE49-F238E27FC236}">
                        <a16:creationId xmlns:a16="http://schemas.microsoft.com/office/drawing/2014/main" xmlns="" id="{CFD18BCA-3A6C-49E7-A04A-89165D6DF2A1}"/>
                      </a:ext>
                    </a:extLst>
                  </p:cNvPr>
                  <p:cNvCxnSpPr/>
                  <p:nvPr/>
                </p:nvCxnSpPr>
                <p:spPr>
                  <a:xfrm flipH="1">
                    <a:off x="274320" y="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sp>
            <p:nvSpPr>
              <p:cNvPr id="12" name="Right Brace 11">
                <a:extLst>
                  <a:ext uri="{FF2B5EF4-FFF2-40B4-BE49-F238E27FC236}">
                    <a16:creationId xmlns:a16="http://schemas.microsoft.com/office/drawing/2014/main" xmlns="" id="{6D9640A2-A671-4688-9CF9-400D999652B9}"/>
                  </a:ext>
                </a:extLst>
              </p:cNvPr>
              <p:cNvSpPr/>
              <p:nvPr/>
            </p:nvSpPr>
            <p:spPr>
              <a:xfrm rot="5400000">
                <a:off x="1713259" y="1235277"/>
                <a:ext cx="387985" cy="3693910"/>
              </a:xfrm>
              <a:prstGeom prst="rightBrace">
                <a:avLst>
                  <a:gd name="adj1" fmla="val 41774"/>
                  <a:gd name="adj2" fmla="val 51515"/>
                </a:avLst>
              </a:prstGeom>
            </p:spPr>
            <p:style>
              <a:lnRef idx="2">
                <a:schemeClr val="dk1"/>
              </a:lnRef>
              <a:fillRef idx="0">
                <a:schemeClr val="dk1"/>
              </a:fillRef>
              <a:effectRef idx="1">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mc:AlternateContent xmlns:mc="http://schemas.openxmlformats.org/markup-compatibility/2006">
            <mc:Choice xmlns:a14="http://schemas.microsoft.com/office/drawing/2010/main" xmlns="" Requires="a14">
              <p:sp>
                <p:nvSpPr>
                  <p:cNvPr id="13" name="Text Box 528">
                    <a:extLst>
                      <a:ext uri="{FF2B5EF4-FFF2-40B4-BE49-F238E27FC236}">
                        <a16:creationId xmlns:a16="http://schemas.microsoft.com/office/drawing/2014/main" id="{29D83831-6B03-442B-8041-0EBD5A2319B6}"/>
                      </a:ext>
                    </a:extLst>
                  </p:cNvPr>
                  <p:cNvSpPr txBox="1"/>
                  <p:nvPr/>
                </p:nvSpPr>
                <p:spPr>
                  <a:xfrm>
                    <a:off x="228600" y="3228109"/>
                    <a:ext cx="3276600" cy="36606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1</m:t>
                              </m:r>
                            </m:e>
                          </m:d>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1</m:t>
                              </m:r>
                            </m:e>
                          </m:d>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1</m:t>
                              </m:r>
                            </m:e>
                          </m:d>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1</m:t>
                              </m:r>
                            </m:e>
                          </m:d>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13" name="Text Box 528">
                    <a:extLst>
                      <a:ext uri="{FF2B5EF4-FFF2-40B4-BE49-F238E27FC236}">
                        <a16:creationId xmlns:a16="http://schemas.microsoft.com/office/drawing/2014/main" xmlns="" xmlns:a14="http://schemas.microsoft.com/office/drawing/2010/main" id="{29D83831-6B03-442B-8041-0EBD5A2319B6}"/>
                      </a:ext>
                    </a:extLst>
                  </p:cNvPr>
                  <p:cNvSpPr txBox="1">
                    <a:spLocks noRot="1" noChangeAspect="1" noMove="1" noResize="1" noEditPoints="1" noAdjustHandles="1" noChangeArrowheads="1" noChangeShapeType="1" noTextEdit="1"/>
                  </p:cNvSpPr>
                  <p:nvPr/>
                </p:nvSpPr>
                <p:spPr>
                  <a:xfrm>
                    <a:off x="228600" y="3228109"/>
                    <a:ext cx="3276600" cy="366060"/>
                  </a:xfrm>
                  <a:prstGeom prst="rect">
                    <a:avLst/>
                  </a:prstGeom>
                  <a:blipFill>
                    <a:blip r:embed="rId9" cstate="print"/>
                    <a:stretch>
                      <a:fillRect/>
                    </a:stretch>
                  </a:blipFill>
                  <a:ln w="6350">
                    <a:solidFill>
                      <a:schemeClr val="bg1">
                        <a:alpha val="0"/>
                      </a:schemeClr>
                    </a:solidFill>
                  </a:ln>
                </p:spPr>
                <p:txBody>
                  <a:bodyPr/>
                  <a:lstStyle/>
                  <a:p>
                    <a:r>
                      <a:rPr lang="en-IN">
                        <a:noFill/>
                      </a:rPr>
                      <a:t> </a:t>
                    </a:r>
                  </a:p>
                </p:txBody>
              </p:sp>
            </mc:Fallback>
          </mc:AlternateContent>
        </p:grpSp>
        <p:cxnSp>
          <p:nvCxnSpPr>
            <p:cNvPr id="60" name="Straight Connector 59">
              <a:extLst>
                <a:ext uri="{FF2B5EF4-FFF2-40B4-BE49-F238E27FC236}">
                  <a16:creationId xmlns:a16="http://schemas.microsoft.com/office/drawing/2014/main" xmlns="" id="{9F58F201-59AA-40B9-B91C-BFF647B15220}"/>
                </a:ext>
              </a:extLst>
            </p:cNvPr>
            <p:cNvCxnSpPr>
              <a:cxnSpLocks/>
            </p:cNvCxnSpPr>
            <p:nvPr/>
          </p:nvCxnSpPr>
          <p:spPr>
            <a:xfrm>
              <a:off x="4726080" y="1961304"/>
              <a:ext cx="2063572" cy="0"/>
            </a:xfrm>
            <a:prstGeom prst="line">
              <a:avLst/>
            </a:prstGeom>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xmlns="" Requires="a14">
            <p:sp>
              <p:nvSpPr>
                <p:cNvPr id="64" name="Text Box 417">
                  <a:extLst>
                    <a:ext uri="{FF2B5EF4-FFF2-40B4-BE49-F238E27FC236}">
                      <a16:creationId xmlns:a16="http://schemas.microsoft.com/office/drawing/2014/main" id="{4CEF3E02-19EA-4F22-9F6B-DC67A0FE9E8D}"/>
                    </a:ext>
                  </a:extLst>
                </p:cNvPr>
                <p:cNvSpPr txBox="1"/>
                <p:nvPr/>
              </p:nvSpPr>
              <p:spPr>
                <a:xfrm>
                  <a:off x="6622233" y="1743430"/>
                  <a:ext cx="1004664" cy="314896"/>
                </a:xfrm>
                <a:prstGeom prst="rect">
                  <a:avLst/>
                </a:prstGeom>
                <a:solidFill>
                  <a:schemeClr val="bg1">
                    <a:alpha val="0"/>
                  </a:schemeClr>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𝑛</m:t>
                        </m:r>
                      </m:oMath>
                    </m:oMathPara>
                  </a14:m>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64" name="Text Box 417">
                  <a:extLst>
                    <a:ext uri="{FF2B5EF4-FFF2-40B4-BE49-F238E27FC236}">
                      <a16:creationId xmlns:a16="http://schemas.microsoft.com/office/drawing/2014/main" xmlns="" xmlns:a14="http://schemas.microsoft.com/office/drawing/2010/main" id="{4CEF3E02-19EA-4F22-9F6B-DC67A0FE9E8D}"/>
                    </a:ext>
                  </a:extLst>
                </p:cNvPr>
                <p:cNvSpPr txBox="1">
                  <a:spLocks noRot="1" noChangeAspect="1" noMove="1" noResize="1" noEditPoints="1" noAdjustHandles="1" noChangeArrowheads="1" noChangeShapeType="1" noTextEdit="1"/>
                </p:cNvSpPr>
                <p:nvPr/>
              </p:nvSpPr>
              <p:spPr>
                <a:xfrm>
                  <a:off x="6622233" y="1743430"/>
                  <a:ext cx="1004664" cy="314896"/>
                </a:xfrm>
                <a:prstGeom prst="rect">
                  <a:avLst/>
                </a:prstGeom>
                <a:blipFill>
                  <a:blip r:embed="rId10" cstate="print"/>
                  <a:stretch>
                    <a:fillRect/>
                  </a:stretch>
                </a:blipFill>
                <a:ln w="6350">
                  <a:noFill/>
                </a:ln>
              </p:spPr>
              <p:txBody>
                <a:bodyPr/>
                <a:lstStyle/>
                <a:p>
                  <a:r>
                    <a:rPr lang="en-IN">
                      <a:noFill/>
                    </a:rPr>
                    <a:t> </a:t>
                  </a:r>
                </a:p>
              </p:txBody>
            </p:sp>
          </mc:Fallback>
        </mc:AlternateContent>
        <p:cxnSp>
          <p:nvCxnSpPr>
            <p:cNvPr id="65" name="Straight Connector 64">
              <a:extLst>
                <a:ext uri="{FF2B5EF4-FFF2-40B4-BE49-F238E27FC236}">
                  <a16:creationId xmlns:a16="http://schemas.microsoft.com/office/drawing/2014/main" xmlns="" id="{334CF739-FB90-4245-8F63-FFAD7B867B86}"/>
                </a:ext>
              </a:extLst>
            </p:cNvPr>
            <p:cNvCxnSpPr>
              <a:cxnSpLocks/>
            </p:cNvCxnSpPr>
            <p:nvPr/>
          </p:nvCxnSpPr>
          <p:spPr>
            <a:xfrm flipV="1">
              <a:off x="5652120" y="2715571"/>
              <a:ext cx="1152128" cy="6841"/>
            </a:xfrm>
            <a:prstGeom prst="line">
              <a:avLst/>
            </a:prstGeom>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xmlns="" Requires="a14">
            <p:sp>
              <p:nvSpPr>
                <p:cNvPr id="68" name="Text Box 417">
                  <a:extLst>
                    <a:ext uri="{FF2B5EF4-FFF2-40B4-BE49-F238E27FC236}">
                      <a16:creationId xmlns:a16="http://schemas.microsoft.com/office/drawing/2014/main" id="{3138D360-0236-4401-BD87-4DF4E8A789B7}"/>
                    </a:ext>
                  </a:extLst>
                </p:cNvPr>
                <p:cNvSpPr txBox="1"/>
                <p:nvPr/>
              </p:nvSpPr>
              <p:spPr>
                <a:xfrm>
                  <a:off x="6812046" y="3419495"/>
                  <a:ext cx="1174352" cy="314896"/>
                </a:xfrm>
                <a:prstGeom prst="rect">
                  <a:avLst/>
                </a:prstGeom>
                <a:solidFill>
                  <a:schemeClr val="bg1">
                    <a:alpha val="0"/>
                  </a:schemeClr>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p>
                          <m:sSupPr>
                            <m:ctrlPr>
                              <a:rPr lang="en-US"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ctrlPr>
                          </m:sSupPr>
                          <m:e>
                            <m:r>
                              <a:rPr lang="en-US" i="1" dirty="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2</m:t>
                            </m:r>
                          </m:e>
                          <m:sup>
                            <m:r>
                              <a:rPr lang="en-US" b="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2</m:t>
                            </m:r>
                          </m:sup>
                        </m:sSup>
                        <m:f>
                          <m:fPr>
                            <m:ctrlPr>
                              <a:rPr lang="en-US" i="1" dirty="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ctrlPr>
                          </m:fPr>
                          <m:num>
                            <m:r>
                              <a:rPr lang="en-US" i="1" dirty="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𝑛</m:t>
                            </m:r>
                          </m:num>
                          <m:den>
                            <m:sSup>
                              <m:sSupPr>
                                <m:ctrlPr>
                                  <a:rPr lang="en-US" i="1" dirty="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ctrlPr>
                              </m:sSupPr>
                              <m:e>
                                <m:r>
                                  <a:rPr lang="en-US" i="1" dirty="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2</m:t>
                                </m:r>
                              </m:e>
                              <m:sup>
                                <m:r>
                                  <a:rPr lang="en-US" b="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2</m:t>
                                </m:r>
                              </m:sup>
                            </m:sSup>
                          </m:den>
                        </m:f>
                        <m:r>
                          <a:rPr lang="en-US" i="1" dirty="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m:t>
                        </m:r>
                        <m:r>
                          <a:rPr lang="en-US" i="1" dirty="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𝑛</m:t>
                        </m:r>
                      </m:oMath>
                    </m:oMathPara>
                  </a14:m>
                  <a:endParaRPr lang="en-IN" dirty="0">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68" name="Text Box 417">
                  <a:extLst>
                    <a:ext uri="{FF2B5EF4-FFF2-40B4-BE49-F238E27FC236}">
                      <a16:creationId xmlns:a16="http://schemas.microsoft.com/office/drawing/2014/main" xmlns="" xmlns:a14="http://schemas.microsoft.com/office/drawing/2010/main" id="{3138D360-0236-4401-BD87-4DF4E8A789B7}"/>
                    </a:ext>
                  </a:extLst>
                </p:cNvPr>
                <p:cNvSpPr txBox="1">
                  <a:spLocks noRot="1" noChangeAspect="1" noMove="1" noResize="1" noEditPoints="1" noAdjustHandles="1" noChangeArrowheads="1" noChangeShapeType="1" noTextEdit="1"/>
                </p:cNvSpPr>
                <p:nvPr/>
              </p:nvSpPr>
              <p:spPr>
                <a:xfrm>
                  <a:off x="6812046" y="3419495"/>
                  <a:ext cx="1174352" cy="314896"/>
                </a:xfrm>
                <a:prstGeom prst="rect">
                  <a:avLst/>
                </a:prstGeom>
                <a:blipFill>
                  <a:blip r:embed="rId11" cstate="print"/>
                  <a:stretch>
                    <a:fillRect b="-78431"/>
                  </a:stretch>
                </a:blipFill>
                <a:ln w="6350">
                  <a:noFill/>
                </a:ln>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70" name="Text Box 417">
                  <a:extLst>
                    <a:ext uri="{FF2B5EF4-FFF2-40B4-BE49-F238E27FC236}">
                      <a16:creationId xmlns:a16="http://schemas.microsoft.com/office/drawing/2014/main" id="{5D1C3BC5-7159-45B7-A3E9-428AEB30ECBF}"/>
                    </a:ext>
                  </a:extLst>
                </p:cNvPr>
                <p:cNvSpPr txBox="1"/>
                <p:nvPr/>
              </p:nvSpPr>
              <p:spPr>
                <a:xfrm>
                  <a:off x="6756278" y="2407516"/>
                  <a:ext cx="1004664" cy="314896"/>
                </a:xfrm>
                <a:prstGeom prst="rect">
                  <a:avLst/>
                </a:prstGeom>
                <a:solidFill>
                  <a:schemeClr val="bg1">
                    <a:alpha val="0"/>
                  </a:schemeClr>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US" i="1" dirty="0" smtClean="0">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2</m:t>
                        </m:r>
                        <m:f>
                          <m:fPr>
                            <m:ctrlPr>
                              <a:rPr lang="en-US" i="1" dirty="0" smtClean="0">
                                <a:ln w="9525" cap="rnd" cmpd="sng" algn="ctr">
                                  <a:solidFill>
                                    <a:srgbClr val="000000">
                                      <a:alpha val="0"/>
                                    </a:srgbClr>
                                  </a:solidFill>
                                  <a:prstDash val="solid"/>
                                  <a:bevel/>
                                </a:ln>
                                <a:effectLst/>
                                <a:latin typeface="Cambria Math" panose="02040503050406030204" pitchFamily="18" charset="0"/>
                                <a:cs typeface="Times New Roman" panose="02020603050405020304" pitchFamily="18" charset="0"/>
                              </a:rPr>
                            </m:ctrlPr>
                          </m:fPr>
                          <m:num>
                            <m:r>
                              <a:rPr lang="en-US" b="0" i="1" dirty="0" smtClean="0">
                                <a:ln w="9525" cap="rnd" cmpd="sng" algn="ctr">
                                  <a:solidFill>
                                    <a:srgbClr val="000000">
                                      <a:alpha val="0"/>
                                    </a:srgbClr>
                                  </a:solidFill>
                                  <a:prstDash val="solid"/>
                                  <a:bevel/>
                                </a:ln>
                                <a:effectLst/>
                                <a:latin typeface="Cambria Math" panose="02040503050406030204" pitchFamily="18" charset="0"/>
                                <a:cs typeface="Times New Roman" panose="02020603050405020304" pitchFamily="18" charset="0"/>
                              </a:rPr>
                              <m:t>𝑛</m:t>
                            </m:r>
                          </m:num>
                          <m:den>
                            <m:r>
                              <a:rPr lang="en-US" b="0" i="1" dirty="0" smtClean="0">
                                <a:ln w="9525" cap="rnd" cmpd="sng" algn="ctr">
                                  <a:solidFill>
                                    <a:srgbClr val="000000">
                                      <a:alpha val="0"/>
                                    </a:srgbClr>
                                  </a:solidFill>
                                  <a:prstDash val="solid"/>
                                  <a:bevel/>
                                </a:ln>
                                <a:effectLst/>
                                <a:latin typeface="Cambria Math" panose="02040503050406030204" pitchFamily="18" charset="0"/>
                                <a:cs typeface="Times New Roman" panose="02020603050405020304" pitchFamily="18" charset="0"/>
                              </a:rPr>
                              <m:t>2</m:t>
                            </m:r>
                          </m:den>
                        </m:f>
                        <m:r>
                          <a:rPr lang="en-US" b="0" i="1" dirty="0" smtClean="0">
                            <a:ln w="9525" cap="rnd" cmpd="sng" algn="ctr">
                              <a:solidFill>
                                <a:srgbClr val="000000">
                                  <a:alpha val="0"/>
                                </a:srgbClr>
                              </a:solidFill>
                              <a:prstDash val="solid"/>
                              <a:bevel/>
                            </a:ln>
                            <a:effectLst/>
                            <a:latin typeface="Cambria Math" panose="02040503050406030204" pitchFamily="18" charset="0"/>
                            <a:cs typeface="Times New Roman" panose="02020603050405020304" pitchFamily="18" charset="0"/>
                          </a:rPr>
                          <m:t>=</m:t>
                        </m:r>
                        <m:r>
                          <a:rPr lang="en-US" b="0" i="1" dirty="0" smtClean="0">
                            <a:ln w="9525" cap="rnd" cmpd="sng" algn="ctr">
                              <a:solidFill>
                                <a:srgbClr val="000000">
                                  <a:alpha val="0"/>
                                </a:srgbClr>
                              </a:solidFill>
                              <a:prstDash val="solid"/>
                              <a:bevel/>
                            </a:ln>
                            <a:effectLst/>
                            <a:latin typeface="Cambria Math" panose="02040503050406030204" pitchFamily="18" charset="0"/>
                            <a:cs typeface="Times New Roman" panose="02020603050405020304" pitchFamily="18" charset="0"/>
                          </a:rPr>
                          <m:t>𝑛</m:t>
                        </m:r>
                      </m:oMath>
                    </m:oMathPara>
                  </a14:m>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70" name="Text Box 417">
                  <a:extLst>
                    <a:ext uri="{FF2B5EF4-FFF2-40B4-BE49-F238E27FC236}">
                      <a16:creationId xmlns:a16="http://schemas.microsoft.com/office/drawing/2014/main" xmlns="" xmlns:a14="http://schemas.microsoft.com/office/drawing/2010/main" id="{5D1C3BC5-7159-45B7-A3E9-428AEB30ECBF}"/>
                    </a:ext>
                  </a:extLst>
                </p:cNvPr>
                <p:cNvSpPr txBox="1">
                  <a:spLocks noRot="1" noChangeAspect="1" noMove="1" noResize="1" noEditPoints="1" noAdjustHandles="1" noChangeArrowheads="1" noChangeShapeType="1" noTextEdit="1"/>
                </p:cNvSpPr>
                <p:nvPr/>
              </p:nvSpPr>
              <p:spPr>
                <a:xfrm>
                  <a:off x="6756278" y="2407516"/>
                  <a:ext cx="1004664" cy="314896"/>
                </a:xfrm>
                <a:prstGeom prst="rect">
                  <a:avLst/>
                </a:prstGeom>
                <a:blipFill>
                  <a:blip r:embed="rId12" cstate="print"/>
                  <a:stretch>
                    <a:fillRect b="-78431"/>
                  </a:stretch>
                </a:blipFill>
                <a:ln w="6350">
                  <a:noFill/>
                </a:ln>
              </p:spPr>
              <p:txBody>
                <a:bodyPr/>
                <a:lstStyle/>
                <a:p>
                  <a:r>
                    <a:rPr lang="en-IN">
                      <a:noFill/>
                    </a:rPr>
                    <a:t> </a:t>
                  </a:r>
                </a:p>
              </p:txBody>
            </p:sp>
          </mc:Fallback>
        </mc:AlternateContent>
        <p:cxnSp>
          <p:nvCxnSpPr>
            <p:cNvPr id="71" name="Straight Connector 70">
              <a:extLst>
                <a:ext uri="{FF2B5EF4-FFF2-40B4-BE49-F238E27FC236}">
                  <a16:creationId xmlns:a16="http://schemas.microsoft.com/office/drawing/2014/main" xmlns="" id="{DB2472B6-690D-44E5-9396-087DD0A1E02E}"/>
                </a:ext>
              </a:extLst>
            </p:cNvPr>
            <p:cNvCxnSpPr>
              <a:cxnSpLocks/>
            </p:cNvCxnSpPr>
            <p:nvPr/>
          </p:nvCxnSpPr>
          <p:spPr>
            <a:xfrm flipV="1">
              <a:off x="6407490" y="3739537"/>
              <a:ext cx="452568" cy="1"/>
            </a:xfrm>
            <a:prstGeom prst="line">
              <a:avLst/>
            </a:prstGeom>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xmlns="" Requires="a14">
            <p:sp>
              <p:nvSpPr>
                <p:cNvPr id="74" name="Text Box 417">
                  <a:extLst>
                    <a:ext uri="{FF2B5EF4-FFF2-40B4-BE49-F238E27FC236}">
                      <a16:creationId xmlns:a16="http://schemas.microsoft.com/office/drawing/2014/main" id="{D32D2A69-6FB5-49F0-8CE9-CEC728EF9889}"/>
                    </a:ext>
                  </a:extLst>
                </p:cNvPr>
                <p:cNvSpPr txBox="1"/>
                <p:nvPr/>
              </p:nvSpPr>
              <p:spPr>
                <a:xfrm>
                  <a:off x="6881551" y="4361641"/>
                  <a:ext cx="1547590" cy="314896"/>
                </a:xfrm>
                <a:prstGeom prst="rect">
                  <a:avLst/>
                </a:prstGeom>
                <a:solidFill>
                  <a:schemeClr val="bg1">
                    <a:alpha val="0"/>
                  </a:schemeClr>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p>
                          <m:sSupPr>
                            <m:ctrlPr>
                              <a:rPr lang="en-US" b="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ctrlPr>
                          </m:sSupPr>
                          <m:e>
                            <m:r>
                              <a:rPr lang="en-US" b="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2</m:t>
                            </m:r>
                          </m:e>
                          <m:sup>
                            <m:r>
                              <a:rPr lang="en-US" b="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𝑖</m:t>
                            </m:r>
                          </m:sup>
                        </m:sSup>
                        <m:f>
                          <m:fPr>
                            <m:ctrlPr>
                              <a:rPr lang="en-US" i="1" dirty="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ctrlPr>
                          </m:fPr>
                          <m:num>
                            <m:r>
                              <a:rPr lang="en-US" i="1" dirty="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𝑛</m:t>
                            </m:r>
                          </m:num>
                          <m:den>
                            <m:sSup>
                              <m:sSupPr>
                                <m:ctrlPr>
                                  <a:rPr lang="en-US" i="1" dirty="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ctrlPr>
                              </m:sSupPr>
                              <m:e>
                                <m:r>
                                  <a:rPr lang="en-US" i="1" dirty="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2</m:t>
                                </m:r>
                              </m:e>
                              <m:sup>
                                <m:r>
                                  <a:rPr lang="en-US" i="1" dirty="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𝑖</m:t>
                                </m:r>
                              </m:sup>
                            </m:sSup>
                          </m:den>
                        </m:f>
                        <m:r>
                          <a:rPr lang="en-US" i="1" dirty="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m:t>
                        </m:r>
                        <m:r>
                          <a:rPr lang="en-US" i="1" dirty="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𝑛</m:t>
                        </m:r>
                      </m:oMath>
                    </m:oMathPara>
                  </a14:m>
                  <a:endParaRPr lang="en-IN" dirty="0">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74" name="Text Box 417">
                  <a:extLst>
                    <a:ext uri="{FF2B5EF4-FFF2-40B4-BE49-F238E27FC236}">
                      <a16:creationId xmlns:a16="http://schemas.microsoft.com/office/drawing/2014/main" xmlns="" xmlns:a14="http://schemas.microsoft.com/office/drawing/2010/main" id="{D32D2A69-6FB5-49F0-8CE9-CEC728EF9889}"/>
                    </a:ext>
                  </a:extLst>
                </p:cNvPr>
                <p:cNvSpPr txBox="1">
                  <a:spLocks noRot="1" noChangeAspect="1" noMove="1" noResize="1" noEditPoints="1" noAdjustHandles="1" noChangeArrowheads="1" noChangeShapeType="1" noTextEdit="1"/>
                </p:cNvSpPr>
                <p:nvPr/>
              </p:nvSpPr>
              <p:spPr>
                <a:xfrm>
                  <a:off x="6881551" y="4361641"/>
                  <a:ext cx="1547590" cy="314896"/>
                </a:xfrm>
                <a:prstGeom prst="rect">
                  <a:avLst/>
                </a:prstGeom>
                <a:blipFill>
                  <a:blip r:embed="rId13" cstate="print"/>
                  <a:stretch>
                    <a:fillRect b="-75000"/>
                  </a:stretch>
                </a:blipFill>
                <a:ln w="6350">
                  <a:noFill/>
                </a:ln>
              </p:spPr>
              <p:txBody>
                <a:bodyPr/>
                <a:lstStyle/>
                <a:p>
                  <a:r>
                    <a:rPr lang="en-IN">
                      <a:noFill/>
                    </a:rPr>
                    <a:t> </a:t>
                  </a:r>
                </a:p>
              </p:txBody>
            </p:sp>
          </mc:Fallback>
        </mc:AlternateContent>
        <p:cxnSp>
          <p:nvCxnSpPr>
            <p:cNvPr id="75" name="Straight Connector 74">
              <a:extLst>
                <a:ext uri="{FF2B5EF4-FFF2-40B4-BE49-F238E27FC236}">
                  <a16:creationId xmlns:a16="http://schemas.microsoft.com/office/drawing/2014/main" xmlns="" id="{3928C33D-A570-4D70-B7CD-87585BD97A6F}"/>
                </a:ext>
              </a:extLst>
            </p:cNvPr>
            <p:cNvCxnSpPr>
              <a:cxnSpLocks/>
            </p:cNvCxnSpPr>
            <p:nvPr/>
          </p:nvCxnSpPr>
          <p:spPr>
            <a:xfrm flipV="1">
              <a:off x="6428983" y="4667470"/>
              <a:ext cx="452568" cy="1"/>
            </a:xfrm>
            <a:prstGeom prst="line">
              <a:avLst/>
            </a:prstGeom>
          </p:spPr>
          <p:style>
            <a:lnRef idx="3">
              <a:schemeClr val="dk1"/>
            </a:lnRef>
            <a:fillRef idx="0">
              <a:schemeClr val="dk1"/>
            </a:fillRef>
            <a:effectRef idx="2">
              <a:schemeClr val="dk1"/>
            </a:effectRef>
            <a:fontRef idx="minor">
              <a:schemeClr val="tx1"/>
            </a:fontRef>
          </p:style>
        </p:cxnSp>
        <p:cxnSp>
          <p:nvCxnSpPr>
            <p:cNvPr id="76" name="Straight Connector 75">
              <a:extLst>
                <a:ext uri="{FF2B5EF4-FFF2-40B4-BE49-F238E27FC236}">
                  <a16:creationId xmlns:a16="http://schemas.microsoft.com/office/drawing/2014/main" xmlns="" id="{0E678411-5542-4B51-A77B-BB66507906F5}"/>
                </a:ext>
              </a:extLst>
            </p:cNvPr>
            <p:cNvCxnSpPr>
              <a:cxnSpLocks/>
            </p:cNvCxnSpPr>
            <p:nvPr/>
          </p:nvCxnSpPr>
          <p:spPr>
            <a:xfrm>
              <a:off x="5558331" y="5311529"/>
              <a:ext cx="1197947" cy="0"/>
            </a:xfrm>
            <a:prstGeom prst="line">
              <a:avLst/>
            </a:prstGeom>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xmlns="" Requires="a14">
            <p:sp>
              <p:nvSpPr>
                <p:cNvPr id="81" name="Text Box 417">
                  <a:extLst>
                    <a:ext uri="{FF2B5EF4-FFF2-40B4-BE49-F238E27FC236}">
                      <a16:creationId xmlns:a16="http://schemas.microsoft.com/office/drawing/2014/main" id="{86B7F4E2-101E-4575-A067-F4DCE886F76F}"/>
                    </a:ext>
                  </a:extLst>
                </p:cNvPr>
                <p:cNvSpPr txBox="1"/>
                <p:nvPr/>
              </p:nvSpPr>
              <p:spPr>
                <a:xfrm>
                  <a:off x="6676650" y="5134575"/>
                  <a:ext cx="1163920" cy="296873"/>
                </a:xfrm>
                <a:prstGeom prst="rect">
                  <a:avLst/>
                </a:prstGeom>
                <a:solidFill>
                  <a:schemeClr val="bg1">
                    <a:alpha val="0"/>
                  </a:schemeClr>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p>
                          <m:sSupPr>
                            <m:ctrlPr>
                              <a:rPr lang="en-US" b="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ctrlPr>
                          </m:sSupPr>
                          <m:e>
                            <m:r>
                              <a:rPr lang="en-US" b="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2</m:t>
                            </m:r>
                          </m:e>
                          <m:sup>
                            <m:r>
                              <a:rPr lang="en-US" b="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𝑖</m:t>
                            </m:r>
                          </m:sup>
                        </m:sSup>
                      </m:oMath>
                    </m:oMathPara>
                  </a14:m>
                  <a:endParaRPr lang="en-IN" dirty="0">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81" name="Text Box 417">
                  <a:extLst>
                    <a:ext uri="{FF2B5EF4-FFF2-40B4-BE49-F238E27FC236}">
                      <a16:creationId xmlns:a16="http://schemas.microsoft.com/office/drawing/2014/main" xmlns="" xmlns:a14="http://schemas.microsoft.com/office/drawing/2010/main" id="{86B7F4E2-101E-4575-A067-F4DCE886F76F}"/>
                    </a:ext>
                  </a:extLst>
                </p:cNvPr>
                <p:cNvSpPr txBox="1">
                  <a:spLocks noRot="1" noChangeAspect="1" noMove="1" noResize="1" noEditPoints="1" noAdjustHandles="1" noChangeArrowheads="1" noChangeShapeType="1" noTextEdit="1"/>
                </p:cNvSpPr>
                <p:nvPr/>
              </p:nvSpPr>
              <p:spPr>
                <a:xfrm>
                  <a:off x="6676650" y="5134575"/>
                  <a:ext cx="1163920" cy="296873"/>
                </a:xfrm>
                <a:prstGeom prst="rect">
                  <a:avLst/>
                </a:prstGeom>
                <a:blipFill>
                  <a:blip r:embed="rId14" cstate="print"/>
                  <a:stretch>
                    <a:fillRect/>
                  </a:stretch>
                </a:blipFill>
                <a:ln w="6350">
                  <a:noFill/>
                </a:ln>
              </p:spPr>
              <p:txBody>
                <a:bodyPr/>
                <a:lstStyle/>
                <a:p>
                  <a:r>
                    <a:rPr lang="en-IN">
                      <a:noFill/>
                    </a:rPr>
                    <a:t> </a:t>
                  </a:r>
                </a:p>
              </p:txBody>
            </p:sp>
          </mc:Fallback>
        </mc:AlternateContent>
        <p:grpSp>
          <p:nvGrpSpPr>
            <p:cNvPr id="58" name="Group 57">
              <a:extLst>
                <a:ext uri="{FF2B5EF4-FFF2-40B4-BE49-F238E27FC236}">
                  <a16:creationId xmlns:a16="http://schemas.microsoft.com/office/drawing/2014/main" xmlns="" id="{1BC6D7AF-3129-4D6D-9C01-1D687DD5A443}"/>
                </a:ext>
              </a:extLst>
            </p:cNvPr>
            <p:cNvGrpSpPr/>
            <p:nvPr/>
          </p:nvGrpSpPr>
          <p:grpSpPr>
            <a:xfrm>
              <a:off x="977841" y="1879886"/>
              <a:ext cx="369332" cy="3208270"/>
              <a:chOff x="1007396" y="1932643"/>
              <a:chExt cx="369332" cy="3208270"/>
            </a:xfrm>
          </p:grpSpPr>
          <p:sp>
            <p:nvSpPr>
              <p:cNvPr id="3" name="Line 20">
                <a:extLst>
                  <a:ext uri="{FF2B5EF4-FFF2-40B4-BE49-F238E27FC236}">
                    <a16:creationId xmlns:a16="http://schemas.microsoft.com/office/drawing/2014/main" xmlns="" id="{93EB1C72-D778-4B63-B6FF-F2307794B458}"/>
                  </a:ext>
                </a:extLst>
              </p:cNvPr>
              <p:cNvSpPr>
                <a:spLocks noChangeShapeType="1"/>
              </p:cNvSpPr>
              <p:nvPr/>
            </p:nvSpPr>
            <p:spPr bwMode="auto">
              <a:xfrm flipH="1">
                <a:off x="1206336" y="1932643"/>
                <a:ext cx="28811" cy="3208270"/>
              </a:xfrm>
              <a:prstGeom prst="line">
                <a:avLst/>
              </a:prstGeom>
              <a:ln>
                <a:headEnd type="stealth" w="med" len="med"/>
                <a:tailEnd type="stealth" w="med" len="med"/>
              </a:ln>
            </p:spPr>
            <p:style>
              <a:lnRef idx="3">
                <a:schemeClr val="dk1"/>
              </a:lnRef>
              <a:fillRef idx="0">
                <a:schemeClr val="dk1"/>
              </a:fillRef>
              <a:effectRef idx="2">
                <a:schemeClr val="dk1"/>
              </a:effectRef>
              <a:fontRef idx="minor">
                <a:schemeClr val="tx1"/>
              </a:fontRef>
            </p:style>
            <p:txBody>
              <a:bodyPr/>
              <a:lstStyle/>
              <a:p>
                <a:endParaRPr lang="en-IN" dirty="0"/>
              </a:p>
            </p:txBody>
          </p:sp>
          <mc:AlternateContent xmlns:mc="http://schemas.openxmlformats.org/markup-compatibility/2006">
            <mc:Choice xmlns:a14="http://schemas.microsoft.com/office/drawing/2010/main" xmlns="" Requires="a14">
              <p:sp>
                <p:nvSpPr>
                  <p:cNvPr id="57" name="Text Box 21">
                    <a:extLst>
                      <a:ext uri="{FF2B5EF4-FFF2-40B4-BE49-F238E27FC236}">
                        <a16:creationId xmlns:a16="http://schemas.microsoft.com/office/drawing/2014/main" id="{03C95D94-4DF1-4574-B5B1-50740BB3854D}"/>
                      </a:ext>
                    </a:extLst>
                  </p:cNvPr>
                  <p:cNvSpPr txBox="1">
                    <a:spLocks noChangeArrowheads="1"/>
                  </p:cNvSpPr>
                  <p:nvPr/>
                </p:nvSpPr>
                <p:spPr bwMode="auto">
                  <a:xfrm rot="16200000">
                    <a:off x="815466" y="3234829"/>
                    <a:ext cx="753192" cy="369332"/>
                  </a:xfrm>
                  <a:prstGeom prst="rect">
                    <a:avLst/>
                  </a:prstGeom>
                  <a:solidFill>
                    <a:schemeClr val="bg1"/>
                  </a:solidFill>
                  <a:ln>
                    <a:noFill/>
                  </a:ln>
                  <a:effectLst/>
                  <a:extLs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en-IN" i="1" smtClean="0">
                                  <a:effectLst/>
                                  <a:latin typeface="Cambria Math" panose="02040503050406030204" pitchFamily="18" charset="0"/>
                                  <a:ea typeface="Times New Roman" panose="02020603050405020304" pitchFamily="18" charset="0"/>
                                </a:rPr>
                              </m:ctrlPr>
                            </m:funcPr>
                            <m:fName>
                              <m:sSub>
                                <m:sSubPr>
                                  <m:ctrlPr>
                                    <a:rPr lang="en-IN" i="1">
                                      <a:effectLst/>
                                      <a:latin typeface="Cambria Math" panose="02040503050406030204" pitchFamily="18" charset="0"/>
                                      <a:ea typeface="Times New Roman" panose="02020603050405020304" pitchFamily="18" charset="0"/>
                                    </a:rPr>
                                  </m:ctrlPr>
                                </m:sSubPr>
                                <m:e>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𝑛</m:t>
                              </m:r>
                            </m:e>
                          </m:func>
                        </m:oMath>
                      </m:oMathPara>
                    </a14:m>
                    <a:endParaRPr lang="en-US" altLang="en-US" i="1" dirty="0">
                      <a:solidFill>
                        <a:srgbClr val="000000"/>
                      </a:solidFill>
                    </a:endParaRPr>
                  </a:p>
                </p:txBody>
              </p:sp>
            </mc:Choice>
            <mc:Fallback>
              <p:sp>
                <p:nvSpPr>
                  <p:cNvPr id="57" name="Text Box 21">
                    <a:extLst>
                      <a:ext uri="{FF2B5EF4-FFF2-40B4-BE49-F238E27FC236}">
                        <a16:creationId xmlns:a16="http://schemas.microsoft.com/office/drawing/2014/main" xmlns="" xmlns:a14="http://schemas.microsoft.com/office/drawing/2010/main" id="{03C95D94-4DF1-4574-B5B1-50740BB3854D}"/>
                      </a:ext>
                    </a:extLst>
                  </p:cNvPr>
                  <p:cNvSpPr txBox="1">
                    <a:spLocks noRot="1" noChangeAspect="1" noMove="1" noResize="1" noEditPoints="1" noAdjustHandles="1" noChangeArrowheads="1" noChangeShapeType="1" noTextEdit="1"/>
                  </p:cNvSpPr>
                  <p:nvPr/>
                </p:nvSpPr>
                <p:spPr bwMode="auto">
                  <a:xfrm rot="16200000">
                    <a:off x="815466" y="3234829"/>
                    <a:ext cx="753192" cy="369332"/>
                  </a:xfrm>
                  <a:prstGeom prst="rect">
                    <a:avLst/>
                  </a:prstGeom>
                  <a:blipFill>
                    <a:blip r:embed="rId15" cstate="print"/>
                    <a:stretch>
                      <a:fillRect r="-16393" b="-2419"/>
                    </a:stretch>
                  </a:bli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en-IN">
                        <a:noFill/>
                      </a:rPr>
                      <a:t> </a:t>
                    </a:r>
                  </a:p>
                </p:txBody>
              </p:sp>
            </mc:Fallback>
          </mc:AlternateContent>
        </p:grpSp>
      </p:grpSp>
      <mc:AlternateContent xmlns:mc="http://schemas.openxmlformats.org/markup-compatibility/2006">
        <mc:Choice xmlns:a14="http://schemas.microsoft.com/office/drawing/2010/main" xmlns="" Requires="a14">
          <p:sp>
            <p:nvSpPr>
              <p:cNvPr id="77" name="TextBox 76">
                <a:extLst>
                  <a:ext uri="{FF2B5EF4-FFF2-40B4-BE49-F238E27FC236}">
                    <a16:creationId xmlns:a16="http://schemas.microsoft.com/office/drawing/2014/main" id="{348CC0D0-EEC7-4863-8A9D-B69BF336D317}"/>
                  </a:ext>
                </a:extLst>
              </p:cNvPr>
              <p:cNvSpPr txBox="1"/>
              <p:nvPr/>
            </p:nvSpPr>
            <p:spPr>
              <a:xfrm>
                <a:off x="1983837" y="1487170"/>
                <a:ext cx="4572000" cy="388696"/>
              </a:xfrm>
              <a:prstGeom prst="rect">
                <a:avLst/>
              </a:prstGeom>
              <a:noFill/>
            </p:spPr>
            <p:txBody>
              <a:bodyPr wrap="square">
                <a:spAutoFit/>
              </a:bodyPr>
              <a:lstStyle/>
              <a:p>
                <a:pPr marL="0" indent="0">
                  <a:lnSpc>
                    <a:spcPct val="107000"/>
                  </a:lnSpc>
                  <a:spcBef>
                    <a:spcPts val="0"/>
                  </a:spcBef>
                  <a:spcAft>
                    <a:spcPts val="0"/>
                  </a:spcAft>
                  <a:buNone/>
                </a:pPr>
                <a14:m>
                  <m:oMathPara xmlns:m="http://schemas.openxmlformats.org/officeDocument/2006/math">
                    <m:oMathParaPr>
                      <m:jc m:val="centerGroup"/>
                    </m:oMathParaPr>
                    <m:oMath xmlns:m="http://schemas.openxmlformats.org/officeDocument/2006/math">
                      <m:r>
                        <a:rPr lang="en-US" sz="1800" i="1" dirty="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r>
                        <a:rPr lang="en-IN" sz="1800" i="1" dirty="0" smtClean="0">
                          <a:solidFill>
                            <a:srgbClr val="000000"/>
                          </a:solidFill>
                          <a:effectLst/>
                          <a:latin typeface="Cambria Math" panose="02040503050406030204" pitchFamily="18" charset="0"/>
                          <a:cs typeface="Times New Roman" panose="02020603050405020304" pitchFamily="18" charset="0"/>
                        </a:rPr>
                        <m:t>(</m:t>
                      </m:r>
                      <m:r>
                        <a:rPr lang="en-US" sz="1800" i="1" dirty="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800" i="1" dirty="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dirty="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r>
                        <a:rPr lang="en-IN" sz="1800" i="1" dirty="0" smtClean="0">
                          <a:solidFill>
                            <a:srgbClr val="000000"/>
                          </a:solidFill>
                          <a:effectLst/>
                          <a:latin typeface="Cambria Math" panose="02040503050406030204" pitchFamily="18" charset="0"/>
                          <a:cs typeface="Times New Roman" panose="02020603050405020304" pitchFamily="18" charset="0"/>
                        </a:rPr>
                        <m:t>(</m:t>
                      </m:r>
                      <m:r>
                        <a:rPr lang="en-US" sz="1800" i="1" dirty="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IN" sz="1800" i="1" dirty="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dirty="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dirty="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dirty="0" err="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r>
                        <a:rPr lang="en-US" sz="1800" i="1" dirty="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m:t>
                      </m:r>
                      <m:r>
                        <a:rPr lang="en-US" sz="1800" i="1" dirty="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r>
                        <a:rPr lang="en-US" sz="1800" i="1" dirty="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&gt;0</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p:txBody>
          </p:sp>
        </mc:Choice>
        <mc:Fallback>
          <p:sp>
            <p:nvSpPr>
              <p:cNvPr id="77" name="TextBox 76">
                <a:extLst>
                  <a:ext uri="{FF2B5EF4-FFF2-40B4-BE49-F238E27FC236}">
                    <a16:creationId xmlns:a16="http://schemas.microsoft.com/office/drawing/2014/main" xmlns="" xmlns:a14="http://schemas.microsoft.com/office/drawing/2010/main" id="{348CC0D0-EEC7-4863-8A9D-B69BF336D317}"/>
                  </a:ext>
                </a:extLst>
              </p:cNvPr>
              <p:cNvSpPr txBox="1">
                <a:spLocks noRot="1" noChangeAspect="1" noMove="1" noResize="1" noEditPoints="1" noAdjustHandles="1" noChangeArrowheads="1" noChangeShapeType="1" noTextEdit="1"/>
              </p:cNvSpPr>
              <p:nvPr/>
            </p:nvSpPr>
            <p:spPr>
              <a:xfrm>
                <a:off x="1983837" y="1487170"/>
                <a:ext cx="4572000" cy="388696"/>
              </a:xfrm>
              <a:prstGeom prst="rect">
                <a:avLst/>
              </a:prstGeom>
              <a:blipFill>
                <a:blip r:embed="rId16" cstate="print"/>
                <a:stretch>
                  <a:fillRect b="-7813"/>
                </a:stretch>
              </a:blipFill>
            </p:spPr>
            <p:txBody>
              <a:bodyPr/>
              <a:lstStyle/>
              <a:p>
                <a:r>
                  <a:rPr lang="en-IN">
                    <a:noFill/>
                  </a:rPr>
                  <a:t> </a:t>
                </a:r>
              </a:p>
            </p:txBody>
          </p:sp>
        </mc:Fallback>
      </mc:AlternateContent>
      <p:sp>
        <p:nvSpPr>
          <p:cNvPr id="63" name="TextBox 62">
            <a:extLst>
              <a:ext uri="{FF2B5EF4-FFF2-40B4-BE49-F238E27FC236}">
                <a16:creationId xmlns:a16="http://schemas.microsoft.com/office/drawing/2014/main" xmlns="" id="{56B30FAC-839D-46F4-AE4F-F5F52595DFAE}"/>
              </a:ext>
            </a:extLst>
          </p:cNvPr>
          <p:cNvSpPr txBox="1"/>
          <p:nvPr/>
        </p:nvSpPr>
        <p:spPr>
          <a:xfrm>
            <a:off x="2240403" y="5768151"/>
            <a:ext cx="4572000" cy="375552"/>
          </a:xfrm>
          <a:prstGeom prst="rect">
            <a:avLst/>
          </a:prstGeom>
          <a:noFill/>
        </p:spPr>
        <p:txBody>
          <a:bodyPr wrap="square">
            <a:spAutoFit/>
          </a:bodyPr>
          <a:lstStyle/>
          <a:p>
            <a:pPr algn="ctr">
              <a:lnSpc>
                <a:spcPct val="107000"/>
              </a:lnSpc>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Fig –(b)</a:t>
            </a:r>
          </a:p>
        </p:txBody>
      </p:sp>
    </p:spTree>
    <p:extLst>
      <p:ext uri="{BB962C8B-B14F-4D97-AF65-F5344CB8AC3E}">
        <p14:creationId xmlns:p14="http://schemas.microsoft.com/office/powerpoint/2010/main" xmlns="" val="4721898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7DD877-B90A-48B9-B5D1-51D022CA79A2}"/>
              </a:ext>
            </a:extLst>
          </p:cNvPr>
          <p:cNvSpPr>
            <a:spLocks noGrp="1"/>
          </p:cNvSpPr>
          <p:nvPr>
            <p:ph type="title"/>
          </p:nvPr>
        </p:nvSpPr>
        <p:spPr/>
        <p:txBody>
          <a:bodyPr/>
          <a:lstStyle/>
          <a:p>
            <a:r>
              <a:rPr lang="en-US" sz="3200" b="1">
                <a:solidFill>
                  <a:srgbClr val="000000"/>
                </a:solidFill>
              </a:rPr>
              <a:t>Recursion Tree Method (Example 3)</a:t>
            </a:r>
            <a:endParaRPr lang="en-IN" sz="3200" dirty="0"/>
          </a:p>
        </p:txBody>
      </p:sp>
      <mc:AlternateContent xmlns:mc="http://schemas.openxmlformats.org/markup-compatibility/2006">
        <mc:Choice xmlns:a14="http://schemas.microsoft.com/office/drawing/2010/main" xmlns="" Requires="a14">
          <p:sp>
            <p:nvSpPr>
              <p:cNvPr id="3" name="Content Placeholder 2">
                <a:extLst>
                  <a:ext uri="{FF2B5EF4-FFF2-40B4-BE49-F238E27FC236}">
                    <a16:creationId xmlns:a16="http://schemas.microsoft.com/office/drawing/2014/main" id="{365B1CE8-D3AF-473C-A05F-F8C01D9DAF4A}"/>
                  </a:ext>
                </a:extLst>
              </p:cNvPr>
              <p:cNvSpPr>
                <a:spLocks noGrp="1"/>
              </p:cNvSpPr>
              <p:nvPr>
                <p:ph idx="1"/>
              </p:nvPr>
            </p:nvSpPr>
            <p:spPr>
              <a:xfrm>
                <a:off x="827584" y="1722438"/>
                <a:ext cx="7128792" cy="3794794"/>
              </a:xfrm>
            </p:spPr>
            <p:txBody>
              <a:bodyPr/>
              <a:lstStyle/>
              <a:p>
                <a:pPr marL="0" indent="0">
                  <a:lnSpc>
                    <a:spcPct val="107000"/>
                  </a:lnSpc>
                  <a:spcBef>
                    <a:spcPts val="0"/>
                  </a:spcBef>
                  <a:spcAft>
                    <a:spcPts val="0"/>
                  </a:spcAft>
                  <a:buNone/>
                </a:pPr>
                <a:r>
                  <a:rPr lang="en-US" sz="1800" dirty="0">
                    <a:effectLst/>
                    <a:latin typeface="+mj-lt"/>
                    <a:ea typeface="Times New Roman" panose="02020603050405020304" pitchFamily="18" charset="0"/>
                    <a:cs typeface="Times New Roman" panose="02020603050405020304" pitchFamily="18" charset="0"/>
                  </a:rPr>
                  <a:t>Analysis</a:t>
                </a:r>
                <a:endParaRPr lang="en-IN" sz="1800" dirty="0">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US" sz="1800" dirty="0">
                    <a:effectLst/>
                    <a:latin typeface="+mj-lt"/>
                    <a:ea typeface="Times New Roman" panose="02020603050405020304" pitchFamily="18" charset="0"/>
                    <a:cs typeface="Times New Roman" panose="02020603050405020304" pitchFamily="18" charset="0"/>
                  </a:rPr>
                  <a:t>First, we find the height of the recursion tree </a:t>
                </a:r>
                <a:endParaRPr lang="en-IN" sz="1800" dirty="0">
                  <a:effectLst/>
                  <a:latin typeface="+mj-lt"/>
                  <a:ea typeface="Calibri" panose="020F0502020204030204" pitchFamily="34" charset="0"/>
                  <a:cs typeface="Times New Roman" panose="02020603050405020304" pitchFamily="18" charset="0"/>
                </a:endParaRPr>
              </a:p>
              <a:p>
                <a:pPr marL="114300" indent="0">
                  <a:lnSpc>
                    <a:spcPct val="107000"/>
                  </a:lnSpc>
                  <a:spcBef>
                    <a:spcPts val="0"/>
                  </a:spcBef>
                  <a:spcAft>
                    <a:spcPts val="0"/>
                  </a:spcAft>
                  <a:buNone/>
                </a:pPr>
                <a:r>
                  <a:rPr lang="en-US" sz="1800" dirty="0">
                    <a:effectLst/>
                    <a:latin typeface="+mj-lt"/>
                    <a:ea typeface="Times New Roman" panose="02020603050405020304" pitchFamily="18" charset="0"/>
                    <a:cs typeface="Times New Roman" panose="02020603050405020304" pitchFamily="18" charset="0"/>
                  </a:rPr>
                  <a:t>Observe that a node at depth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800" dirty="0">
                    <a:effectLst/>
                    <a:latin typeface="+mj-lt"/>
                    <a:ea typeface="Times New Roman" panose="02020603050405020304" pitchFamily="18" charset="0"/>
                    <a:cs typeface="Times New Roman" panose="02020603050405020304" pitchFamily="18" charset="0"/>
                  </a:rPr>
                  <a:t> reflects a subproblem of size </a:t>
                </a:r>
                <a14:m>
                  <m:oMath xmlns:m="http://schemas.openxmlformats.org/officeDocument/2006/math">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𝑛</m:t>
                        </m:r>
                      </m:num>
                      <m:den>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e>
                            </m:d>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𝑖</m:t>
                            </m:r>
                          </m:sup>
                        </m:sSup>
                      </m:den>
                    </m:f>
                  </m:oMath>
                </a14:m>
                <a:r>
                  <a:rPr lang="en-US" sz="1800" dirty="0">
                    <a:effectLst/>
                    <a:latin typeface="+mj-lt"/>
                    <a:ea typeface="Times New Roman" panose="02020603050405020304" pitchFamily="18" charset="0"/>
                    <a:cs typeface="Times New Roman" panose="02020603050405020304" pitchFamily="18" charset="0"/>
                  </a:rPr>
                  <a:t>. </a:t>
                </a:r>
                <a:endParaRPr lang="en-IN" sz="1800" dirty="0">
                  <a:effectLst/>
                  <a:latin typeface="+mj-lt"/>
                  <a:ea typeface="Calibri" panose="020F0502020204030204" pitchFamily="34" charset="0"/>
                  <a:cs typeface="Times New Roman" panose="02020603050405020304" pitchFamily="18" charset="0"/>
                </a:endParaRPr>
              </a:p>
              <a:p>
                <a:pPr marL="114300" indent="0">
                  <a:lnSpc>
                    <a:spcPct val="107000"/>
                  </a:lnSpc>
                  <a:spcBef>
                    <a:spcPts val="0"/>
                  </a:spcBef>
                  <a:spcAft>
                    <a:spcPts val="0"/>
                  </a:spcAft>
                  <a:buNone/>
                </a:pPr>
                <a:r>
                  <a:rPr lang="en-US" sz="1800" dirty="0">
                    <a:effectLst/>
                    <a:latin typeface="+mj-lt"/>
                    <a:ea typeface="Times New Roman" panose="02020603050405020304" pitchFamily="18" charset="0"/>
                    <a:cs typeface="Times New Roman" panose="02020603050405020304" pitchFamily="18" charset="0"/>
                  </a:rPr>
                  <a:t>i.e. the subproblem size hits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oMath>
                </a14:m>
                <a:r>
                  <a:rPr lang="en-US" sz="1800" dirty="0">
                    <a:effectLst/>
                    <a:latin typeface="+mj-lt"/>
                    <a:ea typeface="Times New Roman" panose="02020603050405020304" pitchFamily="18" charset="0"/>
                    <a:cs typeface="Times New Roman" panose="02020603050405020304" pitchFamily="18" charset="0"/>
                  </a:rPr>
                  <a:t>, when </a:t>
                </a:r>
                <a14:m>
                  <m:oMath xmlns:m="http://schemas.openxmlformats.org/officeDocument/2006/math">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𝑛</m:t>
                        </m:r>
                      </m:num>
                      <m:den>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e>
                            </m:d>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𝑖</m:t>
                            </m:r>
                          </m:sup>
                        </m:sSup>
                      </m:den>
                    </m:f>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oMath>
                </a14:m>
                <a:endParaRPr lang="en-IN" sz="1800" dirty="0">
                  <a:effectLst/>
                  <a:latin typeface="+mj-lt"/>
                  <a:ea typeface="Calibri" panose="020F0502020204030204" pitchFamily="34" charset="0"/>
                  <a:cs typeface="Times New Roman" panose="02020603050405020304" pitchFamily="18" charset="0"/>
                </a:endParaRPr>
              </a:p>
              <a:p>
                <a:pPr marL="114300" indent="0">
                  <a:lnSpc>
                    <a:spcPct val="107000"/>
                  </a:lnSpc>
                  <a:spcBef>
                    <a:spcPts val="0"/>
                  </a:spcBef>
                  <a:spcAft>
                    <a:spcPts val="0"/>
                  </a:spcAft>
                  <a:buNone/>
                </a:pPr>
                <a:r>
                  <a:rPr lang="en-US" sz="1800" dirty="0">
                    <a:effectLst/>
                    <a:latin typeface="+mj-lt"/>
                    <a:ea typeface="Times New Roman" panose="02020603050405020304" pitchFamily="18" charset="0"/>
                    <a:cs typeface="Times New Roman" panose="02020603050405020304" pitchFamily="18" charset="0"/>
                  </a:rPr>
                  <a:t>So, if </a:t>
                </a:r>
                <a14:m>
                  <m:oMath xmlns:m="http://schemas.openxmlformats.org/officeDocument/2006/math">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𝑛</m:t>
                        </m:r>
                      </m:num>
                      <m:den>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e>
                            </m:d>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𝑖</m:t>
                            </m:r>
                          </m:sup>
                        </m:sSup>
                      </m:den>
                    </m:f>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oMath>
                </a14:m>
                <a:endParaRPr lang="en-IN" sz="1800" dirty="0">
                  <a:effectLst/>
                  <a:latin typeface="+mj-lt"/>
                  <a:ea typeface="Calibri" panose="020F0502020204030204" pitchFamily="34" charset="0"/>
                  <a:cs typeface="Times New Roman" panose="02020603050405020304" pitchFamily="18" charset="0"/>
                </a:endParaRPr>
              </a:p>
              <a:p>
                <a:pPr marL="11430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e>
                          </m:d>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𝑖</m:t>
                          </m:r>
                        </m:sup>
                      </m:s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d>
                        <m:d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𝐴𝑝𝑝𝑙𝑦</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𝐿𝑜𝑔</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𝑏𝑜𝑡h</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𝑠𝑖𝑑𝑒</m:t>
                          </m:r>
                        </m:e>
                      </m:d>
                    </m:oMath>
                  </m:oMathPara>
                </a14:m>
                <a:endParaRPr lang="en-IN" sz="1800" dirty="0">
                  <a:effectLst/>
                  <a:latin typeface="+mj-lt"/>
                  <a:ea typeface="Calibri" panose="020F0502020204030204" pitchFamily="34" charset="0"/>
                  <a:cs typeface="Times New Roman" panose="02020603050405020304" pitchFamily="18" charset="0"/>
                </a:endParaRPr>
              </a:p>
              <a:p>
                <a:pPr marL="11430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a:effectLst/>
                              <a:latin typeface="Cambria Math" panose="02040503050406030204" pitchFamily="18" charset="0"/>
                              <a:ea typeface="Times New Roman" panose="02020603050405020304" pitchFamily="18" charset="0"/>
                              <a:cs typeface="Times New Roman" panose="02020603050405020304" pitchFamily="18" charset="0"/>
                            </a:rPr>
                            <m:t>log</m:t>
                          </m:r>
                        </m:fName>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a:effectLst/>
                                  <a:latin typeface="Cambria Math" panose="02040503050406030204" pitchFamily="18" charset="0"/>
                                  <a:ea typeface="Times New Roman" panose="02020603050405020304" pitchFamily="18" charset="0"/>
                                  <a:cs typeface="Times New Roman" panose="02020603050405020304" pitchFamily="18" charset="0"/>
                                </a:rPr>
                                <m:t>log</m:t>
                              </m:r>
                            </m:fName>
                            <m:e>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e>
                                  </m:d>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𝑖</m:t>
                                  </m:r>
                                </m:sup>
                              </m:sSup>
                            </m:e>
                          </m:func>
                        </m:e>
                      </m:func>
                    </m:oMath>
                  </m:oMathPara>
                </a14:m>
                <a:endParaRPr lang="en-IN" sz="1800" dirty="0">
                  <a:effectLst/>
                  <a:latin typeface="+mj-lt"/>
                  <a:ea typeface="Calibri" panose="020F0502020204030204" pitchFamily="34" charset="0"/>
                  <a:cs typeface="Times New Roman" panose="02020603050405020304" pitchFamily="18" charset="0"/>
                </a:endParaRPr>
              </a:p>
              <a:p>
                <a:pPr marL="11430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𝑛</m:t>
                          </m:r>
                        </m:e>
                      </m:func>
                    </m:oMath>
                  </m:oMathPara>
                </a14:m>
                <a:endParaRPr lang="en-IN" sz="1800" dirty="0">
                  <a:effectLst/>
                  <a:latin typeface="+mj-lt"/>
                  <a:ea typeface="Calibri" panose="020F0502020204030204" pitchFamily="34" charset="0"/>
                  <a:cs typeface="Times New Roman" panose="02020603050405020304" pitchFamily="18" charset="0"/>
                </a:endParaRPr>
              </a:p>
              <a:p>
                <a:pPr marL="114300" indent="0">
                  <a:lnSpc>
                    <a:spcPct val="107000"/>
                  </a:lnSpc>
                  <a:spcBef>
                    <a:spcPts val="0"/>
                  </a:spcBef>
                  <a:spcAft>
                    <a:spcPts val="0"/>
                  </a:spcAft>
                  <a:buNone/>
                </a:pPr>
                <a:r>
                  <a:rPr lang="en-US" sz="1800" dirty="0">
                    <a:effectLst/>
                    <a:latin typeface="+mj-lt"/>
                    <a:ea typeface="Times New Roman" panose="02020603050405020304" pitchFamily="18" charset="0"/>
                    <a:cs typeface="Times New Roman" panose="02020603050405020304" pitchFamily="18" charset="0"/>
                  </a:rPr>
                  <a:t>So the height of the tree is </a:t>
                </a:r>
                <a14:m>
                  <m:oMath xmlns:m="http://schemas.openxmlformats.org/officeDocument/2006/math">
                    <m:func>
                      <m:func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𝑛</m:t>
                        </m:r>
                      </m:e>
                    </m:func>
                  </m:oMath>
                </a14:m>
                <a:r>
                  <a:rPr lang="en-US" sz="1800" dirty="0">
                    <a:effectLst/>
                    <a:latin typeface="+mj-lt"/>
                    <a:ea typeface="Times New Roman" panose="02020603050405020304" pitchFamily="18" charset="0"/>
                    <a:cs typeface="Times New Roman" panose="02020603050405020304" pitchFamily="18" charset="0"/>
                  </a:rPr>
                  <a:t>.</a:t>
                </a:r>
                <a:endParaRPr lang="en-IN" sz="1800" dirty="0">
                  <a:effectLst/>
                  <a:latin typeface="+mj-lt"/>
                  <a:ea typeface="Calibri" panose="020F0502020204030204" pitchFamily="34" charset="0"/>
                  <a:cs typeface="Times New Roman" panose="02020603050405020304" pitchFamily="18" charset="0"/>
                </a:endParaRPr>
              </a:p>
              <a:p>
                <a:endParaRPr lang="en-IN" dirty="0"/>
              </a:p>
            </p:txBody>
          </p:sp>
        </mc:Choice>
        <mc:Fallback>
          <p:sp>
            <p:nvSpPr>
              <p:cNvPr id="3" name="Content Placeholder 2">
                <a:extLst>
                  <a:ext uri="{FF2B5EF4-FFF2-40B4-BE49-F238E27FC236}">
                    <a16:creationId xmlns:a16="http://schemas.microsoft.com/office/drawing/2014/main" xmlns="" xmlns:a14="http://schemas.microsoft.com/office/drawing/2010/main" id="{365B1CE8-D3AF-473C-A05F-F8C01D9DAF4A}"/>
                  </a:ext>
                </a:extLst>
              </p:cNvPr>
              <p:cNvSpPr>
                <a:spLocks noGrp="1" noRot="1" noChangeAspect="1" noMove="1" noResize="1" noEditPoints="1" noAdjustHandles="1" noChangeArrowheads="1" noChangeShapeType="1" noTextEdit="1"/>
              </p:cNvSpPr>
              <p:nvPr>
                <p:ph idx="1"/>
              </p:nvPr>
            </p:nvSpPr>
            <p:spPr>
              <a:xfrm>
                <a:off x="827584" y="1722438"/>
                <a:ext cx="7128792" cy="3794794"/>
              </a:xfrm>
              <a:blipFill>
                <a:blip r:embed="rId2" cstate="print"/>
                <a:stretch>
                  <a:fillRect l="-770" t="-1125"/>
                </a:stretch>
              </a:blipFill>
            </p:spPr>
            <p:txBody>
              <a:bodyPr/>
              <a:lstStyle/>
              <a:p>
                <a:r>
                  <a:rPr lang="en-IN">
                    <a:noFill/>
                  </a:rPr>
                  <a:t> </a:t>
                </a:r>
              </a:p>
            </p:txBody>
          </p:sp>
        </mc:Fallback>
      </mc:AlternateContent>
    </p:spTree>
    <p:extLst>
      <p:ext uri="{BB962C8B-B14F-4D97-AF65-F5344CB8AC3E}">
        <p14:creationId xmlns:p14="http://schemas.microsoft.com/office/powerpoint/2010/main" xmlns="" val="18486373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8FAA59-233F-4900-A576-CCA96C848936}"/>
              </a:ext>
            </a:extLst>
          </p:cNvPr>
          <p:cNvSpPr>
            <a:spLocks noGrp="1"/>
          </p:cNvSpPr>
          <p:nvPr>
            <p:ph type="title"/>
          </p:nvPr>
        </p:nvSpPr>
        <p:spPr/>
        <p:txBody>
          <a:bodyPr/>
          <a:lstStyle/>
          <a:p>
            <a:r>
              <a:rPr lang="en-US" sz="3200" b="1" dirty="0">
                <a:solidFill>
                  <a:srgbClr val="000000"/>
                </a:solidFill>
              </a:rPr>
              <a:t>Recursion Tree Method (Example 3)</a:t>
            </a:r>
            <a:endParaRPr lang="en-IN" sz="3200" dirty="0"/>
          </a:p>
        </p:txBody>
      </p:sp>
      <mc:AlternateContent xmlns:mc="http://schemas.openxmlformats.org/markup-compatibility/2006">
        <mc:Choice xmlns:a14="http://schemas.microsoft.com/office/drawing/2010/main" xmlns="" Requires="a14">
          <p:sp>
            <p:nvSpPr>
              <p:cNvPr id="3" name="Content Placeholder 2">
                <a:extLst>
                  <a:ext uri="{FF2B5EF4-FFF2-40B4-BE49-F238E27FC236}">
                    <a16:creationId xmlns:a16="http://schemas.microsoft.com/office/drawing/2014/main" id="{41F82FEE-2055-4855-89DA-54A1CC30EEF2}"/>
                  </a:ext>
                </a:extLst>
              </p:cNvPr>
              <p:cNvSpPr>
                <a:spLocks noGrp="1"/>
              </p:cNvSpPr>
              <p:nvPr>
                <p:ph idx="1"/>
              </p:nvPr>
            </p:nvSpPr>
            <p:spPr>
              <a:xfrm>
                <a:off x="827584" y="1722438"/>
                <a:ext cx="7787208" cy="3886200"/>
              </a:xfrm>
            </p:spPr>
            <p:txBody>
              <a:bodyPr/>
              <a:lstStyle/>
              <a:p>
                <a:pPr marL="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Second, we determine the cost of each level of the tree.</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The number of nodes at depth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800" dirty="0">
                    <a:solidFill>
                      <a:srgbClr val="000000"/>
                    </a:solidFill>
                    <a:effectLst/>
                    <a:latin typeface="+mj-lt"/>
                    <a:ea typeface="Times New Roman" panose="02020603050405020304" pitchFamily="18" charset="0"/>
                    <a:cs typeface="Times New Roman" panose="02020603050405020304" pitchFamily="18" charset="0"/>
                  </a:rPr>
                  <a:t> is </a:t>
                </a:r>
                <a14:m>
                  <m:oMath xmlns:m="http://schemas.openxmlformats.org/officeDocument/2006/math">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e>
                        </m:d>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oMath>
                </a14:m>
                <a:r>
                  <a:rPr lang="en-US" sz="1800" dirty="0">
                    <a:solidFill>
                      <a:srgbClr val="000000"/>
                    </a:solidFill>
                    <a:effectLst/>
                    <a:latin typeface="+mj-lt"/>
                    <a:ea typeface="Times New Roman" panose="02020603050405020304" pitchFamily="18" charset="0"/>
                    <a:cs typeface="Times New Roman" panose="02020603050405020304" pitchFamily="18" charset="0"/>
                  </a:rPr>
                  <a:t>. </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So, each node at depth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up>
                    </m:sSup>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=0,1,2,3,4,……, </m:t>
                        </m:r>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e>
                    </m:d>
                  </m:oMath>
                </a14:m>
                <a:r>
                  <a:rPr lang="en-US" sz="1800" dirty="0">
                    <a:solidFill>
                      <a:srgbClr val="000000"/>
                    </a:solidFill>
                    <a:effectLst/>
                    <a:latin typeface="+mj-lt"/>
                    <a:ea typeface="Times New Roman" panose="02020603050405020304" pitchFamily="18" charset="0"/>
                    <a:cs typeface="Times New Roman" panose="02020603050405020304" pitchFamily="18" charset="0"/>
                  </a:rPr>
                  <a:t> has cost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den>
                        </m:f>
                      </m:e>
                    </m:d>
                  </m:oMath>
                </a14:m>
                <a:r>
                  <a:rPr lang="en-US" sz="1800" dirty="0">
                    <a:solidFill>
                      <a:srgbClr val="000000"/>
                    </a:solidFill>
                    <a:effectLst/>
                    <a:latin typeface="+mj-lt"/>
                    <a:ea typeface="Times New Roman" panose="02020603050405020304" pitchFamily="18" charset="0"/>
                    <a:cs typeface="Times New Roman" panose="02020603050405020304" pitchFamily="18" charset="0"/>
                  </a:rPr>
                  <a:t> .</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Hence the total cost at level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800" dirty="0">
                    <a:solidFill>
                      <a:srgbClr val="000000"/>
                    </a:solidFill>
                    <a:effectLst/>
                    <a:latin typeface="+mj-lt"/>
                    <a:ea typeface="Times New Roman" panose="02020603050405020304" pitchFamily="18" charset="0"/>
                    <a:cs typeface="Times New Roman" panose="02020603050405020304" pitchFamily="18" charset="0"/>
                  </a:rPr>
                  <a:t> is </a:t>
                </a:r>
                <a14:m>
                  <m:oMath xmlns:m="http://schemas.openxmlformats.org/officeDocument/2006/math">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den>
                        </m:f>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oMath>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However, the bottom level is special. Each of the bottom node has contribute cost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oMath>
                </a14:m>
                <a:r>
                  <a:rPr lang="en-US" sz="1800" dirty="0">
                    <a:solidFill>
                      <a:srgbClr val="000000"/>
                    </a:solidFill>
                    <a:effectLst/>
                    <a:latin typeface="+mj-lt"/>
                    <a:ea typeface="Times New Roman" panose="02020603050405020304" pitchFamily="18" charset="0"/>
                    <a:cs typeface="Times New Roman" panose="02020603050405020304" pitchFamily="18" charset="0"/>
                  </a:rPr>
                  <a:t>  </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Hence the cost of the bottom level is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oMath>
                </a14:m>
                <a:endParaRPr lang="en-US" sz="1800" i="1" dirty="0">
                  <a:solidFill>
                    <a:srgbClr val="000000"/>
                  </a:solidFill>
                  <a:effectLst/>
                  <a:latin typeface="+mj-lt"/>
                  <a:ea typeface="Times New Roman" panose="02020603050405020304" pitchFamily="18" charset="0"/>
                  <a:cs typeface="Times New Roman" panose="02020603050405020304" pitchFamily="18" charset="0"/>
                </a:endParaRPr>
              </a:p>
              <a:p>
                <a:pPr marL="0" indent="0" defTabSz="89535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𝑎𝑠</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𝑡h𝑒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h𝑒𝑖𝑔h𝑡</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𝑜𝑓</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𝑡h𝑒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𝑡𝑟𝑒𝑒</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func>
                        </m:sup>
                      </m:sSup>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oMath>
                  </m:oMathPara>
                </a14:m>
                <a:endParaRPr lang="en-IN" dirty="0"/>
              </a:p>
            </p:txBody>
          </p:sp>
        </mc:Choice>
        <mc:Fallback>
          <p:sp>
            <p:nvSpPr>
              <p:cNvPr id="3" name="Content Placeholder 2">
                <a:extLst>
                  <a:ext uri="{FF2B5EF4-FFF2-40B4-BE49-F238E27FC236}">
                    <a16:creationId xmlns:a16="http://schemas.microsoft.com/office/drawing/2014/main" xmlns="" xmlns:a14="http://schemas.microsoft.com/office/drawing/2010/main" id="{41F82FEE-2055-4855-89DA-54A1CC30EEF2}"/>
                  </a:ext>
                </a:extLst>
              </p:cNvPr>
              <p:cNvSpPr>
                <a:spLocks noGrp="1" noRot="1" noChangeAspect="1" noMove="1" noResize="1" noEditPoints="1" noAdjustHandles="1" noChangeArrowheads="1" noChangeShapeType="1" noTextEdit="1"/>
              </p:cNvSpPr>
              <p:nvPr>
                <p:ph idx="1"/>
              </p:nvPr>
            </p:nvSpPr>
            <p:spPr>
              <a:xfrm>
                <a:off x="827584" y="1722438"/>
                <a:ext cx="7787208" cy="3886200"/>
              </a:xfrm>
              <a:blipFill>
                <a:blip r:embed="rId2" cstate="print"/>
                <a:stretch>
                  <a:fillRect l="-705" t="-1099"/>
                </a:stretch>
              </a:blipFill>
            </p:spPr>
            <p:txBody>
              <a:bodyPr/>
              <a:lstStyle/>
              <a:p>
                <a:r>
                  <a:rPr lang="en-IN">
                    <a:noFill/>
                  </a:rPr>
                  <a:t> </a:t>
                </a:r>
              </a:p>
            </p:txBody>
          </p:sp>
        </mc:Fallback>
      </mc:AlternateContent>
    </p:spTree>
    <p:extLst>
      <p:ext uri="{BB962C8B-B14F-4D97-AF65-F5344CB8AC3E}">
        <p14:creationId xmlns:p14="http://schemas.microsoft.com/office/powerpoint/2010/main" xmlns="" val="36323600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A888D7-1FD9-43A8-8BEF-5E032E289D0E}"/>
              </a:ext>
            </a:extLst>
          </p:cNvPr>
          <p:cNvSpPr>
            <a:spLocks noGrp="1"/>
          </p:cNvSpPr>
          <p:nvPr>
            <p:ph type="title"/>
          </p:nvPr>
        </p:nvSpPr>
        <p:spPr/>
        <p:txBody>
          <a:bodyPr/>
          <a:lstStyle/>
          <a:p>
            <a:r>
              <a:rPr lang="en-US" sz="3200" b="1" dirty="0">
                <a:solidFill>
                  <a:srgbClr val="000000"/>
                </a:solidFill>
              </a:rPr>
              <a:t>Recursion Tree Method (Example 3)</a:t>
            </a:r>
            <a:endParaRPr lang="en-IN" sz="3200" dirty="0"/>
          </a:p>
        </p:txBody>
      </p:sp>
      <mc:AlternateContent xmlns:mc="http://schemas.openxmlformats.org/markup-compatibility/2006">
        <mc:Choice xmlns:a14="http://schemas.microsoft.com/office/drawing/2010/main" xmlns="" Requires="a14">
          <p:sp>
            <p:nvSpPr>
              <p:cNvPr id="3" name="Content Placeholder 2">
                <a:extLst>
                  <a:ext uri="{FF2B5EF4-FFF2-40B4-BE49-F238E27FC236}">
                    <a16:creationId xmlns:a16="http://schemas.microsoft.com/office/drawing/2014/main" id="{0051A51C-9EB9-4FBB-A418-E6C7BE975E69}"/>
                  </a:ext>
                </a:extLst>
              </p:cNvPr>
              <p:cNvSpPr>
                <a:spLocks noGrp="1"/>
              </p:cNvSpPr>
              <p:nvPr>
                <p:ph idx="1"/>
              </p:nvPr>
            </p:nvSpPr>
            <p:spPr>
              <a:xfrm>
                <a:off x="755576" y="1844824"/>
                <a:ext cx="7632848" cy="3886200"/>
              </a:xfrm>
            </p:spPr>
            <p:txBody>
              <a:bodyPr/>
              <a:lstStyle/>
              <a:p>
                <a:pPr marL="0" indent="0">
                  <a:lnSpc>
                    <a:spcPct val="200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So, the total cost of entire tree is </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200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oMath>
                  </m:oMathPara>
                </a14:m>
                <a:endParaRPr lang="en-US" sz="1800" i="1" dirty="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endParaRPr>
              </a:p>
              <a:p>
                <a:pPr marL="0" indent="0">
                  <a:lnSpc>
                    <a:spcPct val="200000"/>
                  </a:lnSpc>
                  <a:spcAft>
                    <a:spcPts val="0"/>
                  </a:spcAft>
                  <a:buNone/>
                </a:pPr>
                <a14:m>
                  <m:oMath xmlns:m="http://schemas.openxmlformats.org/officeDocument/2006/math">
                    <m:r>
                      <a:rPr lang="en-US" sz="18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nary>
                      <m:naryPr>
                        <m:chr m:val="∑"/>
                        <m:limLoc m:val="undOvr"/>
                        <m:ctrlPr>
                          <a:rPr lang="en-IN" sz="18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m:t>
                        </m:r>
                      </m:sub>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sup>
                      <m:e>
                        <m:sSup>
                          <m:sSupPr>
                            <m:ctrlPr>
                              <a:rPr lang="en-US" sz="1800" i="1" smtClean="0">
                                <a:solidFill>
                                  <a:srgbClr val="000000"/>
                                </a:solidFill>
                                <a:effectLst/>
                                <a:latin typeface="Cambria Math" panose="02040503050406030204" pitchFamily="18" charset="0"/>
                                <a:cs typeface="Times New Roman" panose="02020603050405020304" pitchFamily="18" charset="0"/>
                              </a:rPr>
                            </m:ctrlPr>
                          </m:sSupPr>
                          <m:e>
                            <m:r>
                              <a:rPr lang="en-US" sz="1800" b="0" i="1" smtClean="0">
                                <a:solidFill>
                                  <a:srgbClr val="000000"/>
                                </a:solidFill>
                                <a:effectLst/>
                                <a:latin typeface="Cambria Math" panose="02040503050406030204" pitchFamily="18" charset="0"/>
                                <a:cs typeface="Times New Roman" panose="02020603050405020304" pitchFamily="18" charset="0"/>
                              </a:rPr>
                              <m:t>1</m:t>
                            </m:r>
                          </m:e>
                          <m:sup>
                            <m:r>
                              <a:rPr lang="en-US" sz="1800" b="0" i="1" smtClean="0">
                                <a:solidFill>
                                  <a:srgbClr val="000000"/>
                                </a:solidFill>
                                <a:effectLst/>
                                <a:latin typeface="Cambria Math" panose="02040503050406030204" pitchFamily="18" charset="0"/>
                                <a:cs typeface="Times New Roman" panose="02020603050405020304" pitchFamily="18" charset="0"/>
                              </a:rPr>
                              <m:t>𝑖</m:t>
                            </m:r>
                          </m:sup>
                        </m:sSup>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e>
                    </m:nary>
                  </m:oMath>
                </a14:m>
                <a:r>
                  <a:rPr lang="en-IN" sz="1800" dirty="0">
                    <a:solidFill>
                      <a:srgbClr val="000000"/>
                    </a:solidFill>
                    <a:effectLst/>
                    <a:latin typeface="+mj-lt"/>
                    <a:ea typeface="Calibri" panose="020F0502020204030204" pitchFamily="34" charset="0"/>
                    <a:cs typeface="Times New Roman" panose="02020603050405020304" pitchFamily="18" charset="0"/>
                  </a:rPr>
                  <a:t>.</a:t>
                </a:r>
              </a:p>
              <a:p>
                <a:pPr marL="0" indent="0">
                  <a:lnSpc>
                    <a:spcPct val="200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func>
                        <m:funcPr>
                          <m:ctrlPr>
                            <a:rPr lang="en-US" sz="18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US" sz="18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b="0" i="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800" i="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e>
                            <m:sub>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e>
                      </m:func>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200000"/>
                  </a:lnSpc>
                  <a:spcAft>
                    <a:spcPts val="0"/>
                  </a:spcAft>
                  <a:buNone/>
                </a:pPr>
                <a14:m>
                  <m:oMathPara xmlns:m="http://schemas.openxmlformats.org/officeDocument/2006/math">
                    <m:oMathParaPr>
                      <m:jc m:val="left"/>
                    </m:oMathParaPr>
                    <m:oMath xmlns:m="http://schemas.openxmlformats.org/officeDocument/2006/math">
                      <m:r>
                        <a:rPr lang="en-US" sz="18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func>
                        <m:funcPr>
                          <m:ctrlPr>
                            <a:rPr lang="en-US" sz="18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US" sz="18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i="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e>
                            <m:sub>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e>
                      </m:func>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200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𝐻𝑒𝑛𝑐𝑒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l-GR" sz="1800" i="1" dirty="0"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Θ</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endParaRPr lang="en-IN" dirty="0"/>
              </a:p>
            </p:txBody>
          </p:sp>
        </mc:Choice>
        <mc:Fallback>
          <p:sp>
            <p:nvSpPr>
              <p:cNvPr id="3" name="Content Placeholder 2">
                <a:extLst>
                  <a:ext uri="{FF2B5EF4-FFF2-40B4-BE49-F238E27FC236}">
                    <a16:creationId xmlns:a16="http://schemas.microsoft.com/office/drawing/2014/main" xmlns="" xmlns:a14="http://schemas.microsoft.com/office/drawing/2010/main" id="{0051A51C-9EB9-4FBB-A418-E6C7BE975E69}"/>
                  </a:ext>
                </a:extLst>
              </p:cNvPr>
              <p:cNvSpPr>
                <a:spLocks noGrp="1" noRot="1" noChangeAspect="1" noMove="1" noResize="1" noEditPoints="1" noAdjustHandles="1" noChangeArrowheads="1" noChangeShapeType="1" noTextEdit="1"/>
              </p:cNvSpPr>
              <p:nvPr>
                <p:ph idx="1"/>
              </p:nvPr>
            </p:nvSpPr>
            <p:spPr>
              <a:xfrm>
                <a:off x="755576" y="1844824"/>
                <a:ext cx="7632848" cy="3886200"/>
              </a:xfrm>
              <a:blipFill>
                <a:blip r:embed="rId2" cstate="print"/>
                <a:stretch>
                  <a:fillRect l="-719"/>
                </a:stretch>
              </a:blipFill>
            </p:spPr>
            <p:txBody>
              <a:bodyPr/>
              <a:lstStyle/>
              <a:p>
                <a:r>
                  <a:rPr lang="en-IN">
                    <a:noFill/>
                  </a:rPr>
                  <a:t> </a:t>
                </a:r>
              </a:p>
            </p:txBody>
          </p:sp>
        </mc:Fallback>
      </mc:AlternateContent>
    </p:spTree>
    <p:extLst>
      <p:ext uri="{BB962C8B-B14F-4D97-AF65-F5344CB8AC3E}">
        <p14:creationId xmlns:p14="http://schemas.microsoft.com/office/powerpoint/2010/main" xmlns="" val="6836195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945383-24EA-45C5-BF15-AF5F54830BBF}"/>
              </a:ext>
            </a:extLst>
          </p:cNvPr>
          <p:cNvSpPr>
            <a:spLocks noGrp="1"/>
          </p:cNvSpPr>
          <p:nvPr>
            <p:ph type="title"/>
          </p:nvPr>
        </p:nvSpPr>
        <p:spPr/>
        <p:txBody>
          <a:bodyPr/>
          <a:lstStyle/>
          <a:p>
            <a:r>
              <a:rPr lang="en-US" sz="3200" b="1" dirty="0">
                <a:solidFill>
                  <a:srgbClr val="000000"/>
                </a:solidFill>
              </a:rPr>
              <a:t>Recursion Tree Method (Example 4)</a:t>
            </a:r>
            <a:endParaRPr lang="en-IN" sz="3200" dirty="0"/>
          </a:p>
        </p:txBody>
      </p:sp>
      <mc:AlternateContent xmlns:mc="http://schemas.openxmlformats.org/markup-compatibility/2006">
        <mc:Choice xmlns:a14="http://schemas.microsoft.com/office/drawing/2010/main" xmlns="" Requires="a14">
          <p:sp>
            <p:nvSpPr>
              <p:cNvPr id="3" name="Content Placeholder 2">
                <a:extLst>
                  <a:ext uri="{FF2B5EF4-FFF2-40B4-BE49-F238E27FC236}">
                    <a16:creationId xmlns:a16="http://schemas.microsoft.com/office/drawing/2014/main" id="{BA0CFABD-DBBA-4BFA-ADAA-18022ED8FCD7}"/>
                  </a:ext>
                </a:extLst>
              </p:cNvPr>
              <p:cNvSpPr>
                <a:spLocks noGrp="1"/>
              </p:cNvSpPr>
              <p:nvPr>
                <p:ph idx="1"/>
              </p:nvPr>
            </p:nvSpPr>
            <p:spPr>
              <a:xfrm>
                <a:off x="719572" y="1714399"/>
                <a:ext cx="7704856" cy="3886200"/>
              </a:xfrm>
            </p:spPr>
            <p:txBody>
              <a:bodyPr/>
              <a:lstStyle/>
              <a:p>
                <a:pPr marL="0" indent="0">
                  <a:lnSpc>
                    <a:spcPct val="107000"/>
                  </a:lnSpc>
                  <a:spcBef>
                    <a:spcPts val="0"/>
                  </a:spcBef>
                  <a:spcAft>
                    <a:spcPts val="0"/>
                  </a:spcAft>
                  <a:buNone/>
                </a:pPr>
                <a:r>
                  <a:rPr lang="en-US" sz="1800" b="1" dirty="0">
                    <a:solidFill>
                      <a:srgbClr val="000000"/>
                    </a:solidFill>
                    <a:effectLst/>
                    <a:latin typeface="+mj-lt"/>
                    <a:ea typeface="Times New Roman" panose="02020603050405020304" pitchFamily="18" charset="0"/>
                    <a:cs typeface="Times New Roman" panose="02020603050405020304" pitchFamily="18" charset="0"/>
                  </a:rPr>
                  <a:t>Example 4</a:t>
                </a:r>
                <a:endParaRPr lang="en-IN" sz="1800" b="1"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Solve the recurrence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den>
                        </m:f>
                      </m:e>
                    </m:d>
                    <m: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8</m:t>
                            </m:r>
                          </m:den>
                        </m:f>
                      </m:e>
                    </m:d>
                    <m: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800" dirty="0">
                    <a:solidFill>
                      <a:srgbClr val="000000"/>
                    </a:solidFill>
                    <a:effectLst/>
                    <a:latin typeface="+mj-lt"/>
                    <a:ea typeface="Times New Roman" panose="02020603050405020304" pitchFamily="18" charset="0"/>
                    <a:cs typeface="Times New Roman" panose="02020603050405020304" pitchFamily="18" charset="0"/>
                  </a:rPr>
                  <a:t> by using recursion tree method.</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14:m>
                  <m:oMathPara xmlns:m="http://schemas.openxmlformats.org/officeDocument/2006/math">
                    <m:oMathParaPr>
                      <m:jc m:val="centerGroup"/>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den>
                          </m:f>
                        </m:e>
                      </m:d>
                      <m: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8</m:t>
                              </m:r>
                            </m:den>
                          </m:f>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dirty="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&gt;0</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The term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oMath>
                </a14:m>
                <a:r>
                  <a:rPr lang="en-US" sz="1800" dirty="0">
                    <a:solidFill>
                      <a:srgbClr val="000000"/>
                    </a:solidFill>
                    <a:effectLst/>
                    <a:latin typeface="+mj-lt"/>
                    <a:ea typeface="Times New Roman" panose="02020603050405020304" pitchFamily="18" charset="0"/>
                    <a:cs typeface="Times New Roman" panose="02020603050405020304" pitchFamily="18" charset="0"/>
                  </a:rPr>
                  <a:t>, at the root represent the costs incurred by the subproblems of size </a:t>
                </a:r>
                <a14:m>
                  <m:oMath xmlns:m="http://schemas.openxmlformats.org/officeDocument/2006/math">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den>
                    </m:f>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8</m:t>
                        </m:r>
                      </m:den>
                    </m:f>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en-US" sz="1800" dirty="0">
                    <a:solidFill>
                      <a:srgbClr val="000000"/>
                    </a:solidFill>
                    <a:effectLst/>
                    <a:latin typeface="+mj-lt"/>
                    <a:ea typeface="Times New Roman" panose="02020603050405020304" pitchFamily="18" charset="0"/>
                    <a:cs typeface="Times New Roman" panose="02020603050405020304" pitchFamily="18" charset="0"/>
                  </a:rPr>
                  <a:t>.</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Construction of Recursion tree</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ctr">
                  <a:lnSpc>
                    <a:spcPct val="107000"/>
                  </a:lnSpc>
                  <a:spcBef>
                    <a:spcPts val="0"/>
                  </a:spcBef>
                  <a:spcAft>
                    <a:spcPts val="0"/>
                  </a:spcAft>
                  <a:buNone/>
                </a:pPr>
                <a14:m>
                  <m:oMathPara xmlns:m="http://schemas.openxmlformats.org/officeDocument/2006/math">
                    <m:oMathParaPr>
                      <m:jc m:val="centerGroup"/>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ctr">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Fig –(a)</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Figure (a) shows T(n), which progressively expands in (b) to form recursion tree.</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endParaRPr lang="en-IN" dirty="0"/>
              </a:p>
            </p:txBody>
          </p:sp>
        </mc:Choice>
        <mc:Fallback>
          <p:sp>
            <p:nvSpPr>
              <p:cNvPr id="3" name="Content Placeholder 2">
                <a:extLst>
                  <a:ext uri="{FF2B5EF4-FFF2-40B4-BE49-F238E27FC236}">
                    <a16:creationId xmlns:a16="http://schemas.microsoft.com/office/drawing/2014/main" xmlns="" xmlns:a14="http://schemas.microsoft.com/office/drawing/2010/main" id="{BA0CFABD-DBBA-4BFA-ADAA-18022ED8FCD7}"/>
                  </a:ext>
                </a:extLst>
              </p:cNvPr>
              <p:cNvSpPr>
                <a:spLocks noGrp="1" noRot="1" noChangeAspect="1" noMove="1" noResize="1" noEditPoints="1" noAdjustHandles="1" noChangeArrowheads="1" noChangeShapeType="1" noTextEdit="1"/>
              </p:cNvSpPr>
              <p:nvPr>
                <p:ph idx="1"/>
              </p:nvPr>
            </p:nvSpPr>
            <p:spPr>
              <a:xfrm>
                <a:off x="719572" y="1714399"/>
                <a:ext cx="7704856" cy="3886200"/>
              </a:xfrm>
              <a:blipFill>
                <a:blip r:embed="rId2" cstate="print"/>
                <a:stretch>
                  <a:fillRect l="-633" t="-940" r="-79"/>
                </a:stretch>
              </a:blipFill>
            </p:spPr>
            <p:txBody>
              <a:bodyPr/>
              <a:lstStyle/>
              <a:p>
                <a:r>
                  <a:rPr lang="en-IN">
                    <a:noFill/>
                  </a:rPr>
                  <a:t> </a:t>
                </a:r>
              </a:p>
            </p:txBody>
          </p:sp>
        </mc:Fallback>
      </mc:AlternateContent>
    </p:spTree>
    <p:extLst>
      <p:ext uri="{BB962C8B-B14F-4D97-AF65-F5344CB8AC3E}">
        <p14:creationId xmlns:p14="http://schemas.microsoft.com/office/powerpoint/2010/main" xmlns="" val="29230582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99241A-FBE3-450F-A1BA-B17B70D81248}"/>
              </a:ext>
            </a:extLst>
          </p:cNvPr>
          <p:cNvSpPr>
            <a:spLocks noGrp="1"/>
          </p:cNvSpPr>
          <p:nvPr>
            <p:ph type="title"/>
          </p:nvPr>
        </p:nvSpPr>
        <p:spPr/>
        <p:txBody>
          <a:bodyPr/>
          <a:lstStyle/>
          <a:p>
            <a:r>
              <a:rPr lang="en-US" sz="3200" b="1" dirty="0">
                <a:solidFill>
                  <a:srgbClr val="000000"/>
                </a:solidFill>
              </a:rPr>
              <a:t>Recursion Tree Method (Example 4)</a:t>
            </a:r>
            <a:endParaRPr lang="en-IN" sz="3200" dirty="0"/>
          </a:p>
        </p:txBody>
      </p:sp>
      <p:grpSp>
        <p:nvGrpSpPr>
          <p:cNvPr id="4" name="Group 3">
            <a:extLst>
              <a:ext uri="{FF2B5EF4-FFF2-40B4-BE49-F238E27FC236}">
                <a16:creationId xmlns:a16="http://schemas.microsoft.com/office/drawing/2014/main" xmlns="" id="{5F15CAA9-E2A8-4DC4-8420-E35B5FD1891C}"/>
              </a:ext>
            </a:extLst>
          </p:cNvPr>
          <p:cNvGrpSpPr/>
          <p:nvPr/>
        </p:nvGrpSpPr>
        <p:grpSpPr>
          <a:xfrm>
            <a:off x="1514896" y="1868452"/>
            <a:ext cx="5328592" cy="3958944"/>
            <a:chOff x="0" y="0"/>
            <a:chExt cx="4899660" cy="3741752"/>
          </a:xfrm>
        </p:grpSpPr>
        <p:grpSp>
          <p:nvGrpSpPr>
            <p:cNvPr id="5" name="Group 4">
              <a:extLst>
                <a:ext uri="{FF2B5EF4-FFF2-40B4-BE49-F238E27FC236}">
                  <a16:creationId xmlns:a16="http://schemas.microsoft.com/office/drawing/2014/main" xmlns="" id="{28A727CF-6E72-4480-A8AE-1CC910226FD0}"/>
                </a:ext>
              </a:extLst>
            </p:cNvPr>
            <p:cNvGrpSpPr/>
            <p:nvPr/>
          </p:nvGrpSpPr>
          <p:grpSpPr>
            <a:xfrm>
              <a:off x="0" y="0"/>
              <a:ext cx="4899660" cy="3432808"/>
              <a:chOff x="0" y="0"/>
              <a:chExt cx="4899660" cy="3432810"/>
            </a:xfrm>
          </p:grpSpPr>
          <p:grpSp>
            <p:nvGrpSpPr>
              <p:cNvPr id="7" name="Group 6">
                <a:extLst>
                  <a:ext uri="{FF2B5EF4-FFF2-40B4-BE49-F238E27FC236}">
                    <a16:creationId xmlns:a16="http://schemas.microsoft.com/office/drawing/2014/main" xmlns="" id="{2959216E-0CD0-47B9-A032-A8C08090D75F}"/>
                  </a:ext>
                </a:extLst>
              </p:cNvPr>
              <p:cNvGrpSpPr/>
              <p:nvPr/>
            </p:nvGrpSpPr>
            <p:grpSpPr>
              <a:xfrm>
                <a:off x="0" y="0"/>
                <a:ext cx="4899660" cy="3001242"/>
                <a:chOff x="0" y="0"/>
                <a:chExt cx="4899660" cy="3001242"/>
              </a:xfrm>
            </p:grpSpPr>
            <p:grpSp>
              <p:nvGrpSpPr>
                <p:cNvPr id="9" name="Group 8">
                  <a:extLst>
                    <a:ext uri="{FF2B5EF4-FFF2-40B4-BE49-F238E27FC236}">
                      <a16:creationId xmlns:a16="http://schemas.microsoft.com/office/drawing/2014/main" xmlns="" id="{6486CE15-7EF5-4911-A05F-7CC5E977FF09}"/>
                    </a:ext>
                  </a:extLst>
                </p:cNvPr>
                <p:cNvGrpSpPr/>
                <p:nvPr/>
              </p:nvGrpSpPr>
              <p:grpSpPr>
                <a:xfrm>
                  <a:off x="0" y="0"/>
                  <a:ext cx="4899660" cy="2217421"/>
                  <a:chOff x="0" y="0"/>
                  <a:chExt cx="4015740" cy="2217421"/>
                </a:xfrm>
              </p:grpSpPr>
              <p:grpSp>
                <p:nvGrpSpPr>
                  <p:cNvPr id="88" name="Group 87">
                    <a:extLst>
                      <a:ext uri="{FF2B5EF4-FFF2-40B4-BE49-F238E27FC236}">
                        <a16:creationId xmlns:a16="http://schemas.microsoft.com/office/drawing/2014/main" xmlns="" id="{ED299BA8-5D7D-429D-97F6-474BC86AEC92}"/>
                      </a:ext>
                    </a:extLst>
                  </p:cNvPr>
                  <p:cNvGrpSpPr/>
                  <p:nvPr/>
                </p:nvGrpSpPr>
                <p:grpSpPr>
                  <a:xfrm>
                    <a:off x="83820" y="0"/>
                    <a:ext cx="3825751" cy="1216351"/>
                    <a:chOff x="0" y="60960"/>
                    <a:chExt cx="1650324" cy="1216351"/>
                  </a:xfrm>
                </p:grpSpPr>
                <p:grpSp>
                  <p:nvGrpSpPr>
                    <p:cNvPr id="116" name="Group 115">
                      <a:extLst>
                        <a:ext uri="{FF2B5EF4-FFF2-40B4-BE49-F238E27FC236}">
                          <a16:creationId xmlns:a16="http://schemas.microsoft.com/office/drawing/2014/main" xmlns="" id="{28DFF0CA-C75E-4024-80AE-F2868456CA26}"/>
                        </a:ext>
                      </a:extLst>
                    </p:cNvPr>
                    <p:cNvGrpSpPr/>
                    <p:nvPr/>
                  </p:nvGrpSpPr>
                  <p:grpSpPr>
                    <a:xfrm>
                      <a:off x="342900" y="342900"/>
                      <a:ext cx="1074420" cy="678180"/>
                      <a:chOff x="0" y="0"/>
                      <a:chExt cx="1074420" cy="678180"/>
                    </a:xfrm>
                  </p:grpSpPr>
                  <p:cxnSp>
                    <p:nvCxnSpPr>
                      <p:cNvPr id="122" name="Straight Connector 121">
                        <a:extLst>
                          <a:ext uri="{FF2B5EF4-FFF2-40B4-BE49-F238E27FC236}">
                            <a16:creationId xmlns:a16="http://schemas.microsoft.com/office/drawing/2014/main" xmlns="" id="{B8B69015-F723-4271-AB0A-A92BD2398574}"/>
                          </a:ext>
                        </a:extLst>
                      </p:cNvPr>
                      <p:cNvCxnSpPr/>
                      <p:nvPr/>
                    </p:nvCxnSpPr>
                    <p:spPr>
                      <a:xfrm flipH="1">
                        <a:off x="0" y="0"/>
                        <a:ext cx="556260" cy="61722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123" name="Straight Connector 122">
                        <a:extLst>
                          <a:ext uri="{FF2B5EF4-FFF2-40B4-BE49-F238E27FC236}">
                            <a16:creationId xmlns:a16="http://schemas.microsoft.com/office/drawing/2014/main" xmlns="" id="{FD6D2113-831C-402A-AF87-179756EBED57}"/>
                          </a:ext>
                        </a:extLst>
                      </p:cNvPr>
                      <p:cNvCxnSpPr/>
                      <p:nvPr/>
                    </p:nvCxnSpPr>
                    <p:spPr>
                      <a:xfrm>
                        <a:off x="556260" y="15240"/>
                        <a:ext cx="518160" cy="64008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124" name="Straight Connector 123">
                        <a:extLst>
                          <a:ext uri="{FF2B5EF4-FFF2-40B4-BE49-F238E27FC236}">
                            <a16:creationId xmlns:a16="http://schemas.microsoft.com/office/drawing/2014/main" xmlns="" id="{BCA2238B-8F45-47C9-90A0-EF8D274B3E68}"/>
                          </a:ext>
                        </a:extLst>
                      </p:cNvPr>
                      <p:cNvCxnSpPr/>
                      <p:nvPr/>
                    </p:nvCxnSpPr>
                    <p:spPr>
                      <a:xfrm flipH="1">
                        <a:off x="541020" y="0"/>
                        <a:ext cx="7620" cy="67818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grpSp>
                <mc:AlternateContent xmlns:mc="http://schemas.openxmlformats.org/markup-compatibility/2006">
                  <mc:Choice xmlns:a14="http://schemas.microsoft.com/office/drawing/2010/main" xmlns="" Requires="a14">
                    <p:sp>
                      <p:nvSpPr>
                        <p:cNvPr id="117" name="Text Box 432">
                          <a:extLst>
                            <a:ext uri="{FF2B5EF4-FFF2-40B4-BE49-F238E27FC236}">
                              <a16:creationId xmlns:a16="http://schemas.microsoft.com/office/drawing/2014/main" id="{C099B39F-E961-4A1D-9AE4-2F44DD278CFC}"/>
                            </a:ext>
                          </a:extLst>
                        </p:cNvPr>
                        <p:cNvSpPr txBox="1"/>
                        <p:nvPr/>
                      </p:nvSpPr>
                      <p:spPr>
                        <a:xfrm>
                          <a:off x="655320" y="60960"/>
                          <a:ext cx="495300" cy="29718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4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𝑐𝑛</m:t>
                                </m:r>
                              </m:oMath>
                            </m:oMathPara>
                          </a14:m>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117" name="Text Box 432">
                          <a:extLst>
                            <a:ext uri="{FF2B5EF4-FFF2-40B4-BE49-F238E27FC236}">
                              <a16:creationId xmlns:a16="http://schemas.microsoft.com/office/drawing/2014/main" xmlns="" xmlns:a14="http://schemas.microsoft.com/office/drawing/2010/main" id="{C099B39F-E961-4A1D-9AE4-2F44DD278CFC}"/>
                            </a:ext>
                          </a:extLst>
                        </p:cNvPr>
                        <p:cNvSpPr txBox="1">
                          <a:spLocks noRot="1" noChangeAspect="1" noMove="1" noResize="1" noEditPoints="1" noAdjustHandles="1" noChangeArrowheads="1" noChangeShapeType="1" noTextEdit="1"/>
                        </p:cNvSpPr>
                        <p:nvPr/>
                      </p:nvSpPr>
                      <p:spPr>
                        <a:xfrm>
                          <a:off x="655320" y="60960"/>
                          <a:ext cx="495300" cy="297180"/>
                        </a:xfrm>
                        <a:prstGeom prst="rect">
                          <a:avLst/>
                        </a:prstGeom>
                        <a:blipFill>
                          <a:blip r:embed="rId2" cstate="print"/>
                          <a:stretch>
                            <a:fillRect/>
                          </a:stretch>
                        </a:blipFill>
                        <a:ln w="6350">
                          <a:noFill/>
                        </a:ln>
                      </p:spPr>
                      <p:txBody>
                        <a:bodyPr/>
                        <a:lstStyle/>
                        <a:p>
                          <a:r>
                            <a:rPr lang="en-IN">
                              <a:noFill/>
                            </a:rPr>
                            <a:t> </a:t>
                          </a:r>
                        </a:p>
                      </p:txBody>
                    </p:sp>
                  </mc:Fallback>
                </mc:AlternateContent>
                <p:grpSp>
                  <p:nvGrpSpPr>
                    <p:cNvPr id="118" name="Group 117">
                      <a:extLst>
                        <a:ext uri="{FF2B5EF4-FFF2-40B4-BE49-F238E27FC236}">
                          <a16:creationId xmlns:a16="http://schemas.microsoft.com/office/drawing/2014/main" xmlns="" id="{8A3D93A8-C3B1-4870-BF82-3CBDFC963832}"/>
                        </a:ext>
                      </a:extLst>
                    </p:cNvPr>
                    <p:cNvGrpSpPr/>
                    <p:nvPr/>
                  </p:nvGrpSpPr>
                  <p:grpSpPr>
                    <a:xfrm>
                      <a:off x="0" y="816378"/>
                      <a:ext cx="1650324" cy="460933"/>
                      <a:chOff x="0" y="-120882"/>
                      <a:chExt cx="1650324" cy="460933"/>
                    </a:xfrm>
                  </p:grpSpPr>
                  <mc:AlternateContent xmlns:mc="http://schemas.openxmlformats.org/markup-compatibility/2006">
                    <mc:Choice xmlns:a14="http://schemas.microsoft.com/office/drawing/2010/main" xmlns="" Requires="a14">
                      <p:sp>
                        <p:nvSpPr>
                          <p:cNvPr id="119" name="Text Box 434">
                            <a:extLst>
                              <a:ext uri="{FF2B5EF4-FFF2-40B4-BE49-F238E27FC236}">
                                <a16:creationId xmlns:a16="http://schemas.microsoft.com/office/drawing/2014/main" id="{EF96FEA6-0DFE-4C7A-BAF6-F15C813495C5}"/>
                              </a:ext>
                            </a:extLst>
                          </p:cNvPr>
                          <p:cNvSpPr txBox="1"/>
                          <p:nvPr/>
                        </p:nvSpPr>
                        <p:spPr>
                          <a:xfrm>
                            <a:off x="0" y="-76200"/>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𝑐</m:t>
                                  </m:r>
                                  <m:d>
                                    <m:dPr>
                                      <m:ctrlPr>
                                        <a:rPr lang="en-IN" sz="11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1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2</m:t>
                                          </m:r>
                                        </m:den>
                                      </m:f>
                                    </m:e>
                                  </m:d>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119" name="Text Box 434">
                            <a:extLst>
                              <a:ext uri="{FF2B5EF4-FFF2-40B4-BE49-F238E27FC236}">
                                <a16:creationId xmlns:a16="http://schemas.microsoft.com/office/drawing/2014/main" xmlns="" xmlns:a14="http://schemas.microsoft.com/office/drawing/2010/main" id="{EF96FEA6-0DFE-4C7A-BAF6-F15C813495C5}"/>
                              </a:ext>
                            </a:extLst>
                          </p:cNvPr>
                          <p:cNvSpPr txBox="1">
                            <a:spLocks noRot="1" noChangeAspect="1" noMove="1" noResize="1" noEditPoints="1" noAdjustHandles="1" noChangeArrowheads="1" noChangeShapeType="1" noTextEdit="1"/>
                          </p:cNvSpPr>
                          <p:nvPr/>
                        </p:nvSpPr>
                        <p:spPr>
                          <a:xfrm>
                            <a:off x="0" y="-76200"/>
                            <a:ext cx="495300" cy="388620"/>
                          </a:xfrm>
                          <a:prstGeom prst="rect">
                            <a:avLst/>
                          </a:prstGeom>
                          <a:blipFill>
                            <a:blip r:embed="rId3" cstate="print"/>
                            <a:stretch>
                              <a:fillRect/>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120" name="Text Box 435">
                            <a:extLst>
                              <a:ext uri="{FF2B5EF4-FFF2-40B4-BE49-F238E27FC236}">
                                <a16:creationId xmlns:a16="http://schemas.microsoft.com/office/drawing/2014/main" id="{9FA16C6D-6DFE-41F7-857C-75D467394C54}"/>
                              </a:ext>
                            </a:extLst>
                          </p:cNvPr>
                          <p:cNvSpPr txBox="1"/>
                          <p:nvPr/>
                        </p:nvSpPr>
                        <p:spPr>
                          <a:xfrm>
                            <a:off x="1155024" y="-120882"/>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𝑐</m:t>
                                  </m:r>
                                  <m:d>
                                    <m:dPr>
                                      <m:ctrlPr>
                                        <a:rPr lang="en-IN" sz="11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1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8</m:t>
                                          </m:r>
                                        </m:den>
                                      </m:f>
                                    </m:e>
                                  </m:d>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 </a:t>
                            </a:r>
                          </a:p>
                        </p:txBody>
                      </p:sp>
                    </mc:Choice>
                    <mc:Fallback>
                      <p:sp>
                        <p:nvSpPr>
                          <p:cNvPr id="120" name="Text Box 435">
                            <a:extLst>
                              <a:ext uri="{FF2B5EF4-FFF2-40B4-BE49-F238E27FC236}">
                                <a16:creationId xmlns:a16="http://schemas.microsoft.com/office/drawing/2014/main" xmlns="" xmlns:a14="http://schemas.microsoft.com/office/drawing/2010/main" id="{9FA16C6D-6DFE-41F7-857C-75D467394C54}"/>
                              </a:ext>
                            </a:extLst>
                          </p:cNvPr>
                          <p:cNvSpPr txBox="1">
                            <a:spLocks noRot="1" noChangeAspect="1" noMove="1" noResize="1" noEditPoints="1" noAdjustHandles="1" noChangeArrowheads="1" noChangeShapeType="1" noTextEdit="1"/>
                          </p:cNvSpPr>
                          <p:nvPr/>
                        </p:nvSpPr>
                        <p:spPr>
                          <a:xfrm>
                            <a:off x="1155024" y="-120882"/>
                            <a:ext cx="495300" cy="388620"/>
                          </a:xfrm>
                          <a:prstGeom prst="rect">
                            <a:avLst/>
                          </a:prstGeom>
                          <a:blipFill>
                            <a:blip r:embed="rId4" cstate="print"/>
                            <a:stretch>
                              <a:fillRect/>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121" name="Text Box 436">
                            <a:extLst>
                              <a:ext uri="{FF2B5EF4-FFF2-40B4-BE49-F238E27FC236}">
                                <a16:creationId xmlns:a16="http://schemas.microsoft.com/office/drawing/2014/main" id="{99D8D68C-7B6D-4B0A-ACFC-626B64A3AD3C}"/>
                              </a:ext>
                            </a:extLst>
                          </p:cNvPr>
                          <p:cNvSpPr txBox="1"/>
                          <p:nvPr/>
                        </p:nvSpPr>
                        <p:spPr>
                          <a:xfrm>
                            <a:off x="609600" y="-48569"/>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𝑐</m:t>
                                  </m:r>
                                  <m:d>
                                    <m:dPr>
                                      <m:ctrlPr>
                                        <a:rPr lang="en-IN" sz="11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1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4</m:t>
                                          </m:r>
                                        </m:den>
                                      </m:f>
                                    </m:e>
                                  </m:d>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 </a:t>
                            </a:r>
                          </a:p>
                        </p:txBody>
                      </p:sp>
                    </mc:Choice>
                    <mc:Fallback>
                      <p:sp>
                        <p:nvSpPr>
                          <p:cNvPr id="121" name="Text Box 436">
                            <a:extLst>
                              <a:ext uri="{FF2B5EF4-FFF2-40B4-BE49-F238E27FC236}">
                                <a16:creationId xmlns:a16="http://schemas.microsoft.com/office/drawing/2014/main" xmlns="" xmlns:a14="http://schemas.microsoft.com/office/drawing/2010/main" id="{99D8D68C-7B6D-4B0A-ACFC-626B64A3AD3C}"/>
                              </a:ext>
                            </a:extLst>
                          </p:cNvPr>
                          <p:cNvSpPr txBox="1">
                            <a:spLocks noRot="1" noChangeAspect="1" noMove="1" noResize="1" noEditPoints="1" noAdjustHandles="1" noChangeArrowheads="1" noChangeShapeType="1" noTextEdit="1"/>
                          </p:cNvSpPr>
                          <p:nvPr/>
                        </p:nvSpPr>
                        <p:spPr>
                          <a:xfrm>
                            <a:off x="609600" y="-48569"/>
                            <a:ext cx="495300" cy="388620"/>
                          </a:xfrm>
                          <a:prstGeom prst="rect">
                            <a:avLst/>
                          </a:prstGeom>
                          <a:blipFill>
                            <a:blip r:embed="rId5" cstate="print"/>
                            <a:stretch>
                              <a:fillRect/>
                            </a:stretch>
                          </a:blipFill>
                          <a:ln w="6350">
                            <a:solidFill>
                              <a:schemeClr val="bg1">
                                <a:alpha val="0"/>
                              </a:schemeClr>
                            </a:solidFill>
                          </a:ln>
                        </p:spPr>
                        <p:txBody>
                          <a:bodyPr/>
                          <a:lstStyle/>
                          <a:p>
                            <a:r>
                              <a:rPr lang="en-IN">
                                <a:noFill/>
                              </a:rPr>
                              <a:t> </a:t>
                            </a:r>
                          </a:p>
                        </p:txBody>
                      </p:sp>
                    </mc:Fallback>
                  </mc:AlternateContent>
                </p:grpSp>
              </p:grpSp>
              <p:grpSp>
                <p:nvGrpSpPr>
                  <p:cNvPr id="89" name="Group 88">
                    <a:extLst>
                      <a:ext uri="{FF2B5EF4-FFF2-40B4-BE49-F238E27FC236}">
                        <a16:creationId xmlns:a16="http://schemas.microsoft.com/office/drawing/2014/main" xmlns="" id="{9CF956B3-33EE-4871-B5BB-A0A28D6959BD}"/>
                      </a:ext>
                    </a:extLst>
                  </p:cNvPr>
                  <p:cNvGrpSpPr/>
                  <p:nvPr/>
                </p:nvGrpSpPr>
                <p:grpSpPr>
                  <a:xfrm>
                    <a:off x="0" y="1219200"/>
                    <a:ext cx="1264920" cy="990601"/>
                    <a:chOff x="0" y="0"/>
                    <a:chExt cx="1676400" cy="1051560"/>
                  </a:xfrm>
                </p:grpSpPr>
                <p:grpSp>
                  <p:nvGrpSpPr>
                    <p:cNvPr id="108" name="Group 107">
                      <a:extLst>
                        <a:ext uri="{FF2B5EF4-FFF2-40B4-BE49-F238E27FC236}">
                          <a16:creationId xmlns:a16="http://schemas.microsoft.com/office/drawing/2014/main" xmlns="" id="{E5E7F7AD-71D0-4058-942C-5FBBFABB676F}"/>
                        </a:ext>
                      </a:extLst>
                    </p:cNvPr>
                    <p:cNvGrpSpPr/>
                    <p:nvPr/>
                  </p:nvGrpSpPr>
                  <p:grpSpPr>
                    <a:xfrm>
                      <a:off x="0" y="655320"/>
                      <a:ext cx="1676400" cy="396240"/>
                      <a:chOff x="0" y="0"/>
                      <a:chExt cx="1676400" cy="396240"/>
                    </a:xfrm>
                  </p:grpSpPr>
                  <mc:AlternateContent xmlns:mc="http://schemas.openxmlformats.org/markup-compatibility/2006">
                    <mc:Choice xmlns:a14="http://schemas.microsoft.com/office/drawing/2010/main" xmlns="" Requires="a14">
                      <p:sp>
                        <p:nvSpPr>
                          <p:cNvPr id="113" name="Text Box 439">
                            <a:extLst>
                              <a:ext uri="{FF2B5EF4-FFF2-40B4-BE49-F238E27FC236}">
                                <a16:creationId xmlns:a16="http://schemas.microsoft.com/office/drawing/2014/main" id="{2F06FEFF-5AB4-4FD4-B002-663DE6D6C1AF}"/>
                              </a:ext>
                            </a:extLst>
                          </p:cNvPr>
                          <p:cNvSpPr txBox="1"/>
                          <p:nvPr/>
                        </p:nvSpPr>
                        <p:spPr>
                          <a:xfrm>
                            <a:off x="0" y="0"/>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8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8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800" i="1">
                                              <a:effectLst/>
                                              <a:latin typeface="Cambria Math" panose="02040503050406030204" pitchFamily="18" charset="0"/>
                                              <a:ea typeface="Times New Roman" panose="02020603050405020304" pitchFamily="18" charset="0"/>
                                              <a:cs typeface="Times New Roman" panose="02020603050405020304" pitchFamily="18" charset="0"/>
                                            </a:rPr>
                                            <m:t>2</m:t>
                                          </m:r>
                                        </m:den>
                                      </m:f>
                                    </m:e>
                                  </m:d>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113" name="Text Box 439">
                            <a:extLst>
                              <a:ext uri="{FF2B5EF4-FFF2-40B4-BE49-F238E27FC236}">
                                <a16:creationId xmlns:a16="http://schemas.microsoft.com/office/drawing/2014/main" xmlns="" xmlns:a14="http://schemas.microsoft.com/office/drawing/2010/main" id="{2F06FEFF-5AB4-4FD4-B002-663DE6D6C1AF}"/>
                              </a:ext>
                            </a:extLst>
                          </p:cNvPr>
                          <p:cNvSpPr txBox="1">
                            <a:spLocks noRot="1" noChangeAspect="1" noMove="1" noResize="1" noEditPoints="1" noAdjustHandles="1" noChangeArrowheads="1" noChangeShapeType="1" noTextEdit="1"/>
                          </p:cNvSpPr>
                          <p:nvPr/>
                        </p:nvSpPr>
                        <p:spPr>
                          <a:xfrm>
                            <a:off x="0" y="0"/>
                            <a:ext cx="495300" cy="388620"/>
                          </a:xfrm>
                          <a:prstGeom prst="rect">
                            <a:avLst/>
                          </a:prstGeom>
                          <a:blipFill>
                            <a:blip r:embed="rId6" cstate="print"/>
                            <a:stretch>
                              <a:fillRect/>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114" name="Text Box 444">
                            <a:extLst>
                              <a:ext uri="{FF2B5EF4-FFF2-40B4-BE49-F238E27FC236}">
                                <a16:creationId xmlns:a16="http://schemas.microsoft.com/office/drawing/2014/main" id="{525BC08D-B65F-4AC0-AC22-87E6D82B0F1B}"/>
                              </a:ext>
                            </a:extLst>
                          </p:cNvPr>
                          <p:cNvSpPr txBox="1"/>
                          <p:nvPr/>
                        </p:nvSpPr>
                        <p:spPr>
                          <a:xfrm>
                            <a:off x="1181100" y="7620"/>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8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8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800" i="1">
                                              <a:effectLst/>
                                              <a:latin typeface="Cambria Math" panose="02040503050406030204" pitchFamily="18" charset="0"/>
                                              <a:ea typeface="Times New Roman" panose="02020603050405020304" pitchFamily="18" charset="0"/>
                                              <a:cs typeface="Times New Roman" panose="02020603050405020304" pitchFamily="18" charset="0"/>
                                            </a:rPr>
                                            <m:t>8</m:t>
                                          </m:r>
                                        </m:den>
                                      </m:f>
                                    </m:e>
                                  </m:d>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114" name="Text Box 444">
                            <a:extLst>
                              <a:ext uri="{FF2B5EF4-FFF2-40B4-BE49-F238E27FC236}">
                                <a16:creationId xmlns:a16="http://schemas.microsoft.com/office/drawing/2014/main" xmlns="" xmlns:a14="http://schemas.microsoft.com/office/drawing/2010/main" id="{525BC08D-B65F-4AC0-AC22-87E6D82B0F1B}"/>
                              </a:ext>
                            </a:extLst>
                          </p:cNvPr>
                          <p:cNvSpPr txBox="1">
                            <a:spLocks noRot="1" noChangeAspect="1" noMove="1" noResize="1" noEditPoints="1" noAdjustHandles="1" noChangeArrowheads="1" noChangeShapeType="1" noTextEdit="1"/>
                          </p:cNvSpPr>
                          <p:nvPr/>
                        </p:nvSpPr>
                        <p:spPr>
                          <a:xfrm>
                            <a:off x="1181100" y="7620"/>
                            <a:ext cx="495300" cy="388620"/>
                          </a:xfrm>
                          <a:prstGeom prst="rect">
                            <a:avLst/>
                          </a:prstGeom>
                          <a:blipFill>
                            <a:blip r:embed="rId7" cstate="print"/>
                            <a:stretch>
                              <a:fillRect/>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115" name="Text Box 448">
                            <a:extLst>
                              <a:ext uri="{FF2B5EF4-FFF2-40B4-BE49-F238E27FC236}">
                                <a16:creationId xmlns:a16="http://schemas.microsoft.com/office/drawing/2014/main" id="{6CB55D4B-C3BA-4A06-AF68-CD419657BE7C}"/>
                              </a:ext>
                            </a:extLst>
                          </p:cNvPr>
                          <p:cNvSpPr txBox="1"/>
                          <p:nvPr/>
                        </p:nvSpPr>
                        <p:spPr>
                          <a:xfrm>
                            <a:off x="609600" y="0"/>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8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8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800" i="1">
                                              <a:effectLst/>
                                              <a:latin typeface="Cambria Math" panose="02040503050406030204" pitchFamily="18" charset="0"/>
                                              <a:ea typeface="Times New Roman" panose="02020603050405020304" pitchFamily="18" charset="0"/>
                                              <a:cs typeface="Times New Roman" panose="02020603050405020304" pitchFamily="18" charset="0"/>
                                            </a:rPr>
                                            <m:t>4</m:t>
                                          </m:r>
                                        </m:den>
                                      </m:f>
                                    </m:e>
                                  </m:d>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115" name="Text Box 448">
                            <a:extLst>
                              <a:ext uri="{FF2B5EF4-FFF2-40B4-BE49-F238E27FC236}">
                                <a16:creationId xmlns:a16="http://schemas.microsoft.com/office/drawing/2014/main" xmlns="" xmlns:a14="http://schemas.microsoft.com/office/drawing/2010/main" id="{6CB55D4B-C3BA-4A06-AF68-CD419657BE7C}"/>
                              </a:ext>
                            </a:extLst>
                          </p:cNvPr>
                          <p:cNvSpPr txBox="1">
                            <a:spLocks noRot="1" noChangeAspect="1" noMove="1" noResize="1" noEditPoints="1" noAdjustHandles="1" noChangeArrowheads="1" noChangeShapeType="1" noTextEdit="1"/>
                          </p:cNvSpPr>
                          <p:nvPr/>
                        </p:nvSpPr>
                        <p:spPr>
                          <a:xfrm>
                            <a:off x="609600" y="0"/>
                            <a:ext cx="495300" cy="388620"/>
                          </a:xfrm>
                          <a:prstGeom prst="rect">
                            <a:avLst/>
                          </a:prstGeom>
                          <a:blipFill>
                            <a:blip r:embed="rId8" cstate="print"/>
                            <a:stretch>
                              <a:fillRect/>
                            </a:stretch>
                          </a:blipFill>
                          <a:ln w="6350">
                            <a:solidFill>
                              <a:schemeClr val="bg1">
                                <a:alpha val="0"/>
                              </a:schemeClr>
                            </a:solidFill>
                          </a:ln>
                        </p:spPr>
                        <p:txBody>
                          <a:bodyPr/>
                          <a:lstStyle/>
                          <a:p>
                            <a:r>
                              <a:rPr lang="en-IN">
                                <a:noFill/>
                              </a:rPr>
                              <a:t> </a:t>
                            </a:r>
                          </a:p>
                        </p:txBody>
                      </p:sp>
                    </mc:Fallback>
                  </mc:AlternateContent>
                </p:grpSp>
                <p:grpSp>
                  <p:nvGrpSpPr>
                    <p:cNvPr id="109" name="Group 108">
                      <a:extLst>
                        <a:ext uri="{FF2B5EF4-FFF2-40B4-BE49-F238E27FC236}">
                          <a16:creationId xmlns:a16="http://schemas.microsoft.com/office/drawing/2014/main" xmlns="" id="{39A15B43-6976-414C-9025-021663009D66}"/>
                        </a:ext>
                      </a:extLst>
                    </p:cNvPr>
                    <p:cNvGrpSpPr/>
                    <p:nvPr/>
                  </p:nvGrpSpPr>
                  <p:grpSpPr>
                    <a:xfrm>
                      <a:off x="327660" y="0"/>
                      <a:ext cx="1074420" cy="678180"/>
                      <a:chOff x="0" y="0"/>
                      <a:chExt cx="1074420" cy="678180"/>
                    </a:xfrm>
                  </p:grpSpPr>
                  <p:cxnSp>
                    <p:nvCxnSpPr>
                      <p:cNvPr id="110" name="Straight Connector 109">
                        <a:extLst>
                          <a:ext uri="{FF2B5EF4-FFF2-40B4-BE49-F238E27FC236}">
                            <a16:creationId xmlns:a16="http://schemas.microsoft.com/office/drawing/2014/main" xmlns="" id="{B0D5F32E-A6FA-46F2-A953-D93431341706}"/>
                          </a:ext>
                        </a:extLst>
                      </p:cNvPr>
                      <p:cNvCxnSpPr/>
                      <p:nvPr/>
                    </p:nvCxnSpPr>
                    <p:spPr>
                      <a:xfrm flipH="1">
                        <a:off x="0" y="0"/>
                        <a:ext cx="556260" cy="61722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111" name="Straight Connector 110">
                        <a:extLst>
                          <a:ext uri="{FF2B5EF4-FFF2-40B4-BE49-F238E27FC236}">
                            <a16:creationId xmlns:a16="http://schemas.microsoft.com/office/drawing/2014/main" xmlns="" id="{49FEB8CB-70DB-4FD8-822E-F3070FD19B1F}"/>
                          </a:ext>
                        </a:extLst>
                      </p:cNvPr>
                      <p:cNvCxnSpPr/>
                      <p:nvPr/>
                    </p:nvCxnSpPr>
                    <p:spPr>
                      <a:xfrm>
                        <a:off x="556260" y="15240"/>
                        <a:ext cx="518160" cy="64008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112" name="Straight Connector 111">
                        <a:extLst>
                          <a:ext uri="{FF2B5EF4-FFF2-40B4-BE49-F238E27FC236}">
                            <a16:creationId xmlns:a16="http://schemas.microsoft.com/office/drawing/2014/main" xmlns="" id="{F8F1E32A-D71A-419F-A687-FEA0A6B61085}"/>
                          </a:ext>
                        </a:extLst>
                      </p:cNvPr>
                      <p:cNvCxnSpPr/>
                      <p:nvPr/>
                    </p:nvCxnSpPr>
                    <p:spPr>
                      <a:xfrm flipH="1">
                        <a:off x="541020" y="0"/>
                        <a:ext cx="7620" cy="67818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grpSp>
              </p:grpSp>
              <p:grpSp>
                <p:nvGrpSpPr>
                  <p:cNvPr id="90" name="Group 89">
                    <a:extLst>
                      <a:ext uri="{FF2B5EF4-FFF2-40B4-BE49-F238E27FC236}">
                        <a16:creationId xmlns:a16="http://schemas.microsoft.com/office/drawing/2014/main" xmlns="" id="{3C7D4E21-B03A-4FD3-8D8C-71366FFF3726}"/>
                      </a:ext>
                    </a:extLst>
                  </p:cNvPr>
                  <p:cNvGrpSpPr/>
                  <p:nvPr/>
                </p:nvGrpSpPr>
                <p:grpSpPr>
                  <a:xfrm>
                    <a:off x="1463040" y="1211580"/>
                    <a:ext cx="1264920" cy="990601"/>
                    <a:chOff x="0" y="0"/>
                    <a:chExt cx="1676400" cy="1051560"/>
                  </a:xfrm>
                </p:grpSpPr>
                <p:grpSp>
                  <p:nvGrpSpPr>
                    <p:cNvPr id="100" name="Group 99">
                      <a:extLst>
                        <a:ext uri="{FF2B5EF4-FFF2-40B4-BE49-F238E27FC236}">
                          <a16:creationId xmlns:a16="http://schemas.microsoft.com/office/drawing/2014/main" xmlns="" id="{827A4675-8C8C-4F52-AEAD-1E8918D36224}"/>
                        </a:ext>
                      </a:extLst>
                    </p:cNvPr>
                    <p:cNvGrpSpPr/>
                    <p:nvPr/>
                  </p:nvGrpSpPr>
                  <p:grpSpPr>
                    <a:xfrm>
                      <a:off x="0" y="655320"/>
                      <a:ext cx="1676400" cy="396240"/>
                      <a:chOff x="0" y="0"/>
                      <a:chExt cx="1676400" cy="396240"/>
                    </a:xfrm>
                  </p:grpSpPr>
                  <mc:AlternateContent xmlns:mc="http://schemas.openxmlformats.org/markup-compatibility/2006">
                    <mc:Choice xmlns:a14="http://schemas.microsoft.com/office/drawing/2010/main" xmlns="" Requires="a14">
                      <p:sp>
                        <p:nvSpPr>
                          <p:cNvPr id="105" name="Text Box 455">
                            <a:extLst>
                              <a:ext uri="{FF2B5EF4-FFF2-40B4-BE49-F238E27FC236}">
                                <a16:creationId xmlns:a16="http://schemas.microsoft.com/office/drawing/2014/main" id="{5CE6ADF0-298D-465B-B8AB-DE61FC52F62A}"/>
                              </a:ext>
                            </a:extLst>
                          </p:cNvPr>
                          <p:cNvSpPr txBox="1"/>
                          <p:nvPr/>
                        </p:nvSpPr>
                        <p:spPr>
                          <a:xfrm>
                            <a:off x="0" y="0"/>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8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8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800" i="1">
                                              <a:effectLst/>
                                              <a:latin typeface="Cambria Math" panose="02040503050406030204" pitchFamily="18" charset="0"/>
                                              <a:ea typeface="Times New Roman" panose="02020603050405020304" pitchFamily="18" charset="0"/>
                                              <a:cs typeface="Times New Roman" panose="02020603050405020304" pitchFamily="18" charset="0"/>
                                            </a:rPr>
                                            <m:t>8</m:t>
                                          </m:r>
                                        </m:den>
                                      </m:f>
                                    </m:e>
                                  </m:d>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105" name="Text Box 455">
                            <a:extLst>
                              <a:ext uri="{FF2B5EF4-FFF2-40B4-BE49-F238E27FC236}">
                                <a16:creationId xmlns:a16="http://schemas.microsoft.com/office/drawing/2014/main" xmlns="" xmlns:a14="http://schemas.microsoft.com/office/drawing/2010/main" id="{5CE6ADF0-298D-465B-B8AB-DE61FC52F62A}"/>
                              </a:ext>
                            </a:extLst>
                          </p:cNvPr>
                          <p:cNvSpPr txBox="1">
                            <a:spLocks noRot="1" noChangeAspect="1" noMove="1" noResize="1" noEditPoints="1" noAdjustHandles="1" noChangeArrowheads="1" noChangeShapeType="1" noTextEdit="1"/>
                          </p:cNvSpPr>
                          <p:nvPr/>
                        </p:nvSpPr>
                        <p:spPr>
                          <a:xfrm>
                            <a:off x="0" y="0"/>
                            <a:ext cx="495300" cy="388620"/>
                          </a:xfrm>
                          <a:prstGeom prst="rect">
                            <a:avLst/>
                          </a:prstGeom>
                          <a:blipFill>
                            <a:blip r:embed="rId9" cstate="print"/>
                            <a:stretch>
                              <a:fillRect/>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106" name="Text Box 456">
                            <a:extLst>
                              <a:ext uri="{FF2B5EF4-FFF2-40B4-BE49-F238E27FC236}">
                                <a16:creationId xmlns:a16="http://schemas.microsoft.com/office/drawing/2014/main" id="{BF65F681-6D2B-4813-8578-6527D0C52ED9}"/>
                              </a:ext>
                            </a:extLst>
                          </p:cNvPr>
                          <p:cNvSpPr txBox="1"/>
                          <p:nvPr/>
                        </p:nvSpPr>
                        <p:spPr>
                          <a:xfrm>
                            <a:off x="1181100" y="7620"/>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8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8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800" i="1">
                                              <a:effectLst/>
                                              <a:latin typeface="Cambria Math" panose="02040503050406030204" pitchFamily="18" charset="0"/>
                                              <a:ea typeface="Times New Roman" panose="02020603050405020304" pitchFamily="18" charset="0"/>
                                              <a:cs typeface="Times New Roman" panose="02020603050405020304" pitchFamily="18" charset="0"/>
                                            </a:rPr>
                                            <m:t>32</m:t>
                                          </m:r>
                                        </m:den>
                                      </m:f>
                                    </m:e>
                                  </m:d>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106" name="Text Box 456">
                            <a:extLst>
                              <a:ext uri="{FF2B5EF4-FFF2-40B4-BE49-F238E27FC236}">
                                <a16:creationId xmlns:a16="http://schemas.microsoft.com/office/drawing/2014/main" xmlns="" xmlns:a14="http://schemas.microsoft.com/office/drawing/2010/main" id="{BF65F681-6D2B-4813-8578-6527D0C52ED9}"/>
                              </a:ext>
                            </a:extLst>
                          </p:cNvPr>
                          <p:cNvSpPr txBox="1">
                            <a:spLocks noRot="1" noChangeAspect="1" noMove="1" noResize="1" noEditPoints="1" noAdjustHandles="1" noChangeArrowheads="1" noChangeShapeType="1" noTextEdit="1"/>
                          </p:cNvSpPr>
                          <p:nvPr/>
                        </p:nvSpPr>
                        <p:spPr>
                          <a:xfrm>
                            <a:off x="1181100" y="7620"/>
                            <a:ext cx="495300" cy="388620"/>
                          </a:xfrm>
                          <a:prstGeom prst="rect">
                            <a:avLst/>
                          </a:prstGeom>
                          <a:blipFill>
                            <a:blip r:embed="rId10" cstate="print"/>
                            <a:stretch>
                              <a:fillRect/>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107" name="Text Box 457">
                            <a:extLst>
                              <a:ext uri="{FF2B5EF4-FFF2-40B4-BE49-F238E27FC236}">
                                <a16:creationId xmlns:a16="http://schemas.microsoft.com/office/drawing/2014/main" id="{E826B40C-3D11-4142-83B2-0430BB120688}"/>
                              </a:ext>
                            </a:extLst>
                          </p:cNvPr>
                          <p:cNvSpPr txBox="1"/>
                          <p:nvPr/>
                        </p:nvSpPr>
                        <p:spPr>
                          <a:xfrm>
                            <a:off x="609600" y="0"/>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8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8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800" i="1">
                                              <a:effectLst/>
                                              <a:latin typeface="Cambria Math" panose="02040503050406030204" pitchFamily="18" charset="0"/>
                                              <a:ea typeface="Times New Roman" panose="02020603050405020304" pitchFamily="18" charset="0"/>
                                              <a:cs typeface="Times New Roman" panose="02020603050405020304" pitchFamily="18" charset="0"/>
                                            </a:rPr>
                                            <m:t>16</m:t>
                                          </m:r>
                                        </m:den>
                                      </m:f>
                                    </m:e>
                                  </m:d>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107" name="Text Box 457">
                            <a:extLst>
                              <a:ext uri="{FF2B5EF4-FFF2-40B4-BE49-F238E27FC236}">
                                <a16:creationId xmlns:a16="http://schemas.microsoft.com/office/drawing/2014/main" xmlns="" xmlns:a14="http://schemas.microsoft.com/office/drawing/2010/main" id="{E826B40C-3D11-4142-83B2-0430BB120688}"/>
                              </a:ext>
                            </a:extLst>
                          </p:cNvPr>
                          <p:cNvSpPr txBox="1">
                            <a:spLocks noRot="1" noChangeAspect="1" noMove="1" noResize="1" noEditPoints="1" noAdjustHandles="1" noChangeArrowheads="1" noChangeShapeType="1" noTextEdit="1"/>
                          </p:cNvSpPr>
                          <p:nvPr/>
                        </p:nvSpPr>
                        <p:spPr>
                          <a:xfrm>
                            <a:off x="609600" y="0"/>
                            <a:ext cx="495300" cy="388620"/>
                          </a:xfrm>
                          <a:prstGeom prst="rect">
                            <a:avLst/>
                          </a:prstGeom>
                          <a:blipFill>
                            <a:blip r:embed="rId11" cstate="print"/>
                            <a:stretch>
                              <a:fillRect/>
                            </a:stretch>
                          </a:blipFill>
                          <a:ln w="6350">
                            <a:solidFill>
                              <a:schemeClr val="bg1">
                                <a:alpha val="0"/>
                              </a:schemeClr>
                            </a:solidFill>
                          </a:ln>
                        </p:spPr>
                        <p:txBody>
                          <a:bodyPr/>
                          <a:lstStyle/>
                          <a:p>
                            <a:r>
                              <a:rPr lang="en-IN">
                                <a:noFill/>
                              </a:rPr>
                              <a:t> </a:t>
                            </a:r>
                          </a:p>
                        </p:txBody>
                      </p:sp>
                    </mc:Fallback>
                  </mc:AlternateContent>
                </p:grpSp>
                <p:grpSp>
                  <p:nvGrpSpPr>
                    <p:cNvPr id="101" name="Group 100">
                      <a:extLst>
                        <a:ext uri="{FF2B5EF4-FFF2-40B4-BE49-F238E27FC236}">
                          <a16:creationId xmlns:a16="http://schemas.microsoft.com/office/drawing/2014/main" xmlns="" id="{646E82AF-9F01-47E4-A160-8638FCAE5ECB}"/>
                        </a:ext>
                      </a:extLst>
                    </p:cNvPr>
                    <p:cNvGrpSpPr/>
                    <p:nvPr/>
                  </p:nvGrpSpPr>
                  <p:grpSpPr>
                    <a:xfrm>
                      <a:off x="327660" y="0"/>
                      <a:ext cx="1074420" cy="678180"/>
                      <a:chOff x="0" y="0"/>
                      <a:chExt cx="1074420" cy="678180"/>
                    </a:xfrm>
                  </p:grpSpPr>
                  <p:cxnSp>
                    <p:nvCxnSpPr>
                      <p:cNvPr id="102" name="Straight Connector 101">
                        <a:extLst>
                          <a:ext uri="{FF2B5EF4-FFF2-40B4-BE49-F238E27FC236}">
                            <a16:creationId xmlns:a16="http://schemas.microsoft.com/office/drawing/2014/main" xmlns="" id="{6D1E30B1-0445-4BEF-B819-6F57AB664B49}"/>
                          </a:ext>
                        </a:extLst>
                      </p:cNvPr>
                      <p:cNvCxnSpPr/>
                      <p:nvPr/>
                    </p:nvCxnSpPr>
                    <p:spPr>
                      <a:xfrm flipH="1">
                        <a:off x="0" y="0"/>
                        <a:ext cx="556260" cy="61722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103" name="Straight Connector 102">
                        <a:extLst>
                          <a:ext uri="{FF2B5EF4-FFF2-40B4-BE49-F238E27FC236}">
                            <a16:creationId xmlns:a16="http://schemas.microsoft.com/office/drawing/2014/main" xmlns="" id="{B5BE7133-7FF1-47AD-8ED3-8CD30EBC6629}"/>
                          </a:ext>
                        </a:extLst>
                      </p:cNvPr>
                      <p:cNvCxnSpPr/>
                      <p:nvPr/>
                    </p:nvCxnSpPr>
                    <p:spPr>
                      <a:xfrm>
                        <a:off x="556260" y="15240"/>
                        <a:ext cx="518160" cy="64008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104" name="Straight Connector 103">
                        <a:extLst>
                          <a:ext uri="{FF2B5EF4-FFF2-40B4-BE49-F238E27FC236}">
                            <a16:creationId xmlns:a16="http://schemas.microsoft.com/office/drawing/2014/main" xmlns="" id="{164FE4C9-B02D-46C7-9698-BFE29F3922F0}"/>
                          </a:ext>
                        </a:extLst>
                      </p:cNvPr>
                      <p:cNvCxnSpPr/>
                      <p:nvPr/>
                    </p:nvCxnSpPr>
                    <p:spPr>
                      <a:xfrm flipH="1">
                        <a:off x="541020" y="0"/>
                        <a:ext cx="7620" cy="67818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grpSp>
              </p:grpSp>
              <p:grpSp>
                <p:nvGrpSpPr>
                  <p:cNvPr id="91" name="Group 90">
                    <a:extLst>
                      <a:ext uri="{FF2B5EF4-FFF2-40B4-BE49-F238E27FC236}">
                        <a16:creationId xmlns:a16="http://schemas.microsoft.com/office/drawing/2014/main" xmlns="" id="{D5C6EBC8-8814-485A-A697-4DB9C1900A67}"/>
                      </a:ext>
                    </a:extLst>
                  </p:cNvPr>
                  <p:cNvGrpSpPr/>
                  <p:nvPr/>
                </p:nvGrpSpPr>
                <p:grpSpPr>
                  <a:xfrm>
                    <a:off x="2750820" y="1226820"/>
                    <a:ext cx="1264920" cy="990601"/>
                    <a:chOff x="0" y="0"/>
                    <a:chExt cx="1676400" cy="1051560"/>
                  </a:xfrm>
                </p:grpSpPr>
                <p:grpSp>
                  <p:nvGrpSpPr>
                    <p:cNvPr id="92" name="Group 91">
                      <a:extLst>
                        <a:ext uri="{FF2B5EF4-FFF2-40B4-BE49-F238E27FC236}">
                          <a16:creationId xmlns:a16="http://schemas.microsoft.com/office/drawing/2014/main" xmlns="" id="{8A9E8FDC-11AD-4292-9108-D4FD74052780}"/>
                        </a:ext>
                      </a:extLst>
                    </p:cNvPr>
                    <p:cNvGrpSpPr/>
                    <p:nvPr/>
                  </p:nvGrpSpPr>
                  <p:grpSpPr>
                    <a:xfrm>
                      <a:off x="0" y="655320"/>
                      <a:ext cx="1676400" cy="396240"/>
                      <a:chOff x="0" y="0"/>
                      <a:chExt cx="1676400" cy="396240"/>
                    </a:xfrm>
                  </p:grpSpPr>
                  <mc:AlternateContent xmlns:mc="http://schemas.openxmlformats.org/markup-compatibility/2006">
                    <mc:Choice xmlns:a14="http://schemas.microsoft.com/office/drawing/2010/main" xmlns="" Requires="a14">
                      <p:sp>
                        <p:nvSpPr>
                          <p:cNvPr id="97" name="Text Box 471">
                            <a:extLst>
                              <a:ext uri="{FF2B5EF4-FFF2-40B4-BE49-F238E27FC236}">
                                <a16:creationId xmlns:a16="http://schemas.microsoft.com/office/drawing/2014/main" id="{48709EFC-5AF4-4A52-A4B9-9711A145D8E4}"/>
                              </a:ext>
                            </a:extLst>
                          </p:cNvPr>
                          <p:cNvSpPr txBox="1"/>
                          <p:nvPr/>
                        </p:nvSpPr>
                        <p:spPr>
                          <a:xfrm>
                            <a:off x="0" y="0"/>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8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8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800" i="1">
                                              <a:effectLst/>
                                              <a:latin typeface="Cambria Math" panose="02040503050406030204" pitchFamily="18" charset="0"/>
                                              <a:ea typeface="Times New Roman" panose="02020603050405020304" pitchFamily="18" charset="0"/>
                                              <a:cs typeface="Times New Roman" panose="02020603050405020304" pitchFamily="18" charset="0"/>
                                            </a:rPr>
                                            <m:t>16</m:t>
                                          </m:r>
                                        </m:den>
                                      </m:f>
                                    </m:e>
                                  </m:d>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97" name="Text Box 471">
                            <a:extLst>
                              <a:ext uri="{FF2B5EF4-FFF2-40B4-BE49-F238E27FC236}">
                                <a16:creationId xmlns:a16="http://schemas.microsoft.com/office/drawing/2014/main" xmlns="" xmlns:a14="http://schemas.microsoft.com/office/drawing/2010/main" id="{48709EFC-5AF4-4A52-A4B9-9711A145D8E4}"/>
                              </a:ext>
                            </a:extLst>
                          </p:cNvPr>
                          <p:cNvSpPr txBox="1">
                            <a:spLocks noRot="1" noChangeAspect="1" noMove="1" noResize="1" noEditPoints="1" noAdjustHandles="1" noChangeArrowheads="1" noChangeShapeType="1" noTextEdit="1"/>
                          </p:cNvSpPr>
                          <p:nvPr/>
                        </p:nvSpPr>
                        <p:spPr>
                          <a:xfrm>
                            <a:off x="0" y="0"/>
                            <a:ext cx="495300" cy="388620"/>
                          </a:xfrm>
                          <a:prstGeom prst="rect">
                            <a:avLst/>
                          </a:prstGeom>
                          <a:blipFill>
                            <a:blip r:embed="rId12" cstate="print"/>
                            <a:stretch>
                              <a:fillRect/>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98" name="Text Box 472">
                            <a:extLst>
                              <a:ext uri="{FF2B5EF4-FFF2-40B4-BE49-F238E27FC236}">
                                <a16:creationId xmlns:a16="http://schemas.microsoft.com/office/drawing/2014/main" id="{6FFFBF11-A2AF-4E87-A3F2-E3BA704995F8}"/>
                              </a:ext>
                            </a:extLst>
                          </p:cNvPr>
                          <p:cNvSpPr txBox="1"/>
                          <p:nvPr/>
                        </p:nvSpPr>
                        <p:spPr>
                          <a:xfrm>
                            <a:off x="1181100" y="7620"/>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8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8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800" i="1">
                                              <a:effectLst/>
                                              <a:latin typeface="Cambria Math" panose="02040503050406030204" pitchFamily="18" charset="0"/>
                                              <a:ea typeface="Times New Roman" panose="02020603050405020304" pitchFamily="18" charset="0"/>
                                              <a:cs typeface="Times New Roman" panose="02020603050405020304" pitchFamily="18" charset="0"/>
                                            </a:rPr>
                                            <m:t>64</m:t>
                                          </m:r>
                                        </m:den>
                                      </m:f>
                                    </m:e>
                                  </m:d>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98" name="Text Box 472">
                            <a:extLst>
                              <a:ext uri="{FF2B5EF4-FFF2-40B4-BE49-F238E27FC236}">
                                <a16:creationId xmlns:a16="http://schemas.microsoft.com/office/drawing/2014/main" xmlns="" xmlns:a14="http://schemas.microsoft.com/office/drawing/2010/main" id="{6FFFBF11-A2AF-4E87-A3F2-E3BA704995F8}"/>
                              </a:ext>
                            </a:extLst>
                          </p:cNvPr>
                          <p:cNvSpPr txBox="1">
                            <a:spLocks noRot="1" noChangeAspect="1" noMove="1" noResize="1" noEditPoints="1" noAdjustHandles="1" noChangeArrowheads="1" noChangeShapeType="1" noTextEdit="1"/>
                          </p:cNvSpPr>
                          <p:nvPr/>
                        </p:nvSpPr>
                        <p:spPr>
                          <a:xfrm>
                            <a:off x="1181100" y="7620"/>
                            <a:ext cx="495300" cy="388620"/>
                          </a:xfrm>
                          <a:prstGeom prst="rect">
                            <a:avLst/>
                          </a:prstGeom>
                          <a:blipFill>
                            <a:blip r:embed="rId13" cstate="print"/>
                            <a:stretch>
                              <a:fillRect/>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99" name="Text Box 473">
                            <a:extLst>
                              <a:ext uri="{FF2B5EF4-FFF2-40B4-BE49-F238E27FC236}">
                                <a16:creationId xmlns:a16="http://schemas.microsoft.com/office/drawing/2014/main" id="{D199CE07-F728-4419-A672-0A07DD52C009}"/>
                              </a:ext>
                            </a:extLst>
                          </p:cNvPr>
                          <p:cNvSpPr txBox="1"/>
                          <p:nvPr/>
                        </p:nvSpPr>
                        <p:spPr>
                          <a:xfrm>
                            <a:off x="609600" y="0"/>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8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8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800" i="1">
                                              <a:effectLst/>
                                              <a:latin typeface="Cambria Math" panose="02040503050406030204" pitchFamily="18" charset="0"/>
                                              <a:ea typeface="Times New Roman" panose="02020603050405020304" pitchFamily="18" charset="0"/>
                                              <a:cs typeface="Times New Roman" panose="02020603050405020304" pitchFamily="18" charset="0"/>
                                            </a:rPr>
                                            <m:t>32</m:t>
                                          </m:r>
                                        </m:den>
                                      </m:f>
                                    </m:e>
                                  </m:d>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99" name="Text Box 473">
                            <a:extLst>
                              <a:ext uri="{FF2B5EF4-FFF2-40B4-BE49-F238E27FC236}">
                                <a16:creationId xmlns:a16="http://schemas.microsoft.com/office/drawing/2014/main" xmlns="" xmlns:a14="http://schemas.microsoft.com/office/drawing/2010/main" id="{D199CE07-F728-4419-A672-0A07DD52C009}"/>
                              </a:ext>
                            </a:extLst>
                          </p:cNvPr>
                          <p:cNvSpPr txBox="1">
                            <a:spLocks noRot="1" noChangeAspect="1" noMove="1" noResize="1" noEditPoints="1" noAdjustHandles="1" noChangeArrowheads="1" noChangeShapeType="1" noTextEdit="1"/>
                          </p:cNvSpPr>
                          <p:nvPr/>
                        </p:nvSpPr>
                        <p:spPr>
                          <a:xfrm>
                            <a:off x="609600" y="0"/>
                            <a:ext cx="495300" cy="388620"/>
                          </a:xfrm>
                          <a:prstGeom prst="rect">
                            <a:avLst/>
                          </a:prstGeom>
                          <a:blipFill>
                            <a:blip r:embed="rId14" cstate="print"/>
                            <a:stretch>
                              <a:fillRect/>
                            </a:stretch>
                          </a:blipFill>
                          <a:ln w="6350">
                            <a:solidFill>
                              <a:schemeClr val="bg1">
                                <a:alpha val="0"/>
                              </a:schemeClr>
                            </a:solidFill>
                          </a:ln>
                        </p:spPr>
                        <p:txBody>
                          <a:bodyPr/>
                          <a:lstStyle/>
                          <a:p>
                            <a:r>
                              <a:rPr lang="en-IN">
                                <a:noFill/>
                              </a:rPr>
                              <a:t> </a:t>
                            </a:r>
                          </a:p>
                        </p:txBody>
                      </p:sp>
                    </mc:Fallback>
                  </mc:AlternateContent>
                </p:grpSp>
                <p:grpSp>
                  <p:nvGrpSpPr>
                    <p:cNvPr id="93" name="Group 92">
                      <a:extLst>
                        <a:ext uri="{FF2B5EF4-FFF2-40B4-BE49-F238E27FC236}">
                          <a16:creationId xmlns:a16="http://schemas.microsoft.com/office/drawing/2014/main" xmlns="" id="{6F6A4AC6-D0B8-4DF9-BD63-F6548DA50097}"/>
                        </a:ext>
                      </a:extLst>
                    </p:cNvPr>
                    <p:cNvGrpSpPr/>
                    <p:nvPr/>
                  </p:nvGrpSpPr>
                  <p:grpSpPr>
                    <a:xfrm>
                      <a:off x="327660" y="0"/>
                      <a:ext cx="1074420" cy="678180"/>
                      <a:chOff x="0" y="0"/>
                      <a:chExt cx="1074420" cy="678180"/>
                    </a:xfrm>
                  </p:grpSpPr>
                  <p:cxnSp>
                    <p:nvCxnSpPr>
                      <p:cNvPr id="94" name="Straight Connector 93">
                        <a:extLst>
                          <a:ext uri="{FF2B5EF4-FFF2-40B4-BE49-F238E27FC236}">
                            <a16:creationId xmlns:a16="http://schemas.microsoft.com/office/drawing/2014/main" xmlns="" id="{6C46F148-B65E-4411-827C-5B3A633DEB51}"/>
                          </a:ext>
                        </a:extLst>
                      </p:cNvPr>
                      <p:cNvCxnSpPr/>
                      <p:nvPr/>
                    </p:nvCxnSpPr>
                    <p:spPr>
                      <a:xfrm flipH="1">
                        <a:off x="0" y="0"/>
                        <a:ext cx="556260" cy="61722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95" name="Straight Connector 94">
                        <a:extLst>
                          <a:ext uri="{FF2B5EF4-FFF2-40B4-BE49-F238E27FC236}">
                            <a16:creationId xmlns:a16="http://schemas.microsoft.com/office/drawing/2014/main" xmlns="" id="{9D227F84-D99A-4945-914B-15BDBA2AABAE}"/>
                          </a:ext>
                        </a:extLst>
                      </p:cNvPr>
                      <p:cNvCxnSpPr/>
                      <p:nvPr/>
                    </p:nvCxnSpPr>
                    <p:spPr>
                      <a:xfrm>
                        <a:off x="556260" y="15240"/>
                        <a:ext cx="518160" cy="64008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96" name="Straight Connector 95">
                        <a:extLst>
                          <a:ext uri="{FF2B5EF4-FFF2-40B4-BE49-F238E27FC236}">
                            <a16:creationId xmlns:a16="http://schemas.microsoft.com/office/drawing/2014/main" xmlns="" id="{E4015DD7-2BBB-4C64-80B2-0D7D222A1001}"/>
                          </a:ext>
                        </a:extLst>
                      </p:cNvPr>
                      <p:cNvCxnSpPr/>
                      <p:nvPr/>
                    </p:nvCxnSpPr>
                    <p:spPr>
                      <a:xfrm flipH="1">
                        <a:off x="541020" y="0"/>
                        <a:ext cx="7620" cy="67818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grpSp>
              </p:grpSp>
            </p:grpSp>
            <p:grpSp>
              <p:nvGrpSpPr>
                <p:cNvPr id="10" name="Group 9">
                  <a:extLst>
                    <a:ext uri="{FF2B5EF4-FFF2-40B4-BE49-F238E27FC236}">
                      <a16:creationId xmlns:a16="http://schemas.microsoft.com/office/drawing/2014/main" xmlns="" id="{0955AB14-E906-448D-AF0D-C342C1195634}"/>
                    </a:ext>
                  </a:extLst>
                </p:cNvPr>
                <p:cNvGrpSpPr/>
                <p:nvPr/>
              </p:nvGrpSpPr>
              <p:grpSpPr>
                <a:xfrm>
                  <a:off x="1897380" y="2125980"/>
                  <a:ext cx="1257300" cy="403860"/>
                  <a:chOff x="0" y="0"/>
                  <a:chExt cx="1257300" cy="403860"/>
                </a:xfrm>
              </p:grpSpPr>
              <p:grpSp>
                <p:nvGrpSpPr>
                  <p:cNvPr id="76" name="Group 75">
                    <a:extLst>
                      <a:ext uri="{FF2B5EF4-FFF2-40B4-BE49-F238E27FC236}">
                        <a16:creationId xmlns:a16="http://schemas.microsoft.com/office/drawing/2014/main" xmlns="" id="{A9B35AF2-4451-42AC-AF98-D1453740648E}"/>
                      </a:ext>
                    </a:extLst>
                  </p:cNvPr>
                  <p:cNvGrpSpPr/>
                  <p:nvPr/>
                </p:nvGrpSpPr>
                <p:grpSpPr>
                  <a:xfrm>
                    <a:off x="0" y="15240"/>
                    <a:ext cx="289560" cy="388620"/>
                    <a:chOff x="0" y="0"/>
                    <a:chExt cx="289560" cy="388620"/>
                  </a:xfrm>
                </p:grpSpPr>
                <p:cxnSp>
                  <p:nvCxnSpPr>
                    <p:cNvPr id="85" name="Straight Connector 84">
                      <a:extLst>
                        <a:ext uri="{FF2B5EF4-FFF2-40B4-BE49-F238E27FC236}">
                          <a16:creationId xmlns:a16="http://schemas.microsoft.com/office/drawing/2014/main" xmlns="" id="{0854E16C-DA22-4D6F-8A9C-C654FC103925}"/>
                        </a:ext>
                      </a:extLst>
                    </p:cNvPr>
                    <p:cNvCxnSpPr/>
                    <p:nvPr/>
                  </p:nvCxnSpPr>
                  <p:spPr>
                    <a:xfrm flipH="1">
                      <a:off x="0" y="0"/>
                      <a:ext cx="144780" cy="365760"/>
                    </a:xfrm>
                    <a:prstGeom prst="line">
                      <a:avLst/>
                    </a:prstGeom>
                  </p:spPr>
                  <p:style>
                    <a:lnRef idx="2">
                      <a:schemeClr val="dk1"/>
                    </a:lnRef>
                    <a:fillRef idx="0">
                      <a:schemeClr val="dk1"/>
                    </a:fillRef>
                    <a:effectRef idx="1">
                      <a:schemeClr val="dk1"/>
                    </a:effectRef>
                    <a:fontRef idx="minor">
                      <a:schemeClr val="tx1"/>
                    </a:fontRef>
                  </p:style>
                </p:cxnSp>
                <p:cxnSp>
                  <p:nvCxnSpPr>
                    <p:cNvPr id="86" name="Straight Connector 85">
                      <a:extLst>
                        <a:ext uri="{FF2B5EF4-FFF2-40B4-BE49-F238E27FC236}">
                          <a16:creationId xmlns:a16="http://schemas.microsoft.com/office/drawing/2014/main" xmlns="" id="{FB1635AD-3DB0-4369-BC66-8DCA9B36125B}"/>
                        </a:ext>
                      </a:extLst>
                    </p:cNvPr>
                    <p:cNvCxnSpPr/>
                    <p:nvPr/>
                  </p:nvCxnSpPr>
                  <p:spPr>
                    <a:xfrm>
                      <a:off x="129540" y="15240"/>
                      <a:ext cx="160020" cy="335280"/>
                    </a:xfrm>
                    <a:prstGeom prst="line">
                      <a:avLst/>
                    </a:prstGeom>
                  </p:spPr>
                  <p:style>
                    <a:lnRef idx="2">
                      <a:schemeClr val="dk1"/>
                    </a:lnRef>
                    <a:fillRef idx="0">
                      <a:schemeClr val="dk1"/>
                    </a:fillRef>
                    <a:effectRef idx="1">
                      <a:schemeClr val="dk1"/>
                    </a:effectRef>
                    <a:fontRef idx="minor">
                      <a:schemeClr val="tx1"/>
                    </a:fontRef>
                  </p:style>
                </p:cxnSp>
                <p:cxnSp>
                  <p:nvCxnSpPr>
                    <p:cNvPr id="87" name="Straight Connector 86">
                      <a:extLst>
                        <a:ext uri="{FF2B5EF4-FFF2-40B4-BE49-F238E27FC236}">
                          <a16:creationId xmlns:a16="http://schemas.microsoft.com/office/drawing/2014/main" xmlns="" id="{4F4E46E1-8E12-4E1B-A874-16D19E154F0C}"/>
                        </a:ext>
                      </a:extLst>
                    </p:cNvPr>
                    <p:cNvCxnSpPr/>
                    <p:nvPr/>
                  </p:nvCxnSpPr>
                  <p:spPr>
                    <a:xfrm>
                      <a:off x="137160" y="38100"/>
                      <a:ext cx="0" cy="350520"/>
                    </a:xfrm>
                    <a:prstGeom prst="line">
                      <a:avLst/>
                    </a:prstGeom>
                  </p:spPr>
                  <p:style>
                    <a:lnRef idx="2">
                      <a:schemeClr val="dk1"/>
                    </a:lnRef>
                    <a:fillRef idx="0">
                      <a:schemeClr val="dk1"/>
                    </a:fillRef>
                    <a:effectRef idx="1">
                      <a:schemeClr val="dk1"/>
                    </a:effectRef>
                    <a:fontRef idx="minor">
                      <a:schemeClr val="tx1"/>
                    </a:fontRef>
                  </p:style>
                </p:cxnSp>
              </p:grpSp>
              <p:grpSp>
                <p:nvGrpSpPr>
                  <p:cNvPr id="77" name="Group 76">
                    <a:extLst>
                      <a:ext uri="{FF2B5EF4-FFF2-40B4-BE49-F238E27FC236}">
                        <a16:creationId xmlns:a16="http://schemas.microsoft.com/office/drawing/2014/main" xmlns="" id="{D1A03CC0-940B-4D80-93E8-ABE80DDB149E}"/>
                      </a:ext>
                    </a:extLst>
                  </p:cNvPr>
                  <p:cNvGrpSpPr/>
                  <p:nvPr/>
                </p:nvGrpSpPr>
                <p:grpSpPr>
                  <a:xfrm>
                    <a:off x="967740" y="0"/>
                    <a:ext cx="289560" cy="388620"/>
                    <a:chOff x="0" y="0"/>
                    <a:chExt cx="289560" cy="388620"/>
                  </a:xfrm>
                </p:grpSpPr>
                <p:cxnSp>
                  <p:nvCxnSpPr>
                    <p:cNvPr id="82" name="Straight Connector 81">
                      <a:extLst>
                        <a:ext uri="{FF2B5EF4-FFF2-40B4-BE49-F238E27FC236}">
                          <a16:creationId xmlns:a16="http://schemas.microsoft.com/office/drawing/2014/main" xmlns="" id="{F0208E04-F36C-4964-97BE-6EC728957B4F}"/>
                        </a:ext>
                      </a:extLst>
                    </p:cNvPr>
                    <p:cNvCxnSpPr/>
                    <p:nvPr/>
                  </p:nvCxnSpPr>
                  <p:spPr>
                    <a:xfrm flipH="1">
                      <a:off x="0" y="0"/>
                      <a:ext cx="144780" cy="365760"/>
                    </a:xfrm>
                    <a:prstGeom prst="line">
                      <a:avLst/>
                    </a:prstGeom>
                  </p:spPr>
                  <p:style>
                    <a:lnRef idx="2">
                      <a:schemeClr val="dk1"/>
                    </a:lnRef>
                    <a:fillRef idx="0">
                      <a:schemeClr val="dk1"/>
                    </a:fillRef>
                    <a:effectRef idx="1">
                      <a:schemeClr val="dk1"/>
                    </a:effectRef>
                    <a:fontRef idx="minor">
                      <a:schemeClr val="tx1"/>
                    </a:fontRef>
                  </p:style>
                </p:cxnSp>
                <p:cxnSp>
                  <p:nvCxnSpPr>
                    <p:cNvPr id="83" name="Straight Connector 82">
                      <a:extLst>
                        <a:ext uri="{FF2B5EF4-FFF2-40B4-BE49-F238E27FC236}">
                          <a16:creationId xmlns:a16="http://schemas.microsoft.com/office/drawing/2014/main" xmlns="" id="{12F41158-C808-49AF-A5CA-E62C0AD5EB0F}"/>
                        </a:ext>
                      </a:extLst>
                    </p:cNvPr>
                    <p:cNvCxnSpPr/>
                    <p:nvPr/>
                  </p:nvCxnSpPr>
                  <p:spPr>
                    <a:xfrm>
                      <a:off x="129540" y="15240"/>
                      <a:ext cx="160020" cy="335280"/>
                    </a:xfrm>
                    <a:prstGeom prst="line">
                      <a:avLst/>
                    </a:prstGeom>
                  </p:spPr>
                  <p:style>
                    <a:lnRef idx="2">
                      <a:schemeClr val="dk1"/>
                    </a:lnRef>
                    <a:fillRef idx="0">
                      <a:schemeClr val="dk1"/>
                    </a:fillRef>
                    <a:effectRef idx="1">
                      <a:schemeClr val="dk1"/>
                    </a:effectRef>
                    <a:fontRef idx="minor">
                      <a:schemeClr val="tx1"/>
                    </a:fontRef>
                  </p:style>
                </p:cxnSp>
                <p:cxnSp>
                  <p:nvCxnSpPr>
                    <p:cNvPr id="84" name="Straight Connector 83">
                      <a:extLst>
                        <a:ext uri="{FF2B5EF4-FFF2-40B4-BE49-F238E27FC236}">
                          <a16:creationId xmlns:a16="http://schemas.microsoft.com/office/drawing/2014/main" xmlns="" id="{332C37CF-8D47-4495-AF9F-8CC516457860}"/>
                        </a:ext>
                      </a:extLst>
                    </p:cNvPr>
                    <p:cNvCxnSpPr/>
                    <p:nvPr/>
                  </p:nvCxnSpPr>
                  <p:spPr>
                    <a:xfrm>
                      <a:off x="137160" y="38100"/>
                      <a:ext cx="0" cy="350520"/>
                    </a:xfrm>
                    <a:prstGeom prst="line">
                      <a:avLst/>
                    </a:prstGeom>
                  </p:spPr>
                  <p:style>
                    <a:lnRef idx="2">
                      <a:schemeClr val="dk1"/>
                    </a:lnRef>
                    <a:fillRef idx="0">
                      <a:schemeClr val="dk1"/>
                    </a:fillRef>
                    <a:effectRef idx="1">
                      <a:schemeClr val="dk1"/>
                    </a:effectRef>
                    <a:fontRef idx="minor">
                      <a:schemeClr val="tx1"/>
                    </a:fontRef>
                  </p:style>
                </p:cxnSp>
              </p:grpSp>
              <p:grpSp>
                <p:nvGrpSpPr>
                  <p:cNvPr id="78" name="Group 77">
                    <a:extLst>
                      <a:ext uri="{FF2B5EF4-FFF2-40B4-BE49-F238E27FC236}">
                        <a16:creationId xmlns:a16="http://schemas.microsoft.com/office/drawing/2014/main" xmlns="" id="{C0F11FE9-707B-4CEC-9286-A6EFD4537737}"/>
                      </a:ext>
                    </a:extLst>
                  </p:cNvPr>
                  <p:cNvGrpSpPr/>
                  <p:nvPr/>
                </p:nvGrpSpPr>
                <p:grpSpPr>
                  <a:xfrm>
                    <a:off x="472440" y="7620"/>
                    <a:ext cx="289560" cy="388620"/>
                    <a:chOff x="0" y="0"/>
                    <a:chExt cx="289560" cy="388620"/>
                  </a:xfrm>
                </p:grpSpPr>
                <p:cxnSp>
                  <p:nvCxnSpPr>
                    <p:cNvPr id="79" name="Straight Connector 78">
                      <a:extLst>
                        <a:ext uri="{FF2B5EF4-FFF2-40B4-BE49-F238E27FC236}">
                          <a16:creationId xmlns:a16="http://schemas.microsoft.com/office/drawing/2014/main" xmlns="" id="{4CD909BB-C5B7-481C-8F55-45C2AC709441}"/>
                        </a:ext>
                      </a:extLst>
                    </p:cNvPr>
                    <p:cNvCxnSpPr/>
                    <p:nvPr/>
                  </p:nvCxnSpPr>
                  <p:spPr>
                    <a:xfrm flipH="1">
                      <a:off x="0" y="0"/>
                      <a:ext cx="144780" cy="365760"/>
                    </a:xfrm>
                    <a:prstGeom prst="line">
                      <a:avLst/>
                    </a:prstGeom>
                  </p:spPr>
                  <p:style>
                    <a:lnRef idx="2">
                      <a:schemeClr val="dk1"/>
                    </a:lnRef>
                    <a:fillRef idx="0">
                      <a:schemeClr val="dk1"/>
                    </a:fillRef>
                    <a:effectRef idx="1">
                      <a:schemeClr val="dk1"/>
                    </a:effectRef>
                    <a:fontRef idx="minor">
                      <a:schemeClr val="tx1"/>
                    </a:fontRef>
                  </p:style>
                </p:cxnSp>
                <p:cxnSp>
                  <p:nvCxnSpPr>
                    <p:cNvPr id="80" name="Straight Connector 79">
                      <a:extLst>
                        <a:ext uri="{FF2B5EF4-FFF2-40B4-BE49-F238E27FC236}">
                          <a16:creationId xmlns:a16="http://schemas.microsoft.com/office/drawing/2014/main" xmlns="" id="{51950443-10F1-4B12-AC75-FC083FA9C193}"/>
                        </a:ext>
                      </a:extLst>
                    </p:cNvPr>
                    <p:cNvCxnSpPr/>
                    <p:nvPr/>
                  </p:nvCxnSpPr>
                  <p:spPr>
                    <a:xfrm>
                      <a:off x="129540" y="15240"/>
                      <a:ext cx="160020" cy="335280"/>
                    </a:xfrm>
                    <a:prstGeom prst="line">
                      <a:avLst/>
                    </a:prstGeom>
                  </p:spPr>
                  <p:style>
                    <a:lnRef idx="2">
                      <a:schemeClr val="dk1"/>
                    </a:lnRef>
                    <a:fillRef idx="0">
                      <a:schemeClr val="dk1"/>
                    </a:fillRef>
                    <a:effectRef idx="1">
                      <a:schemeClr val="dk1"/>
                    </a:effectRef>
                    <a:fontRef idx="minor">
                      <a:schemeClr val="tx1"/>
                    </a:fontRef>
                  </p:style>
                </p:cxnSp>
                <p:cxnSp>
                  <p:nvCxnSpPr>
                    <p:cNvPr id="81" name="Straight Connector 80">
                      <a:extLst>
                        <a:ext uri="{FF2B5EF4-FFF2-40B4-BE49-F238E27FC236}">
                          <a16:creationId xmlns:a16="http://schemas.microsoft.com/office/drawing/2014/main" xmlns="" id="{BD3140E9-F1A6-42E2-AECA-F09046CE7BA7}"/>
                        </a:ext>
                      </a:extLst>
                    </p:cNvPr>
                    <p:cNvCxnSpPr/>
                    <p:nvPr/>
                  </p:nvCxnSpPr>
                  <p:spPr>
                    <a:xfrm>
                      <a:off x="137160" y="38100"/>
                      <a:ext cx="0" cy="350520"/>
                    </a:xfrm>
                    <a:prstGeom prst="line">
                      <a:avLst/>
                    </a:prstGeom>
                  </p:spPr>
                  <p:style>
                    <a:lnRef idx="2">
                      <a:schemeClr val="dk1"/>
                    </a:lnRef>
                    <a:fillRef idx="0">
                      <a:schemeClr val="dk1"/>
                    </a:fillRef>
                    <a:effectRef idx="1">
                      <a:schemeClr val="dk1"/>
                    </a:effectRef>
                    <a:fontRef idx="minor">
                      <a:schemeClr val="tx1"/>
                    </a:fontRef>
                  </p:style>
                </p:cxnSp>
              </p:grpSp>
            </p:grpSp>
            <p:grpSp>
              <p:nvGrpSpPr>
                <p:cNvPr id="11" name="Group 10">
                  <a:extLst>
                    <a:ext uri="{FF2B5EF4-FFF2-40B4-BE49-F238E27FC236}">
                      <a16:creationId xmlns:a16="http://schemas.microsoft.com/office/drawing/2014/main" xmlns="" id="{892FF848-6A7D-4C48-AD7E-07AD4B3F3618}"/>
                    </a:ext>
                  </a:extLst>
                </p:cNvPr>
                <p:cNvGrpSpPr/>
                <p:nvPr/>
              </p:nvGrpSpPr>
              <p:grpSpPr>
                <a:xfrm>
                  <a:off x="3528060" y="2110740"/>
                  <a:ext cx="1257300" cy="403860"/>
                  <a:chOff x="0" y="0"/>
                  <a:chExt cx="1257300" cy="403860"/>
                </a:xfrm>
              </p:grpSpPr>
              <p:grpSp>
                <p:nvGrpSpPr>
                  <p:cNvPr id="64" name="Group 63">
                    <a:extLst>
                      <a:ext uri="{FF2B5EF4-FFF2-40B4-BE49-F238E27FC236}">
                        <a16:creationId xmlns:a16="http://schemas.microsoft.com/office/drawing/2014/main" xmlns="" id="{B91F10D3-CD6F-4BE0-9369-66BCC0270147}"/>
                      </a:ext>
                    </a:extLst>
                  </p:cNvPr>
                  <p:cNvGrpSpPr/>
                  <p:nvPr/>
                </p:nvGrpSpPr>
                <p:grpSpPr>
                  <a:xfrm>
                    <a:off x="0" y="15240"/>
                    <a:ext cx="289560" cy="388620"/>
                    <a:chOff x="0" y="0"/>
                    <a:chExt cx="289560" cy="388620"/>
                  </a:xfrm>
                </p:grpSpPr>
                <p:cxnSp>
                  <p:nvCxnSpPr>
                    <p:cNvPr id="73" name="Straight Connector 72">
                      <a:extLst>
                        <a:ext uri="{FF2B5EF4-FFF2-40B4-BE49-F238E27FC236}">
                          <a16:creationId xmlns:a16="http://schemas.microsoft.com/office/drawing/2014/main" xmlns="" id="{F8D628AF-D82F-4B8C-9C74-398DBE78FD06}"/>
                        </a:ext>
                      </a:extLst>
                    </p:cNvPr>
                    <p:cNvCxnSpPr/>
                    <p:nvPr/>
                  </p:nvCxnSpPr>
                  <p:spPr>
                    <a:xfrm flipH="1">
                      <a:off x="0" y="0"/>
                      <a:ext cx="144780" cy="365760"/>
                    </a:xfrm>
                    <a:prstGeom prst="line">
                      <a:avLst/>
                    </a:prstGeom>
                  </p:spPr>
                  <p:style>
                    <a:lnRef idx="2">
                      <a:schemeClr val="dk1"/>
                    </a:lnRef>
                    <a:fillRef idx="0">
                      <a:schemeClr val="dk1"/>
                    </a:fillRef>
                    <a:effectRef idx="1">
                      <a:schemeClr val="dk1"/>
                    </a:effectRef>
                    <a:fontRef idx="minor">
                      <a:schemeClr val="tx1"/>
                    </a:fontRef>
                  </p:style>
                </p:cxnSp>
                <p:cxnSp>
                  <p:nvCxnSpPr>
                    <p:cNvPr id="74" name="Straight Connector 73">
                      <a:extLst>
                        <a:ext uri="{FF2B5EF4-FFF2-40B4-BE49-F238E27FC236}">
                          <a16:creationId xmlns:a16="http://schemas.microsoft.com/office/drawing/2014/main" xmlns="" id="{6EE9BE79-431F-4849-95FD-BC0126D13AAD}"/>
                        </a:ext>
                      </a:extLst>
                    </p:cNvPr>
                    <p:cNvCxnSpPr/>
                    <p:nvPr/>
                  </p:nvCxnSpPr>
                  <p:spPr>
                    <a:xfrm>
                      <a:off x="129540" y="15240"/>
                      <a:ext cx="160020" cy="335280"/>
                    </a:xfrm>
                    <a:prstGeom prst="line">
                      <a:avLst/>
                    </a:prstGeom>
                  </p:spPr>
                  <p:style>
                    <a:lnRef idx="2">
                      <a:schemeClr val="dk1"/>
                    </a:lnRef>
                    <a:fillRef idx="0">
                      <a:schemeClr val="dk1"/>
                    </a:fillRef>
                    <a:effectRef idx="1">
                      <a:schemeClr val="dk1"/>
                    </a:effectRef>
                    <a:fontRef idx="minor">
                      <a:schemeClr val="tx1"/>
                    </a:fontRef>
                  </p:style>
                </p:cxnSp>
                <p:cxnSp>
                  <p:nvCxnSpPr>
                    <p:cNvPr id="75" name="Straight Connector 74">
                      <a:extLst>
                        <a:ext uri="{FF2B5EF4-FFF2-40B4-BE49-F238E27FC236}">
                          <a16:creationId xmlns:a16="http://schemas.microsoft.com/office/drawing/2014/main" xmlns="" id="{6EE7F7DF-9669-4668-861D-05598E3ADD51}"/>
                        </a:ext>
                      </a:extLst>
                    </p:cNvPr>
                    <p:cNvCxnSpPr/>
                    <p:nvPr/>
                  </p:nvCxnSpPr>
                  <p:spPr>
                    <a:xfrm>
                      <a:off x="137160" y="38100"/>
                      <a:ext cx="0" cy="350520"/>
                    </a:xfrm>
                    <a:prstGeom prst="line">
                      <a:avLst/>
                    </a:prstGeom>
                  </p:spPr>
                  <p:style>
                    <a:lnRef idx="2">
                      <a:schemeClr val="dk1"/>
                    </a:lnRef>
                    <a:fillRef idx="0">
                      <a:schemeClr val="dk1"/>
                    </a:fillRef>
                    <a:effectRef idx="1">
                      <a:schemeClr val="dk1"/>
                    </a:effectRef>
                    <a:fontRef idx="minor">
                      <a:schemeClr val="tx1"/>
                    </a:fontRef>
                  </p:style>
                </p:cxnSp>
              </p:grpSp>
              <p:grpSp>
                <p:nvGrpSpPr>
                  <p:cNvPr id="65" name="Group 64">
                    <a:extLst>
                      <a:ext uri="{FF2B5EF4-FFF2-40B4-BE49-F238E27FC236}">
                        <a16:creationId xmlns:a16="http://schemas.microsoft.com/office/drawing/2014/main" xmlns="" id="{B71C666D-715E-45D1-8EF6-2EA188F1EE10}"/>
                      </a:ext>
                    </a:extLst>
                  </p:cNvPr>
                  <p:cNvGrpSpPr/>
                  <p:nvPr/>
                </p:nvGrpSpPr>
                <p:grpSpPr>
                  <a:xfrm>
                    <a:off x="967740" y="0"/>
                    <a:ext cx="289560" cy="388620"/>
                    <a:chOff x="0" y="0"/>
                    <a:chExt cx="289560" cy="388620"/>
                  </a:xfrm>
                </p:grpSpPr>
                <p:cxnSp>
                  <p:nvCxnSpPr>
                    <p:cNvPr id="70" name="Straight Connector 69">
                      <a:extLst>
                        <a:ext uri="{FF2B5EF4-FFF2-40B4-BE49-F238E27FC236}">
                          <a16:creationId xmlns:a16="http://schemas.microsoft.com/office/drawing/2014/main" xmlns="" id="{3AD18E62-7AF5-4373-BECF-8A99BAF54AA4}"/>
                        </a:ext>
                      </a:extLst>
                    </p:cNvPr>
                    <p:cNvCxnSpPr/>
                    <p:nvPr/>
                  </p:nvCxnSpPr>
                  <p:spPr>
                    <a:xfrm flipH="1">
                      <a:off x="0" y="0"/>
                      <a:ext cx="144780" cy="365760"/>
                    </a:xfrm>
                    <a:prstGeom prst="line">
                      <a:avLst/>
                    </a:prstGeom>
                  </p:spPr>
                  <p:style>
                    <a:lnRef idx="2">
                      <a:schemeClr val="dk1"/>
                    </a:lnRef>
                    <a:fillRef idx="0">
                      <a:schemeClr val="dk1"/>
                    </a:fillRef>
                    <a:effectRef idx="1">
                      <a:schemeClr val="dk1"/>
                    </a:effectRef>
                    <a:fontRef idx="minor">
                      <a:schemeClr val="tx1"/>
                    </a:fontRef>
                  </p:style>
                </p:cxnSp>
                <p:cxnSp>
                  <p:nvCxnSpPr>
                    <p:cNvPr id="71" name="Straight Connector 70">
                      <a:extLst>
                        <a:ext uri="{FF2B5EF4-FFF2-40B4-BE49-F238E27FC236}">
                          <a16:creationId xmlns:a16="http://schemas.microsoft.com/office/drawing/2014/main" xmlns="" id="{50A23031-4703-442D-8281-872C23D9B3D7}"/>
                        </a:ext>
                      </a:extLst>
                    </p:cNvPr>
                    <p:cNvCxnSpPr/>
                    <p:nvPr/>
                  </p:nvCxnSpPr>
                  <p:spPr>
                    <a:xfrm>
                      <a:off x="129540" y="15240"/>
                      <a:ext cx="160020" cy="335280"/>
                    </a:xfrm>
                    <a:prstGeom prst="line">
                      <a:avLst/>
                    </a:prstGeom>
                  </p:spPr>
                  <p:style>
                    <a:lnRef idx="2">
                      <a:schemeClr val="dk1"/>
                    </a:lnRef>
                    <a:fillRef idx="0">
                      <a:schemeClr val="dk1"/>
                    </a:fillRef>
                    <a:effectRef idx="1">
                      <a:schemeClr val="dk1"/>
                    </a:effectRef>
                    <a:fontRef idx="minor">
                      <a:schemeClr val="tx1"/>
                    </a:fontRef>
                  </p:style>
                </p:cxnSp>
                <p:cxnSp>
                  <p:nvCxnSpPr>
                    <p:cNvPr id="72" name="Straight Connector 71">
                      <a:extLst>
                        <a:ext uri="{FF2B5EF4-FFF2-40B4-BE49-F238E27FC236}">
                          <a16:creationId xmlns:a16="http://schemas.microsoft.com/office/drawing/2014/main" xmlns="" id="{5DFF5CA7-0461-4A36-A6D0-0C6CAB4CB721}"/>
                        </a:ext>
                      </a:extLst>
                    </p:cNvPr>
                    <p:cNvCxnSpPr/>
                    <p:nvPr/>
                  </p:nvCxnSpPr>
                  <p:spPr>
                    <a:xfrm>
                      <a:off x="137160" y="38100"/>
                      <a:ext cx="0" cy="350520"/>
                    </a:xfrm>
                    <a:prstGeom prst="line">
                      <a:avLst/>
                    </a:prstGeom>
                  </p:spPr>
                  <p:style>
                    <a:lnRef idx="2">
                      <a:schemeClr val="dk1"/>
                    </a:lnRef>
                    <a:fillRef idx="0">
                      <a:schemeClr val="dk1"/>
                    </a:fillRef>
                    <a:effectRef idx="1">
                      <a:schemeClr val="dk1"/>
                    </a:effectRef>
                    <a:fontRef idx="minor">
                      <a:schemeClr val="tx1"/>
                    </a:fontRef>
                  </p:style>
                </p:cxnSp>
              </p:grpSp>
              <p:grpSp>
                <p:nvGrpSpPr>
                  <p:cNvPr id="66" name="Group 65">
                    <a:extLst>
                      <a:ext uri="{FF2B5EF4-FFF2-40B4-BE49-F238E27FC236}">
                        <a16:creationId xmlns:a16="http://schemas.microsoft.com/office/drawing/2014/main" xmlns="" id="{E73B62FF-369A-4D58-9AC5-AA269A6790F7}"/>
                      </a:ext>
                    </a:extLst>
                  </p:cNvPr>
                  <p:cNvGrpSpPr/>
                  <p:nvPr/>
                </p:nvGrpSpPr>
                <p:grpSpPr>
                  <a:xfrm>
                    <a:off x="472440" y="7620"/>
                    <a:ext cx="289560" cy="388620"/>
                    <a:chOff x="0" y="0"/>
                    <a:chExt cx="289560" cy="388620"/>
                  </a:xfrm>
                </p:grpSpPr>
                <p:cxnSp>
                  <p:nvCxnSpPr>
                    <p:cNvPr id="67" name="Straight Connector 66">
                      <a:extLst>
                        <a:ext uri="{FF2B5EF4-FFF2-40B4-BE49-F238E27FC236}">
                          <a16:creationId xmlns:a16="http://schemas.microsoft.com/office/drawing/2014/main" xmlns="" id="{C43448C9-1A6D-4880-8E40-84DA910E25A3}"/>
                        </a:ext>
                      </a:extLst>
                    </p:cNvPr>
                    <p:cNvCxnSpPr/>
                    <p:nvPr/>
                  </p:nvCxnSpPr>
                  <p:spPr>
                    <a:xfrm flipH="1">
                      <a:off x="0" y="0"/>
                      <a:ext cx="144780" cy="365760"/>
                    </a:xfrm>
                    <a:prstGeom prst="line">
                      <a:avLst/>
                    </a:prstGeom>
                  </p:spPr>
                  <p:style>
                    <a:lnRef idx="2">
                      <a:schemeClr val="dk1"/>
                    </a:lnRef>
                    <a:fillRef idx="0">
                      <a:schemeClr val="dk1"/>
                    </a:fillRef>
                    <a:effectRef idx="1">
                      <a:schemeClr val="dk1"/>
                    </a:effectRef>
                    <a:fontRef idx="minor">
                      <a:schemeClr val="tx1"/>
                    </a:fontRef>
                  </p:style>
                </p:cxnSp>
                <p:cxnSp>
                  <p:nvCxnSpPr>
                    <p:cNvPr id="68" name="Straight Connector 67">
                      <a:extLst>
                        <a:ext uri="{FF2B5EF4-FFF2-40B4-BE49-F238E27FC236}">
                          <a16:creationId xmlns:a16="http://schemas.microsoft.com/office/drawing/2014/main" xmlns="" id="{36A4C975-0800-411F-8A57-5773441B5B81}"/>
                        </a:ext>
                      </a:extLst>
                    </p:cNvPr>
                    <p:cNvCxnSpPr/>
                    <p:nvPr/>
                  </p:nvCxnSpPr>
                  <p:spPr>
                    <a:xfrm>
                      <a:off x="129540" y="15240"/>
                      <a:ext cx="160020" cy="335280"/>
                    </a:xfrm>
                    <a:prstGeom prst="line">
                      <a:avLst/>
                    </a:prstGeom>
                  </p:spPr>
                  <p:style>
                    <a:lnRef idx="2">
                      <a:schemeClr val="dk1"/>
                    </a:lnRef>
                    <a:fillRef idx="0">
                      <a:schemeClr val="dk1"/>
                    </a:fillRef>
                    <a:effectRef idx="1">
                      <a:schemeClr val="dk1"/>
                    </a:effectRef>
                    <a:fontRef idx="minor">
                      <a:schemeClr val="tx1"/>
                    </a:fontRef>
                  </p:style>
                </p:cxnSp>
                <p:cxnSp>
                  <p:nvCxnSpPr>
                    <p:cNvPr id="69" name="Straight Connector 68">
                      <a:extLst>
                        <a:ext uri="{FF2B5EF4-FFF2-40B4-BE49-F238E27FC236}">
                          <a16:creationId xmlns:a16="http://schemas.microsoft.com/office/drawing/2014/main" xmlns="" id="{7E2856A8-1AC3-431A-9923-E5C54D36AD37}"/>
                        </a:ext>
                      </a:extLst>
                    </p:cNvPr>
                    <p:cNvCxnSpPr/>
                    <p:nvPr/>
                  </p:nvCxnSpPr>
                  <p:spPr>
                    <a:xfrm>
                      <a:off x="137160" y="38100"/>
                      <a:ext cx="0" cy="350520"/>
                    </a:xfrm>
                    <a:prstGeom prst="line">
                      <a:avLst/>
                    </a:prstGeom>
                  </p:spPr>
                  <p:style>
                    <a:lnRef idx="2">
                      <a:schemeClr val="dk1"/>
                    </a:lnRef>
                    <a:fillRef idx="0">
                      <a:schemeClr val="dk1"/>
                    </a:fillRef>
                    <a:effectRef idx="1">
                      <a:schemeClr val="dk1"/>
                    </a:effectRef>
                    <a:fontRef idx="minor">
                      <a:schemeClr val="tx1"/>
                    </a:fontRef>
                  </p:style>
                </p:cxnSp>
              </p:grpSp>
            </p:grpSp>
            <p:grpSp>
              <p:nvGrpSpPr>
                <p:cNvPr id="12" name="Group 11">
                  <a:extLst>
                    <a:ext uri="{FF2B5EF4-FFF2-40B4-BE49-F238E27FC236}">
                      <a16:creationId xmlns:a16="http://schemas.microsoft.com/office/drawing/2014/main" xmlns="" id="{5A9BFBA0-DA33-4489-B429-BCB62C3BFC55}"/>
                    </a:ext>
                  </a:extLst>
                </p:cNvPr>
                <p:cNvGrpSpPr/>
                <p:nvPr/>
              </p:nvGrpSpPr>
              <p:grpSpPr>
                <a:xfrm>
                  <a:off x="160020" y="2156460"/>
                  <a:ext cx="1257300" cy="403860"/>
                  <a:chOff x="0" y="0"/>
                  <a:chExt cx="1257300" cy="403860"/>
                </a:xfrm>
              </p:grpSpPr>
              <p:grpSp>
                <p:nvGrpSpPr>
                  <p:cNvPr id="52" name="Group 51">
                    <a:extLst>
                      <a:ext uri="{FF2B5EF4-FFF2-40B4-BE49-F238E27FC236}">
                        <a16:creationId xmlns:a16="http://schemas.microsoft.com/office/drawing/2014/main" xmlns="" id="{A67520E6-EBE5-4D48-8F4D-E7CC112B1410}"/>
                      </a:ext>
                    </a:extLst>
                  </p:cNvPr>
                  <p:cNvGrpSpPr/>
                  <p:nvPr/>
                </p:nvGrpSpPr>
                <p:grpSpPr>
                  <a:xfrm>
                    <a:off x="0" y="15240"/>
                    <a:ext cx="289560" cy="388620"/>
                    <a:chOff x="0" y="0"/>
                    <a:chExt cx="289560" cy="388620"/>
                  </a:xfrm>
                </p:grpSpPr>
                <p:cxnSp>
                  <p:nvCxnSpPr>
                    <p:cNvPr id="61" name="Straight Connector 60">
                      <a:extLst>
                        <a:ext uri="{FF2B5EF4-FFF2-40B4-BE49-F238E27FC236}">
                          <a16:creationId xmlns:a16="http://schemas.microsoft.com/office/drawing/2014/main" xmlns="" id="{4A6CC3BA-D66D-47C0-86C8-31AB53379F9F}"/>
                        </a:ext>
                      </a:extLst>
                    </p:cNvPr>
                    <p:cNvCxnSpPr/>
                    <p:nvPr/>
                  </p:nvCxnSpPr>
                  <p:spPr>
                    <a:xfrm flipH="1">
                      <a:off x="0" y="0"/>
                      <a:ext cx="144780" cy="365760"/>
                    </a:xfrm>
                    <a:prstGeom prst="line">
                      <a:avLst/>
                    </a:prstGeom>
                  </p:spPr>
                  <p:style>
                    <a:lnRef idx="2">
                      <a:schemeClr val="dk1"/>
                    </a:lnRef>
                    <a:fillRef idx="0">
                      <a:schemeClr val="dk1"/>
                    </a:fillRef>
                    <a:effectRef idx="1">
                      <a:schemeClr val="dk1"/>
                    </a:effectRef>
                    <a:fontRef idx="minor">
                      <a:schemeClr val="tx1"/>
                    </a:fontRef>
                  </p:style>
                </p:cxnSp>
                <p:cxnSp>
                  <p:nvCxnSpPr>
                    <p:cNvPr id="62" name="Straight Connector 61">
                      <a:extLst>
                        <a:ext uri="{FF2B5EF4-FFF2-40B4-BE49-F238E27FC236}">
                          <a16:creationId xmlns:a16="http://schemas.microsoft.com/office/drawing/2014/main" xmlns="" id="{C5DADA01-07CE-4389-8E07-0DC3589C84DD}"/>
                        </a:ext>
                      </a:extLst>
                    </p:cNvPr>
                    <p:cNvCxnSpPr/>
                    <p:nvPr/>
                  </p:nvCxnSpPr>
                  <p:spPr>
                    <a:xfrm>
                      <a:off x="129540" y="15240"/>
                      <a:ext cx="160020" cy="335280"/>
                    </a:xfrm>
                    <a:prstGeom prst="line">
                      <a:avLst/>
                    </a:prstGeom>
                  </p:spPr>
                  <p:style>
                    <a:lnRef idx="2">
                      <a:schemeClr val="dk1"/>
                    </a:lnRef>
                    <a:fillRef idx="0">
                      <a:schemeClr val="dk1"/>
                    </a:fillRef>
                    <a:effectRef idx="1">
                      <a:schemeClr val="dk1"/>
                    </a:effectRef>
                    <a:fontRef idx="minor">
                      <a:schemeClr val="tx1"/>
                    </a:fontRef>
                  </p:style>
                </p:cxnSp>
                <p:cxnSp>
                  <p:nvCxnSpPr>
                    <p:cNvPr id="63" name="Straight Connector 62">
                      <a:extLst>
                        <a:ext uri="{FF2B5EF4-FFF2-40B4-BE49-F238E27FC236}">
                          <a16:creationId xmlns:a16="http://schemas.microsoft.com/office/drawing/2014/main" xmlns="" id="{E33F000F-2222-4165-9D28-040F9482DE32}"/>
                        </a:ext>
                      </a:extLst>
                    </p:cNvPr>
                    <p:cNvCxnSpPr/>
                    <p:nvPr/>
                  </p:nvCxnSpPr>
                  <p:spPr>
                    <a:xfrm>
                      <a:off x="137160" y="38100"/>
                      <a:ext cx="0" cy="350520"/>
                    </a:xfrm>
                    <a:prstGeom prst="line">
                      <a:avLst/>
                    </a:prstGeom>
                  </p:spPr>
                  <p:style>
                    <a:lnRef idx="2">
                      <a:schemeClr val="dk1"/>
                    </a:lnRef>
                    <a:fillRef idx="0">
                      <a:schemeClr val="dk1"/>
                    </a:fillRef>
                    <a:effectRef idx="1">
                      <a:schemeClr val="dk1"/>
                    </a:effectRef>
                    <a:fontRef idx="minor">
                      <a:schemeClr val="tx1"/>
                    </a:fontRef>
                  </p:style>
                </p:cxnSp>
              </p:grpSp>
              <p:grpSp>
                <p:nvGrpSpPr>
                  <p:cNvPr id="53" name="Group 52">
                    <a:extLst>
                      <a:ext uri="{FF2B5EF4-FFF2-40B4-BE49-F238E27FC236}">
                        <a16:creationId xmlns:a16="http://schemas.microsoft.com/office/drawing/2014/main" xmlns="" id="{E1879BFB-CD65-4EF6-9612-C54A1B26096E}"/>
                      </a:ext>
                    </a:extLst>
                  </p:cNvPr>
                  <p:cNvGrpSpPr/>
                  <p:nvPr/>
                </p:nvGrpSpPr>
                <p:grpSpPr>
                  <a:xfrm>
                    <a:off x="967740" y="0"/>
                    <a:ext cx="289560" cy="388620"/>
                    <a:chOff x="0" y="0"/>
                    <a:chExt cx="289560" cy="388620"/>
                  </a:xfrm>
                </p:grpSpPr>
                <p:cxnSp>
                  <p:nvCxnSpPr>
                    <p:cNvPr id="58" name="Straight Connector 57">
                      <a:extLst>
                        <a:ext uri="{FF2B5EF4-FFF2-40B4-BE49-F238E27FC236}">
                          <a16:creationId xmlns:a16="http://schemas.microsoft.com/office/drawing/2014/main" xmlns="" id="{759A473F-CE10-4C89-AB31-1CC3137AC565}"/>
                        </a:ext>
                      </a:extLst>
                    </p:cNvPr>
                    <p:cNvCxnSpPr/>
                    <p:nvPr/>
                  </p:nvCxnSpPr>
                  <p:spPr>
                    <a:xfrm flipH="1">
                      <a:off x="0" y="0"/>
                      <a:ext cx="144780" cy="365760"/>
                    </a:xfrm>
                    <a:prstGeom prst="line">
                      <a:avLst/>
                    </a:prstGeom>
                  </p:spPr>
                  <p:style>
                    <a:lnRef idx="2">
                      <a:schemeClr val="dk1"/>
                    </a:lnRef>
                    <a:fillRef idx="0">
                      <a:schemeClr val="dk1"/>
                    </a:fillRef>
                    <a:effectRef idx="1">
                      <a:schemeClr val="dk1"/>
                    </a:effectRef>
                    <a:fontRef idx="minor">
                      <a:schemeClr val="tx1"/>
                    </a:fontRef>
                  </p:style>
                </p:cxnSp>
                <p:cxnSp>
                  <p:nvCxnSpPr>
                    <p:cNvPr id="59" name="Straight Connector 58">
                      <a:extLst>
                        <a:ext uri="{FF2B5EF4-FFF2-40B4-BE49-F238E27FC236}">
                          <a16:creationId xmlns:a16="http://schemas.microsoft.com/office/drawing/2014/main" xmlns="" id="{DFDB2E52-4CC0-415F-816D-95608BD929B9}"/>
                        </a:ext>
                      </a:extLst>
                    </p:cNvPr>
                    <p:cNvCxnSpPr/>
                    <p:nvPr/>
                  </p:nvCxnSpPr>
                  <p:spPr>
                    <a:xfrm>
                      <a:off x="129540" y="15240"/>
                      <a:ext cx="160020" cy="335280"/>
                    </a:xfrm>
                    <a:prstGeom prst="line">
                      <a:avLst/>
                    </a:prstGeom>
                  </p:spPr>
                  <p:style>
                    <a:lnRef idx="2">
                      <a:schemeClr val="dk1"/>
                    </a:lnRef>
                    <a:fillRef idx="0">
                      <a:schemeClr val="dk1"/>
                    </a:fillRef>
                    <a:effectRef idx="1">
                      <a:schemeClr val="dk1"/>
                    </a:effectRef>
                    <a:fontRef idx="minor">
                      <a:schemeClr val="tx1"/>
                    </a:fontRef>
                  </p:style>
                </p:cxnSp>
                <p:cxnSp>
                  <p:nvCxnSpPr>
                    <p:cNvPr id="60" name="Straight Connector 59">
                      <a:extLst>
                        <a:ext uri="{FF2B5EF4-FFF2-40B4-BE49-F238E27FC236}">
                          <a16:creationId xmlns:a16="http://schemas.microsoft.com/office/drawing/2014/main" xmlns="" id="{34E1EB6E-6310-4A6B-B2E3-DFC1D5521F0E}"/>
                        </a:ext>
                      </a:extLst>
                    </p:cNvPr>
                    <p:cNvCxnSpPr/>
                    <p:nvPr/>
                  </p:nvCxnSpPr>
                  <p:spPr>
                    <a:xfrm>
                      <a:off x="137160" y="38100"/>
                      <a:ext cx="0" cy="350520"/>
                    </a:xfrm>
                    <a:prstGeom prst="line">
                      <a:avLst/>
                    </a:prstGeom>
                  </p:spPr>
                  <p:style>
                    <a:lnRef idx="2">
                      <a:schemeClr val="dk1"/>
                    </a:lnRef>
                    <a:fillRef idx="0">
                      <a:schemeClr val="dk1"/>
                    </a:fillRef>
                    <a:effectRef idx="1">
                      <a:schemeClr val="dk1"/>
                    </a:effectRef>
                    <a:fontRef idx="minor">
                      <a:schemeClr val="tx1"/>
                    </a:fontRef>
                  </p:style>
                </p:cxnSp>
              </p:grpSp>
              <p:grpSp>
                <p:nvGrpSpPr>
                  <p:cNvPr id="54" name="Group 53">
                    <a:extLst>
                      <a:ext uri="{FF2B5EF4-FFF2-40B4-BE49-F238E27FC236}">
                        <a16:creationId xmlns:a16="http://schemas.microsoft.com/office/drawing/2014/main" xmlns="" id="{705B3F58-5CE4-41F6-92B6-03824AADCD98}"/>
                      </a:ext>
                    </a:extLst>
                  </p:cNvPr>
                  <p:cNvGrpSpPr/>
                  <p:nvPr/>
                </p:nvGrpSpPr>
                <p:grpSpPr>
                  <a:xfrm>
                    <a:off x="472440" y="7620"/>
                    <a:ext cx="289560" cy="388620"/>
                    <a:chOff x="0" y="0"/>
                    <a:chExt cx="289560" cy="388620"/>
                  </a:xfrm>
                </p:grpSpPr>
                <p:cxnSp>
                  <p:nvCxnSpPr>
                    <p:cNvPr id="55" name="Straight Connector 54">
                      <a:extLst>
                        <a:ext uri="{FF2B5EF4-FFF2-40B4-BE49-F238E27FC236}">
                          <a16:creationId xmlns:a16="http://schemas.microsoft.com/office/drawing/2014/main" xmlns="" id="{47E56F19-196B-4B7A-B011-D9F16F553C36}"/>
                        </a:ext>
                      </a:extLst>
                    </p:cNvPr>
                    <p:cNvCxnSpPr/>
                    <p:nvPr/>
                  </p:nvCxnSpPr>
                  <p:spPr>
                    <a:xfrm flipH="1">
                      <a:off x="0" y="0"/>
                      <a:ext cx="144780" cy="365760"/>
                    </a:xfrm>
                    <a:prstGeom prst="line">
                      <a:avLst/>
                    </a:prstGeom>
                  </p:spPr>
                  <p:style>
                    <a:lnRef idx="2">
                      <a:schemeClr val="dk1"/>
                    </a:lnRef>
                    <a:fillRef idx="0">
                      <a:schemeClr val="dk1"/>
                    </a:fillRef>
                    <a:effectRef idx="1">
                      <a:schemeClr val="dk1"/>
                    </a:effectRef>
                    <a:fontRef idx="minor">
                      <a:schemeClr val="tx1"/>
                    </a:fontRef>
                  </p:style>
                </p:cxnSp>
                <p:cxnSp>
                  <p:nvCxnSpPr>
                    <p:cNvPr id="56" name="Straight Connector 55">
                      <a:extLst>
                        <a:ext uri="{FF2B5EF4-FFF2-40B4-BE49-F238E27FC236}">
                          <a16:creationId xmlns:a16="http://schemas.microsoft.com/office/drawing/2014/main" xmlns="" id="{F073D6FC-BE5B-4675-BAEF-DA7C9846AD70}"/>
                        </a:ext>
                      </a:extLst>
                    </p:cNvPr>
                    <p:cNvCxnSpPr/>
                    <p:nvPr/>
                  </p:nvCxnSpPr>
                  <p:spPr>
                    <a:xfrm>
                      <a:off x="129540" y="15240"/>
                      <a:ext cx="160020" cy="335280"/>
                    </a:xfrm>
                    <a:prstGeom prst="line">
                      <a:avLst/>
                    </a:prstGeom>
                  </p:spPr>
                  <p:style>
                    <a:lnRef idx="2">
                      <a:schemeClr val="dk1"/>
                    </a:lnRef>
                    <a:fillRef idx="0">
                      <a:schemeClr val="dk1"/>
                    </a:fillRef>
                    <a:effectRef idx="1">
                      <a:schemeClr val="dk1"/>
                    </a:effectRef>
                    <a:fontRef idx="minor">
                      <a:schemeClr val="tx1"/>
                    </a:fontRef>
                  </p:style>
                </p:cxnSp>
                <p:cxnSp>
                  <p:nvCxnSpPr>
                    <p:cNvPr id="57" name="Straight Connector 56">
                      <a:extLst>
                        <a:ext uri="{FF2B5EF4-FFF2-40B4-BE49-F238E27FC236}">
                          <a16:creationId xmlns:a16="http://schemas.microsoft.com/office/drawing/2014/main" xmlns="" id="{6F1F06EB-81B3-48BE-9A05-9A277F1DE2D1}"/>
                        </a:ext>
                      </a:extLst>
                    </p:cNvPr>
                    <p:cNvCxnSpPr/>
                    <p:nvPr/>
                  </p:nvCxnSpPr>
                  <p:spPr>
                    <a:xfrm>
                      <a:off x="137160" y="38100"/>
                      <a:ext cx="0" cy="350520"/>
                    </a:xfrm>
                    <a:prstGeom prst="line">
                      <a:avLst/>
                    </a:prstGeom>
                  </p:spPr>
                  <p:style>
                    <a:lnRef idx="2">
                      <a:schemeClr val="dk1"/>
                    </a:lnRef>
                    <a:fillRef idx="0">
                      <a:schemeClr val="dk1"/>
                    </a:fillRef>
                    <a:effectRef idx="1">
                      <a:schemeClr val="dk1"/>
                    </a:effectRef>
                    <a:fontRef idx="minor">
                      <a:schemeClr val="tx1"/>
                    </a:fontRef>
                  </p:style>
                </p:cxnSp>
              </p:grpSp>
            </p:grpSp>
            <p:grpSp>
              <p:nvGrpSpPr>
                <p:cNvPr id="13" name="Group 12">
                  <a:extLst>
                    <a:ext uri="{FF2B5EF4-FFF2-40B4-BE49-F238E27FC236}">
                      <a16:creationId xmlns:a16="http://schemas.microsoft.com/office/drawing/2014/main" xmlns="" id="{8684F6B5-D0D9-4EA6-903F-4CF18D238F7B}"/>
                    </a:ext>
                  </a:extLst>
                </p:cNvPr>
                <p:cNvGrpSpPr/>
                <p:nvPr/>
              </p:nvGrpSpPr>
              <p:grpSpPr>
                <a:xfrm>
                  <a:off x="3509216" y="2446020"/>
                  <a:ext cx="1288151" cy="487680"/>
                  <a:chOff x="-26464" y="7620"/>
                  <a:chExt cx="1288151" cy="487680"/>
                </a:xfrm>
              </p:grpSpPr>
              <p:grpSp>
                <p:nvGrpSpPr>
                  <p:cNvPr id="40" name="Group 39">
                    <a:extLst>
                      <a:ext uri="{FF2B5EF4-FFF2-40B4-BE49-F238E27FC236}">
                        <a16:creationId xmlns:a16="http://schemas.microsoft.com/office/drawing/2014/main" xmlns="" id="{414E38C1-9A09-4AF4-87D0-CF540FCC1E0D}"/>
                      </a:ext>
                    </a:extLst>
                  </p:cNvPr>
                  <p:cNvGrpSpPr/>
                  <p:nvPr/>
                </p:nvGrpSpPr>
                <p:grpSpPr>
                  <a:xfrm>
                    <a:off x="-26464" y="76200"/>
                    <a:ext cx="331059" cy="419100"/>
                    <a:chOff x="-26464" y="0"/>
                    <a:chExt cx="331059" cy="419100"/>
                  </a:xfrm>
                </p:grpSpPr>
                <p:cxnSp>
                  <p:nvCxnSpPr>
                    <p:cNvPr id="49" name="Straight Connector 48">
                      <a:extLst>
                        <a:ext uri="{FF2B5EF4-FFF2-40B4-BE49-F238E27FC236}">
                          <a16:creationId xmlns:a16="http://schemas.microsoft.com/office/drawing/2014/main" xmlns="" id="{15C50C22-6B19-4333-9CFC-41D0338AA1F9}"/>
                        </a:ext>
                      </a:extLst>
                    </p:cNvPr>
                    <p:cNvCxnSpPr>
                      <a:cxnSpLocks/>
                    </p:cNvCxnSpPr>
                    <p:nvPr/>
                  </p:nvCxnSpPr>
                  <p:spPr>
                    <a:xfrm>
                      <a:off x="298663" y="7620"/>
                      <a:ext cx="5932" cy="20955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0" name="Straight Connector 49">
                      <a:extLst>
                        <a:ext uri="{FF2B5EF4-FFF2-40B4-BE49-F238E27FC236}">
                          <a16:creationId xmlns:a16="http://schemas.microsoft.com/office/drawing/2014/main" xmlns="" id="{7BAED7AC-72F3-431B-A221-00E241899FEF}"/>
                        </a:ext>
                      </a:extLst>
                    </p:cNvPr>
                    <p:cNvCxnSpPr>
                      <a:cxnSpLocks/>
                    </p:cNvCxnSpPr>
                    <p:nvPr/>
                  </p:nvCxnSpPr>
                  <p:spPr>
                    <a:xfrm>
                      <a:off x="137161" y="30480"/>
                      <a:ext cx="13552" cy="232852"/>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1" name="Straight Connector 50">
                      <a:extLst>
                        <a:ext uri="{FF2B5EF4-FFF2-40B4-BE49-F238E27FC236}">
                          <a16:creationId xmlns:a16="http://schemas.microsoft.com/office/drawing/2014/main" xmlns="" id="{B9C3D23C-4854-4106-9CAA-35324DEE015C}"/>
                        </a:ext>
                      </a:extLst>
                    </p:cNvPr>
                    <p:cNvCxnSpPr/>
                    <p:nvPr/>
                  </p:nvCxnSpPr>
                  <p:spPr>
                    <a:xfrm flipH="1">
                      <a:off x="-26464" y="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41" name="Group 40">
                    <a:extLst>
                      <a:ext uri="{FF2B5EF4-FFF2-40B4-BE49-F238E27FC236}">
                        <a16:creationId xmlns:a16="http://schemas.microsoft.com/office/drawing/2014/main" xmlns="" id="{D9609A5C-1166-47C8-993A-E78FD05C1883}"/>
                      </a:ext>
                    </a:extLst>
                  </p:cNvPr>
                  <p:cNvGrpSpPr/>
                  <p:nvPr/>
                </p:nvGrpSpPr>
                <p:grpSpPr>
                  <a:xfrm>
                    <a:off x="966209" y="7620"/>
                    <a:ext cx="295478" cy="458124"/>
                    <a:chOff x="13709" y="7620"/>
                    <a:chExt cx="295478" cy="458124"/>
                  </a:xfrm>
                </p:grpSpPr>
                <p:cxnSp>
                  <p:nvCxnSpPr>
                    <p:cNvPr id="46" name="Straight Connector 45">
                      <a:extLst>
                        <a:ext uri="{FF2B5EF4-FFF2-40B4-BE49-F238E27FC236}">
                          <a16:creationId xmlns:a16="http://schemas.microsoft.com/office/drawing/2014/main" xmlns="" id="{CDA7B6D5-9B0A-48BF-B1F2-46DF80ADC26B}"/>
                        </a:ext>
                      </a:extLst>
                    </p:cNvPr>
                    <p:cNvCxnSpPr>
                      <a:cxnSpLocks/>
                    </p:cNvCxnSpPr>
                    <p:nvPr/>
                  </p:nvCxnSpPr>
                  <p:spPr>
                    <a:xfrm flipH="1">
                      <a:off x="292259" y="7620"/>
                      <a:ext cx="16928" cy="22479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7" name="Straight Connector 46">
                      <a:extLst>
                        <a:ext uri="{FF2B5EF4-FFF2-40B4-BE49-F238E27FC236}">
                          <a16:creationId xmlns:a16="http://schemas.microsoft.com/office/drawing/2014/main" xmlns="" id="{3E5E9C60-85EE-4511-89E4-A3AD99F4C05E}"/>
                        </a:ext>
                      </a:extLst>
                    </p:cNvPr>
                    <p:cNvCxnSpPr>
                      <a:cxnSpLocks/>
                    </p:cNvCxnSpPr>
                    <p:nvPr/>
                  </p:nvCxnSpPr>
                  <p:spPr>
                    <a:xfrm flipH="1">
                      <a:off x="135473" y="30480"/>
                      <a:ext cx="1687" cy="26289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8" name="Straight Connector 47">
                      <a:extLst>
                        <a:ext uri="{FF2B5EF4-FFF2-40B4-BE49-F238E27FC236}">
                          <a16:creationId xmlns:a16="http://schemas.microsoft.com/office/drawing/2014/main" xmlns="" id="{DE7C794C-8364-48BE-83B0-4AE728210FDB}"/>
                        </a:ext>
                      </a:extLst>
                    </p:cNvPr>
                    <p:cNvCxnSpPr>
                      <a:cxnSpLocks/>
                    </p:cNvCxnSpPr>
                    <p:nvPr/>
                  </p:nvCxnSpPr>
                  <p:spPr>
                    <a:xfrm>
                      <a:off x="13709" y="11594"/>
                      <a:ext cx="23013" cy="45415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42" name="Group 41">
                    <a:extLst>
                      <a:ext uri="{FF2B5EF4-FFF2-40B4-BE49-F238E27FC236}">
                        <a16:creationId xmlns:a16="http://schemas.microsoft.com/office/drawing/2014/main" xmlns="" id="{C72C2462-3AE0-4706-A796-F417C361EF31}"/>
                      </a:ext>
                    </a:extLst>
                  </p:cNvPr>
                  <p:cNvGrpSpPr/>
                  <p:nvPr/>
                </p:nvGrpSpPr>
                <p:grpSpPr>
                  <a:xfrm>
                    <a:off x="486149" y="38100"/>
                    <a:ext cx="281927" cy="419100"/>
                    <a:chOff x="13709" y="7620"/>
                    <a:chExt cx="281927" cy="419100"/>
                  </a:xfrm>
                </p:grpSpPr>
                <p:cxnSp>
                  <p:nvCxnSpPr>
                    <p:cNvPr id="43" name="Straight Connector 42">
                      <a:extLst>
                        <a:ext uri="{FF2B5EF4-FFF2-40B4-BE49-F238E27FC236}">
                          <a16:creationId xmlns:a16="http://schemas.microsoft.com/office/drawing/2014/main" xmlns="" id="{26A172E1-F86F-4EA6-93DE-0472FBE8BA78}"/>
                        </a:ext>
                      </a:extLst>
                    </p:cNvPr>
                    <p:cNvCxnSpPr>
                      <a:cxnSpLocks/>
                    </p:cNvCxnSpPr>
                    <p:nvPr/>
                  </p:nvCxnSpPr>
                  <p:spPr>
                    <a:xfrm flipH="1">
                      <a:off x="295635" y="7620"/>
                      <a:ext cx="1" cy="201648"/>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4" name="Straight Connector 43">
                      <a:extLst>
                        <a:ext uri="{FF2B5EF4-FFF2-40B4-BE49-F238E27FC236}">
                          <a16:creationId xmlns:a16="http://schemas.microsoft.com/office/drawing/2014/main" xmlns="" id="{A27F1CBF-9B63-44C6-866A-AB524CDFCA48}"/>
                        </a:ext>
                      </a:extLst>
                    </p:cNvPr>
                    <p:cNvCxnSpPr>
                      <a:cxnSpLocks/>
                    </p:cNvCxnSpPr>
                    <p:nvPr/>
                  </p:nvCxnSpPr>
                  <p:spPr>
                    <a:xfrm>
                      <a:off x="137161" y="30480"/>
                      <a:ext cx="5932" cy="24765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5" name="Straight Connector 44">
                      <a:extLst>
                        <a:ext uri="{FF2B5EF4-FFF2-40B4-BE49-F238E27FC236}">
                          <a16:creationId xmlns:a16="http://schemas.microsoft.com/office/drawing/2014/main" xmlns="" id="{6CAB9F0D-826A-486B-9A3D-22C228938156}"/>
                        </a:ext>
                      </a:extLst>
                    </p:cNvPr>
                    <p:cNvCxnSpPr/>
                    <p:nvPr/>
                  </p:nvCxnSpPr>
                  <p:spPr>
                    <a:xfrm flipH="1">
                      <a:off x="13709" y="762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grpSp>
              <p:nvGrpSpPr>
                <p:cNvPr id="14" name="Group 13">
                  <a:extLst>
                    <a:ext uri="{FF2B5EF4-FFF2-40B4-BE49-F238E27FC236}">
                      <a16:creationId xmlns:a16="http://schemas.microsoft.com/office/drawing/2014/main" xmlns="" id="{0116BA98-CB3F-4CBA-8424-B06F21B57E4A}"/>
                    </a:ext>
                  </a:extLst>
                </p:cNvPr>
                <p:cNvGrpSpPr/>
                <p:nvPr/>
              </p:nvGrpSpPr>
              <p:grpSpPr>
                <a:xfrm>
                  <a:off x="1892684" y="2476500"/>
                  <a:ext cx="1285474" cy="457201"/>
                  <a:chOff x="2924" y="0"/>
                  <a:chExt cx="1285474" cy="457201"/>
                </a:xfrm>
              </p:grpSpPr>
              <p:grpSp>
                <p:nvGrpSpPr>
                  <p:cNvPr id="28" name="Group 27">
                    <a:extLst>
                      <a:ext uri="{FF2B5EF4-FFF2-40B4-BE49-F238E27FC236}">
                        <a16:creationId xmlns:a16="http://schemas.microsoft.com/office/drawing/2014/main" xmlns="" id="{D14E8782-EC17-4FA2-9604-7B322FC2D5EA}"/>
                      </a:ext>
                    </a:extLst>
                  </p:cNvPr>
                  <p:cNvGrpSpPr/>
                  <p:nvPr/>
                </p:nvGrpSpPr>
                <p:grpSpPr>
                  <a:xfrm>
                    <a:off x="2924" y="9962"/>
                    <a:ext cx="331059" cy="419100"/>
                    <a:chOff x="2924" y="-66238"/>
                    <a:chExt cx="331059" cy="419100"/>
                  </a:xfrm>
                </p:grpSpPr>
                <p:cxnSp>
                  <p:nvCxnSpPr>
                    <p:cNvPr id="37" name="Straight Connector 36">
                      <a:extLst>
                        <a:ext uri="{FF2B5EF4-FFF2-40B4-BE49-F238E27FC236}">
                          <a16:creationId xmlns:a16="http://schemas.microsoft.com/office/drawing/2014/main" xmlns="" id="{E83B69B5-5041-4D63-838A-A98F0286B4F7}"/>
                        </a:ext>
                      </a:extLst>
                    </p:cNvPr>
                    <p:cNvCxnSpPr>
                      <a:cxnSpLocks/>
                    </p:cNvCxnSpPr>
                    <p:nvPr/>
                  </p:nvCxnSpPr>
                  <p:spPr>
                    <a:xfrm>
                      <a:off x="326364" y="-66238"/>
                      <a:ext cx="7619" cy="20193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8" name="Straight Connector 37">
                      <a:extLst>
                        <a:ext uri="{FF2B5EF4-FFF2-40B4-BE49-F238E27FC236}">
                          <a16:creationId xmlns:a16="http://schemas.microsoft.com/office/drawing/2014/main" xmlns="" id="{84D0B13B-44B2-4A82-AE76-3E5A6432B7D5}"/>
                        </a:ext>
                      </a:extLst>
                    </p:cNvPr>
                    <p:cNvCxnSpPr>
                      <a:cxnSpLocks/>
                    </p:cNvCxnSpPr>
                    <p:nvPr/>
                  </p:nvCxnSpPr>
                  <p:spPr>
                    <a:xfrm>
                      <a:off x="137161" y="30480"/>
                      <a:ext cx="15239" cy="281941"/>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9" name="Straight Connector 38">
                      <a:extLst>
                        <a:ext uri="{FF2B5EF4-FFF2-40B4-BE49-F238E27FC236}">
                          <a16:creationId xmlns:a16="http://schemas.microsoft.com/office/drawing/2014/main" xmlns="" id="{C891B020-71AC-47F7-9DC1-8EAA795B39D0}"/>
                        </a:ext>
                      </a:extLst>
                    </p:cNvPr>
                    <p:cNvCxnSpPr/>
                    <p:nvPr/>
                  </p:nvCxnSpPr>
                  <p:spPr>
                    <a:xfrm flipH="1">
                      <a:off x="2924" y="-66238"/>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29" name="Group 28">
                    <a:extLst>
                      <a:ext uri="{FF2B5EF4-FFF2-40B4-BE49-F238E27FC236}">
                        <a16:creationId xmlns:a16="http://schemas.microsoft.com/office/drawing/2014/main" xmlns="" id="{CDE14B49-ED81-4A4F-97F1-8C4CB3B7D0B7}"/>
                      </a:ext>
                    </a:extLst>
                  </p:cNvPr>
                  <p:cNvGrpSpPr/>
                  <p:nvPr/>
                </p:nvGrpSpPr>
                <p:grpSpPr>
                  <a:xfrm>
                    <a:off x="964960" y="0"/>
                    <a:ext cx="323438" cy="429061"/>
                    <a:chOff x="12460" y="0"/>
                    <a:chExt cx="323438" cy="429061"/>
                  </a:xfrm>
                </p:grpSpPr>
                <p:cxnSp>
                  <p:nvCxnSpPr>
                    <p:cNvPr id="34" name="Straight Connector 33">
                      <a:extLst>
                        <a:ext uri="{FF2B5EF4-FFF2-40B4-BE49-F238E27FC236}">
                          <a16:creationId xmlns:a16="http://schemas.microsoft.com/office/drawing/2014/main" xmlns="" id="{D633A103-C90C-4958-AF3A-AEEA33879472}"/>
                        </a:ext>
                      </a:extLst>
                    </p:cNvPr>
                    <p:cNvCxnSpPr>
                      <a:cxnSpLocks/>
                    </p:cNvCxnSpPr>
                    <p:nvPr/>
                  </p:nvCxnSpPr>
                  <p:spPr>
                    <a:xfrm>
                      <a:off x="325831" y="7620"/>
                      <a:ext cx="10067" cy="216889"/>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5" name="Straight Connector 34">
                      <a:extLst>
                        <a:ext uri="{FF2B5EF4-FFF2-40B4-BE49-F238E27FC236}">
                          <a16:creationId xmlns:a16="http://schemas.microsoft.com/office/drawing/2014/main" xmlns="" id="{F1550725-55C8-47CF-AE09-3ED2BE40E276}"/>
                        </a:ext>
                      </a:extLst>
                    </p:cNvPr>
                    <p:cNvCxnSpPr>
                      <a:cxnSpLocks/>
                    </p:cNvCxnSpPr>
                    <p:nvPr/>
                  </p:nvCxnSpPr>
                  <p:spPr>
                    <a:xfrm>
                      <a:off x="144100" y="22749"/>
                      <a:ext cx="13876" cy="26289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6" name="Straight Connector 35">
                      <a:extLst>
                        <a:ext uri="{FF2B5EF4-FFF2-40B4-BE49-F238E27FC236}">
                          <a16:creationId xmlns:a16="http://schemas.microsoft.com/office/drawing/2014/main" xmlns="" id="{999E791C-AAAE-4FAB-85DB-269CFDBEEB5F}"/>
                        </a:ext>
                      </a:extLst>
                    </p:cNvPr>
                    <p:cNvCxnSpPr>
                      <a:cxnSpLocks/>
                    </p:cNvCxnSpPr>
                    <p:nvPr/>
                  </p:nvCxnSpPr>
                  <p:spPr>
                    <a:xfrm>
                      <a:off x="12460" y="0"/>
                      <a:ext cx="37574" cy="429061"/>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30" name="Group 29">
                    <a:extLst>
                      <a:ext uri="{FF2B5EF4-FFF2-40B4-BE49-F238E27FC236}">
                        <a16:creationId xmlns:a16="http://schemas.microsoft.com/office/drawing/2014/main" xmlns="" id="{C546CF4B-7413-464F-9F72-DA20CBAFECFC}"/>
                      </a:ext>
                    </a:extLst>
                  </p:cNvPr>
                  <p:cNvGrpSpPr/>
                  <p:nvPr/>
                </p:nvGrpSpPr>
                <p:grpSpPr>
                  <a:xfrm>
                    <a:off x="466407" y="30480"/>
                    <a:ext cx="331056" cy="426721"/>
                    <a:chOff x="-6033" y="0"/>
                    <a:chExt cx="331056" cy="426721"/>
                  </a:xfrm>
                </p:grpSpPr>
                <p:cxnSp>
                  <p:nvCxnSpPr>
                    <p:cNvPr id="31" name="Straight Connector 30">
                      <a:extLst>
                        <a:ext uri="{FF2B5EF4-FFF2-40B4-BE49-F238E27FC236}">
                          <a16:creationId xmlns:a16="http://schemas.microsoft.com/office/drawing/2014/main" xmlns="" id="{2614973E-61EF-429F-8D73-D2E451D84396}"/>
                        </a:ext>
                      </a:extLst>
                    </p:cNvPr>
                    <p:cNvCxnSpPr>
                      <a:cxnSpLocks/>
                    </p:cNvCxnSpPr>
                    <p:nvPr/>
                  </p:nvCxnSpPr>
                  <p:spPr>
                    <a:xfrm>
                      <a:off x="303526" y="7620"/>
                      <a:ext cx="21497" cy="20193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2" name="Straight Connector 31">
                      <a:extLst>
                        <a:ext uri="{FF2B5EF4-FFF2-40B4-BE49-F238E27FC236}">
                          <a16:creationId xmlns:a16="http://schemas.microsoft.com/office/drawing/2014/main" xmlns="" id="{EF3D80B9-9102-488E-AB64-BB36957B3F7B}"/>
                        </a:ext>
                      </a:extLst>
                    </p:cNvPr>
                    <p:cNvCxnSpPr>
                      <a:cxnSpLocks/>
                    </p:cNvCxnSpPr>
                    <p:nvPr/>
                  </p:nvCxnSpPr>
                  <p:spPr>
                    <a:xfrm>
                      <a:off x="137161" y="30480"/>
                      <a:ext cx="21497" cy="281378"/>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3" name="Straight Connector 32">
                      <a:extLst>
                        <a:ext uri="{FF2B5EF4-FFF2-40B4-BE49-F238E27FC236}">
                          <a16:creationId xmlns:a16="http://schemas.microsoft.com/office/drawing/2014/main" xmlns="" id="{5DA2E396-6526-4751-BDF4-AD4D353F14F9}"/>
                        </a:ext>
                      </a:extLst>
                    </p:cNvPr>
                    <p:cNvCxnSpPr>
                      <a:cxnSpLocks/>
                    </p:cNvCxnSpPr>
                    <p:nvPr/>
                  </p:nvCxnSpPr>
                  <p:spPr>
                    <a:xfrm>
                      <a:off x="-6033" y="0"/>
                      <a:ext cx="38717" cy="426721"/>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grpSp>
              <p:nvGrpSpPr>
                <p:cNvPr id="15" name="Group 14">
                  <a:extLst>
                    <a:ext uri="{FF2B5EF4-FFF2-40B4-BE49-F238E27FC236}">
                      <a16:creationId xmlns:a16="http://schemas.microsoft.com/office/drawing/2014/main" xmlns="" id="{61E574A0-E27E-49D9-BCDA-1D74264CBD34}"/>
                    </a:ext>
                  </a:extLst>
                </p:cNvPr>
                <p:cNvGrpSpPr/>
                <p:nvPr/>
              </p:nvGrpSpPr>
              <p:grpSpPr>
                <a:xfrm>
                  <a:off x="163082" y="2508103"/>
                  <a:ext cx="1270503" cy="493139"/>
                  <a:chOff x="3062" y="-14117"/>
                  <a:chExt cx="1270503" cy="493139"/>
                </a:xfrm>
              </p:grpSpPr>
              <p:grpSp>
                <p:nvGrpSpPr>
                  <p:cNvPr id="16" name="Group 15">
                    <a:extLst>
                      <a:ext uri="{FF2B5EF4-FFF2-40B4-BE49-F238E27FC236}">
                        <a16:creationId xmlns:a16="http://schemas.microsoft.com/office/drawing/2014/main" xmlns="" id="{E41FA95C-F664-4E70-9CBE-7A04E08D3B44}"/>
                      </a:ext>
                    </a:extLst>
                  </p:cNvPr>
                  <p:cNvGrpSpPr/>
                  <p:nvPr/>
                </p:nvGrpSpPr>
                <p:grpSpPr>
                  <a:xfrm>
                    <a:off x="3062" y="15240"/>
                    <a:ext cx="134099" cy="419100"/>
                    <a:chOff x="3062" y="-60960"/>
                    <a:chExt cx="134099" cy="419100"/>
                  </a:xfrm>
                </p:grpSpPr>
                <p:cxnSp>
                  <p:nvCxnSpPr>
                    <p:cNvPr id="26" name="Straight Connector 25">
                      <a:extLst>
                        <a:ext uri="{FF2B5EF4-FFF2-40B4-BE49-F238E27FC236}">
                          <a16:creationId xmlns:a16="http://schemas.microsoft.com/office/drawing/2014/main" xmlns="" id="{90433EE8-716F-4A27-A149-8D426728B02F}"/>
                        </a:ext>
                      </a:extLst>
                    </p:cNvPr>
                    <p:cNvCxnSpPr>
                      <a:cxnSpLocks/>
                    </p:cNvCxnSpPr>
                    <p:nvPr/>
                  </p:nvCxnSpPr>
                  <p:spPr>
                    <a:xfrm flipH="1">
                      <a:off x="129540" y="-23024"/>
                      <a:ext cx="7621" cy="236221"/>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 name="Straight Connector 26">
                      <a:extLst>
                        <a:ext uri="{FF2B5EF4-FFF2-40B4-BE49-F238E27FC236}">
                          <a16:creationId xmlns:a16="http://schemas.microsoft.com/office/drawing/2014/main" xmlns="" id="{0B7D8D21-E069-4AED-9AFA-FCB1802C36A1}"/>
                        </a:ext>
                      </a:extLst>
                    </p:cNvPr>
                    <p:cNvCxnSpPr/>
                    <p:nvPr/>
                  </p:nvCxnSpPr>
                  <p:spPr>
                    <a:xfrm flipH="1">
                      <a:off x="3062" y="-6096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17" name="Group 16">
                    <a:extLst>
                      <a:ext uri="{FF2B5EF4-FFF2-40B4-BE49-F238E27FC236}">
                        <a16:creationId xmlns:a16="http://schemas.microsoft.com/office/drawing/2014/main" xmlns="" id="{2894F401-6488-4FB1-A5CE-4FED85AE94C2}"/>
                      </a:ext>
                    </a:extLst>
                  </p:cNvPr>
                  <p:cNvGrpSpPr/>
                  <p:nvPr/>
                </p:nvGrpSpPr>
                <p:grpSpPr>
                  <a:xfrm>
                    <a:off x="945745" y="0"/>
                    <a:ext cx="327820" cy="446344"/>
                    <a:chOff x="-6755" y="0"/>
                    <a:chExt cx="327820" cy="446344"/>
                  </a:xfrm>
                </p:grpSpPr>
                <p:cxnSp>
                  <p:nvCxnSpPr>
                    <p:cNvPr id="22" name="Straight Connector 21">
                      <a:extLst>
                        <a:ext uri="{FF2B5EF4-FFF2-40B4-BE49-F238E27FC236}">
                          <a16:creationId xmlns:a16="http://schemas.microsoft.com/office/drawing/2014/main" xmlns="" id="{BB71D24F-B22C-4DDC-8D3B-281310F30B9A}"/>
                        </a:ext>
                      </a:extLst>
                    </p:cNvPr>
                    <p:cNvCxnSpPr>
                      <a:cxnSpLocks/>
                    </p:cNvCxnSpPr>
                    <p:nvPr/>
                  </p:nvCxnSpPr>
                  <p:spPr>
                    <a:xfrm>
                      <a:off x="316682" y="7620"/>
                      <a:ext cx="4383" cy="20193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 name="Straight Connector 22">
                      <a:extLst>
                        <a:ext uri="{FF2B5EF4-FFF2-40B4-BE49-F238E27FC236}">
                          <a16:creationId xmlns:a16="http://schemas.microsoft.com/office/drawing/2014/main" xmlns="" id="{5FC58F2A-34C6-467C-A162-F8CEAAC0D56A}"/>
                        </a:ext>
                      </a:extLst>
                    </p:cNvPr>
                    <p:cNvCxnSpPr>
                      <a:cxnSpLocks/>
                    </p:cNvCxnSpPr>
                    <p:nvPr/>
                  </p:nvCxnSpPr>
                  <p:spPr>
                    <a:xfrm>
                      <a:off x="137161" y="30480"/>
                      <a:ext cx="22860" cy="281941"/>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Straight Connector 23">
                      <a:extLst>
                        <a:ext uri="{FF2B5EF4-FFF2-40B4-BE49-F238E27FC236}">
                          <a16:creationId xmlns:a16="http://schemas.microsoft.com/office/drawing/2014/main" xmlns="" id="{BDBAC244-9730-4CDD-8CA5-F15EFFA8AF75}"/>
                        </a:ext>
                      </a:extLst>
                    </p:cNvPr>
                    <p:cNvCxnSpPr>
                      <a:cxnSpLocks/>
                    </p:cNvCxnSpPr>
                    <p:nvPr/>
                  </p:nvCxnSpPr>
                  <p:spPr>
                    <a:xfrm>
                      <a:off x="-6755" y="0"/>
                      <a:ext cx="37236" cy="446344"/>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18" name="Group 17">
                    <a:extLst>
                      <a:ext uri="{FF2B5EF4-FFF2-40B4-BE49-F238E27FC236}">
                        <a16:creationId xmlns:a16="http://schemas.microsoft.com/office/drawing/2014/main" xmlns="" id="{98AB3979-BA2D-4CF2-A9BE-8E51BC34FF56}"/>
                      </a:ext>
                    </a:extLst>
                  </p:cNvPr>
                  <p:cNvGrpSpPr/>
                  <p:nvPr/>
                </p:nvGrpSpPr>
                <p:grpSpPr>
                  <a:xfrm>
                    <a:off x="474644" y="-14117"/>
                    <a:ext cx="273816" cy="493139"/>
                    <a:chOff x="2204" y="-44597"/>
                    <a:chExt cx="273816" cy="493139"/>
                  </a:xfrm>
                </p:grpSpPr>
                <p:cxnSp>
                  <p:nvCxnSpPr>
                    <p:cNvPr id="19" name="Straight Connector 18">
                      <a:extLst>
                        <a:ext uri="{FF2B5EF4-FFF2-40B4-BE49-F238E27FC236}">
                          <a16:creationId xmlns:a16="http://schemas.microsoft.com/office/drawing/2014/main" xmlns="" id="{09FB9B19-7273-4B6F-92A2-D5502BFF4731}"/>
                        </a:ext>
                      </a:extLst>
                    </p:cNvPr>
                    <p:cNvCxnSpPr>
                      <a:cxnSpLocks/>
                    </p:cNvCxnSpPr>
                    <p:nvPr/>
                  </p:nvCxnSpPr>
                  <p:spPr>
                    <a:xfrm flipH="1">
                      <a:off x="275856" y="-44597"/>
                      <a:ext cx="164" cy="15394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0" name="Straight Connector 19">
                      <a:extLst>
                        <a:ext uri="{FF2B5EF4-FFF2-40B4-BE49-F238E27FC236}">
                          <a16:creationId xmlns:a16="http://schemas.microsoft.com/office/drawing/2014/main" xmlns="" id="{73440E7A-A53C-4904-BAB6-336D3928AF67}"/>
                        </a:ext>
                      </a:extLst>
                    </p:cNvPr>
                    <p:cNvCxnSpPr>
                      <a:cxnSpLocks/>
                    </p:cNvCxnSpPr>
                    <p:nvPr/>
                  </p:nvCxnSpPr>
                  <p:spPr>
                    <a:xfrm>
                      <a:off x="137160" y="30480"/>
                      <a:ext cx="12004" cy="235658"/>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Straight Connector 20">
                      <a:extLst>
                        <a:ext uri="{FF2B5EF4-FFF2-40B4-BE49-F238E27FC236}">
                          <a16:creationId xmlns:a16="http://schemas.microsoft.com/office/drawing/2014/main" xmlns="" id="{71A5C0BC-193F-44A1-BF96-C33949EAC8EE}"/>
                        </a:ext>
                      </a:extLst>
                    </p:cNvPr>
                    <p:cNvCxnSpPr>
                      <a:cxnSpLocks/>
                    </p:cNvCxnSpPr>
                    <p:nvPr/>
                  </p:nvCxnSpPr>
                  <p:spPr>
                    <a:xfrm>
                      <a:off x="2204" y="0"/>
                      <a:ext cx="30677" cy="448542"/>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grpSp>
          <p:sp>
            <p:nvSpPr>
              <p:cNvPr id="8" name="Right Brace 7">
                <a:extLst>
                  <a:ext uri="{FF2B5EF4-FFF2-40B4-BE49-F238E27FC236}">
                    <a16:creationId xmlns:a16="http://schemas.microsoft.com/office/drawing/2014/main" xmlns="" id="{39F3C4B3-3981-4219-886A-F9EA649CC64F}"/>
                  </a:ext>
                </a:extLst>
              </p:cNvPr>
              <p:cNvSpPr/>
              <p:nvPr/>
            </p:nvSpPr>
            <p:spPr>
              <a:xfrm rot="5400000">
                <a:off x="2247900" y="975360"/>
                <a:ext cx="388620" cy="4526280"/>
              </a:xfrm>
              <a:prstGeom prst="rightBrace">
                <a:avLst>
                  <a:gd name="adj1" fmla="val 41774"/>
                  <a:gd name="adj2" fmla="val 51515"/>
                </a:avLst>
              </a:prstGeom>
            </p:spPr>
            <p:style>
              <a:lnRef idx="2">
                <a:schemeClr val="dk1"/>
              </a:lnRef>
              <a:fillRef idx="0">
                <a:schemeClr val="dk1"/>
              </a:fillRef>
              <a:effectRef idx="1">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mc:AlternateContent xmlns:mc="http://schemas.openxmlformats.org/markup-compatibility/2006">
          <mc:Choice xmlns:a14="http://schemas.microsoft.com/office/drawing/2010/main" xmlns="" Requires="a14">
            <p:sp>
              <p:nvSpPr>
                <p:cNvPr id="6" name="Text Box 581">
                  <a:extLst>
                    <a:ext uri="{FF2B5EF4-FFF2-40B4-BE49-F238E27FC236}">
                      <a16:creationId xmlns:a16="http://schemas.microsoft.com/office/drawing/2014/main" id="{911D1E18-B95B-4773-A9B1-3CFB814041A1}"/>
                    </a:ext>
                  </a:extLst>
                </p:cNvPr>
                <p:cNvSpPr txBox="1"/>
                <p:nvPr/>
              </p:nvSpPr>
              <p:spPr>
                <a:xfrm>
                  <a:off x="922020" y="3375660"/>
                  <a:ext cx="3276600" cy="366092"/>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1</m:t>
                            </m:r>
                          </m:e>
                        </m:d>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1</m:t>
                            </m:r>
                          </m:e>
                        </m:d>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1</m:t>
                            </m:r>
                          </m:e>
                        </m:d>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1</m:t>
                            </m:r>
                          </m:e>
                        </m:d>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6" name="Text Box 581">
                  <a:extLst>
                    <a:ext uri="{FF2B5EF4-FFF2-40B4-BE49-F238E27FC236}">
                      <a16:creationId xmlns:a16="http://schemas.microsoft.com/office/drawing/2014/main" xmlns="" id="{911D1E18-B95B-4773-A9B1-3CFB814041A1}"/>
                    </a:ext>
                  </a:extLst>
                </p:cNvPr>
                <p:cNvSpPr txBox="1">
                  <a:spLocks noRot="1" noChangeAspect="1" noMove="1" noResize="1" noEditPoints="1" noAdjustHandles="1" noChangeArrowheads="1" noChangeShapeType="1" noTextEdit="1"/>
                </p:cNvSpPr>
                <p:nvPr/>
              </p:nvSpPr>
              <p:spPr>
                <a:xfrm>
                  <a:off x="922020" y="3375660"/>
                  <a:ext cx="3276600" cy="366092"/>
                </a:xfrm>
                <a:prstGeom prst="rect">
                  <a:avLst/>
                </a:prstGeom>
                <a:blipFill>
                  <a:blip r:embed="rId15" cstate="print"/>
                  <a:stretch>
                    <a:fillRect/>
                  </a:stretch>
                </a:blipFill>
                <a:ln w="6350">
                  <a:solidFill>
                    <a:schemeClr val="bg1">
                      <a:alpha val="0"/>
                    </a:schemeClr>
                  </a:solidFill>
                </a:ln>
              </p:spPr>
              <p:txBody>
                <a:bodyPr/>
                <a:lstStyle/>
                <a:p>
                  <a:r>
                    <a:rPr lang="en-IN">
                      <a:noFill/>
                    </a:rPr>
                    <a:t> </a:t>
                  </a:r>
                </a:p>
              </p:txBody>
            </p:sp>
          </mc:Fallback>
        </mc:AlternateContent>
      </p:grpSp>
      <p:sp>
        <p:nvSpPr>
          <p:cNvPr id="126" name="TextBox 125">
            <a:extLst>
              <a:ext uri="{FF2B5EF4-FFF2-40B4-BE49-F238E27FC236}">
                <a16:creationId xmlns:a16="http://schemas.microsoft.com/office/drawing/2014/main" xmlns="" id="{4444939E-B7D2-47A5-801C-00F90785CF8E}"/>
              </a:ext>
            </a:extLst>
          </p:cNvPr>
          <p:cNvSpPr txBox="1"/>
          <p:nvPr/>
        </p:nvSpPr>
        <p:spPr>
          <a:xfrm>
            <a:off x="2201795" y="5719962"/>
            <a:ext cx="4572000" cy="375552"/>
          </a:xfrm>
          <a:prstGeom prst="rect">
            <a:avLst/>
          </a:prstGeom>
          <a:noFill/>
        </p:spPr>
        <p:txBody>
          <a:bodyPr wrap="square">
            <a:spAutoFit/>
          </a:bodyPr>
          <a:lstStyle/>
          <a:p>
            <a:pPr algn="ctr">
              <a:lnSpc>
                <a:spcPct val="107000"/>
              </a:lnSpc>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Fig –(b)</a:t>
            </a:r>
          </a:p>
        </p:txBody>
      </p:sp>
      <p:sp>
        <p:nvSpPr>
          <p:cNvPr id="128" name="Line 20">
            <a:extLst>
              <a:ext uri="{FF2B5EF4-FFF2-40B4-BE49-F238E27FC236}">
                <a16:creationId xmlns:a16="http://schemas.microsoft.com/office/drawing/2014/main" xmlns="" id="{C5464A46-A9DB-4D4B-8D18-8B5D02E993E0}"/>
              </a:ext>
            </a:extLst>
          </p:cNvPr>
          <p:cNvSpPr>
            <a:spLocks noChangeShapeType="1"/>
          </p:cNvSpPr>
          <p:nvPr/>
        </p:nvSpPr>
        <p:spPr bwMode="auto">
          <a:xfrm flipH="1">
            <a:off x="1465217" y="2060848"/>
            <a:ext cx="28811" cy="3208270"/>
          </a:xfrm>
          <a:prstGeom prst="line">
            <a:avLst/>
          </a:prstGeom>
          <a:ln>
            <a:headEnd type="stealth" w="med" len="med"/>
            <a:tailEnd type="stealth" w="med" len="med"/>
          </a:ln>
        </p:spPr>
        <p:style>
          <a:lnRef idx="3">
            <a:schemeClr val="dk1"/>
          </a:lnRef>
          <a:fillRef idx="0">
            <a:schemeClr val="dk1"/>
          </a:fillRef>
          <a:effectRef idx="2">
            <a:schemeClr val="dk1"/>
          </a:effectRef>
          <a:fontRef idx="minor">
            <a:schemeClr val="tx1"/>
          </a:fontRef>
        </p:style>
        <p:txBody>
          <a:bodyPr/>
          <a:lstStyle/>
          <a:p>
            <a:endParaRPr lang="en-IN" dirty="0"/>
          </a:p>
        </p:txBody>
      </p:sp>
      <mc:AlternateContent xmlns:mc="http://schemas.openxmlformats.org/markup-compatibility/2006">
        <mc:Choice xmlns:a14="http://schemas.microsoft.com/office/drawing/2010/main" xmlns="" Requires="a14">
          <p:sp>
            <p:nvSpPr>
              <p:cNvPr id="130" name="Text Box 21">
                <a:extLst>
                  <a:ext uri="{FF2B5EF4-FFF2-40B4-BE49-F238E27FC236}">
                    <a16:creationId xmlns:a16="http://schemas.microsoft.com/office/drawing/2014/main" id="{1F6DFDF3-180A-48FC-A274-FA8C89F5B88D}"/>
                  </a:ext>
                </a:extLst>
              </p:cNvPr>
              <p:cNvSpPr txBox="1">
                <a:spLocks noChangeArrowheads="1"/>
              </p:cNvSpPr>
              <p:nvPr/>
            </p:nvSpPr>
            <p:spPr bwMode="auto">
              <a:xfrm rot="16200000">
                <a:off x="1074347" y="3363034"/>
                <a:ext cx="753192" cy="369332"/>
              </a:xfrm>
              <a:prstGeom prst="rect">
                <a:avLst/>
              </a:prstGeom>
              <a:solidFill>
                <a:schemeClr val="bg1"/>
              </a:solidFill>
              <a:ln>
                <a:noFill/>
              </a:ln>
              <a:effectLst/>
              <a:extLs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en-IN" i="1" smtClean="0">
                              <a:effectLst/>
                              <a:latin typeface="Cambria Math" panose="02040503050406030204" pitchFamily="18" charset="0"/>
                              <a:ea typeface="Times New Roman" panose="02020603050405020304" pitchFamily="18" charset="0"/>
                            </a:rPr>
                          </m:ctrlPr>
                        </m:funcPr>
                        <m:fName>
                          <m:sSub>
                            <m:sSubPr>
                              <m:ctrlPr>
                                <a:rPr lang="en-IN" i="1">
                                  <a:effectLst/>
                                  <a:latin typeface="Cambria Math" panose="02040503050406030204" pitchFamily="18" charset="0"/>
                                  <a:ea typeface="Times New Roman" panose="02020603050405020304" pitchFamily="18" charset="0"/>
                                </a:rPr>
                              </m:ctrlPr>
                            </m:sSubPr>
                            <m:e>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2</m:t>
                              </m:r>
                            </m:sub>
                          </m:sSub>
                        </m:fName>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𝑛</m:t>
                          </m:r>
                        </m:e>
                      </m:func>
                    </m:oMath>
                  </m:oMathPara>
                </a14:m>
                <a:endParaRPr lang="en-US" altLang="en-US" i="1" dirty="0">
                  <a:solidFill>
                    <a:srgbClr val="000000"/>
                  </a:solidFill>
                </a:endParaRPr>
              </a:p>
            </p:txBody>
          </p:sp>
        </mc:Choice>
        <mc:Fallback>
          <p:sp>
            <p:nvSpPr>
              <p:cNvPr id="130" name="Text Box 21">
                <a:extLst>
                  <a:ext uri="{FF2B5EF4-FFF2-40B4-BE49-F238E27FC236}">
                    <a16:creationId xmlns:a16="http://schemas.microsoft.com/office/drawing/2014/main" xmlns="" id="{1F6DFDF3-180A-48FC-A274-FA8C89F5B88D}"/>
                  </a:ext>
                </a:extLst>
              </p:cNvPr>
              <p:cNvSpPr txBox="1">
                <a:spLocks noRot="1" noChangeAspect="1" noMove="1" noResize="1" noEditPoints="1" noAdjustHandles="1" noChangeArrowheads="1" noChangeShapeType="1" noTextEdit="1"/>
              </p:cNvSpPr>
              <p:nvPr/>
            </p:nvSpPr>
            <p:spPr bwMode="auto">
              <a:xfrm rot="16200000">
                <a:off x="1074347" y="3363034"/>
                <a:ext cx="753192" cy="369332"/>
              </a:xfrm>
              <a:prstGeom prst="rect">
                <a:avLst/>
              </a:prstGeom>
              <a:blipFill>
                <a:blip r:embed="rId16" cstate="print"/>
                <a:stretch>
                  <a:fillRect r="-16667" b="-2419"/>
                </a:stretch>
              </a:bli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en-IN">
                    <a:noFill/>
                  </a:rPr>
                  <a:t> </a:t>
                </a:r>
              </a:p>
            </p:txBody>
          </p:sp>
        </mc:Fallback>
      </mc:AlternateContent>
      <p:cxnSp>
        <p:nvCxnSpPr>
          <p:cNvPr id="132" name="Straight Connector 131">
            <a:extLst>
              <a:ext uri="{FF2B5EF4-FFF2-40B4-BE49-F238E27FC236}">
                <a16:creationId xmlns:a16="http://schemas.microsoft.com/office/drawing/2014/main" xmlns="" id="{987B35EF-C1E8-4621-BDB3-AB7435EB0003}"/>
              </a:ext>
            </a:extLst>
          </p:cNvPr>
          <p:cNvCxnSpPr>
            <a:stCxn id="117" idx="3"/>
          </p:cNvCxnSpPr>
          <p:nvPr/>
        </p:nvCxnSpPr>
        <p:spPr>
          <a:xfrm>
            <a:off x="5165492" y="2025667"/>
            <a:ext cx="1796516" cy="9290"/>
          </a:xfrm>
          <a:prstGeom prst="line">
            <a:avLst/>
          </a:prstGeom>
          <a:ln>
            <a:solidFill>
              <a:schemeClr val="tx1"/>
            </a:solidFill>
          </a:ln>
        </p:spPr>
        <p:style>
          <a:lnRef idx="2">
            <a:schemeClr val="accent4"/>
          </a:lnRef>
          <a:fillRef idx="0">
            <a:schemeClr val="accent4"/>
          </a:fillRef>
          <a:effectRef idx="1">
            <a:schemeClr val="accent4"/>
          </a:effectRef>
          <a:fontRef idx="minor">
            <a:schemeClr val="tx1"/>
          </a:fontRef>
        </p:style>
      </p:cxnSp>
      <mc:AlternateContent xmlns:mc="http://schemas.openxmlformats.org/markup-compatibility/2006">
        <mc:Choice xmlns:a14="http://schemas.microsoft.com/office/drawing/2010/main" xmlns="" Requires="a14">
          <p:sp>
            <p:nvSpPr>
              <p:cNvPr id="134" name="Text Box 432">
                <a:extLst>
                  <a:ext uri="{FF2B5EF4-FFF2-40B4-BE49-F238E27FC236}">
                    <a16:creationId xmlns:a16="http://schemas.microsoft.com/office/drawing/2014/main" id="{2E2905E6-2BE8-488E-9B05-D1380DC503D4}"/>
                  </a:ext>
                </a:extLst>
              </p:cNvPr>
              <p:cNvSpPr txBox="1"/>
              <p:nvPr/>
            </p:nvSpPr>
            <p:spPr>
              <a:xfrm>
                <a:off x="7045294" y="1868452"/>
                <a:ext cx="547439" cy="480428"/>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6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𝑐𝑛</m:t>
                      </m:r>
                    </m:oMath>
                  </m:oMathPara>
                </a14:m>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134" name="Text Box 432">
                <a:extLst>
                  <a:ext uri="{FF2B5EF4-FFF2-40B4-BE49-F238E27FC236}">
                    <a16:creationId xmlns:a16="http://schemas.microsoft.com/office/drawing/2014/main" xmlns="" xmlns:a14="http://schemas.microsoft.com/office/drawing/2010/main" id="{2E2905E6-2BE8-488E-9B05-D1380DC503D4}"/>
                  </a:ext>
                </a:extLst>
              </p:cNvPr>
              <p:cNvSpPr txBox="1">
                <a:spLocks noRot="1" noChangeAspect="1" noMove="1" noResize="1" noEditPoints="1" noAdjustHandles="1" noChangeArrowheads="1" noChangeShapeType="1" noTextEdit="1"/>
              </p:cNvSpPr>
              <p:nvPr/>
            </p:nvSpPr>
            <p:spPr>
              <a:xfrm>
                <a:off x="7045294" y="1868452"/>
                <a:ext cx="547439" cy="480428"/>
              </a:xfrm>
              <a:prstGeom prst="rect">
                <a:avLst/>
              </a:prstGeom>
              <a:blipFill>
                <a:blip r:embed="rId17" cstate="print"/>
                <a:stretch>
                  <a:fillRect/>
                </a:stretch>
              </a:blipFill>
              <a:ln w="6350">
                <a:noFill/>
              </a:ln>
            </p:spPr>
            <p:txBody>
              <a:bodyPr/>
              <a:lstStyle/>
              <a:p>
                <a:r>
                  <a:rPr lang="en-IN">
                    <a:noFill/>
                  </a:rPr>
                  <a:t> </a:t>
                </a:r>
              </a:p>
            </p:txBody>
          </p:sp>
        </mc:Fallback>
      </mc:AlternateContent>
      <p:cxnSp>
        <p:nvCxnSpPr>
          <p:cNvPr id="143" name="Straight Connector 142">
            <a:extLst>
              <a:ext uri="{FF2B5EF4-FFF2-40B4-BE49-F238E27FC236}">
                <a16:creationId xmlns:a16="http://schemas.microsoft.com/office/drawing/2014/main" xmlns="" id="{21A3C759-3639-4E60-9257-7B7D2796565B}"/>
              </a:ext>
            </a:extLst>
          </p:cNvPr>
          <p:cNvCxnSpPr>
            <a:cxnSpLocks/>
          </p:cNvCxnSpPr>
          <p:nvPr/>
        </p:nvCxnSpPr>
        <p:spPr>
          <a:xfrm>
            <a:off x="6254193" y="2924944"/>
            <a:ext cx="791101" cy="8064"/>
          </a:xfrm>
          <a:prstGeom prst="line">
            <a:avLst/>
          </a:prstGeom>
          <a:ln>
            <a:solidFill>
              <a:schemeClr val="tx1"/>
            </a:solidFill>
          </a:ln>
        </p:spPr>
        <p:style>
          <a:lnRef idx="2">
            <a:schemeClr val="accent4"/>
          </a:lnRef>
          <a:fillRef idx="0">
            <a:schemeClr val="accent4"/>
          </a:fillRef>
          <a:effectRef idx="1">
            <a:schemeClr val="accent4"/>
          </a:effectRef>
          <a:fontRef idx="minor">
            <a:schemeClr val="tx1"/>
          </a:fontRef>
        </p:style>
      </p:cxnSp>
      <p:cxnSp>
        <p:nvCxnSpPr>
          <p:cNvPr id="144" name="Straight Connector 143">
            <a:extLst>
              <a:ext uri="{FF2B5EF4-FFF2-40B4-BE49-F238E27FC236}">
                <a16:creationId xmlns:a16="http://schemas.microsoft.com/office/drawing/2014/main" xmlns="" id="{6CC40829-90AB-42C9-9F6E-5C692385D3EC}"/>
              </a:ext>
            </a:extLst>
          </p:cNvPr>
          <p:cNvCxnSpPr>
            <a:cxnSpLocks/>
          </p:cNvCxnSpPr>
          <p:nvPr/>
        </p:nvCxnSpPr>
        <p:spPr>
          <a:xfrm>
            <a:off x="6840696" y="4001754"/>
            <a:ext cx="478317" cy="0"/>
          </a:xfrm>
          <a:prstGeom prst="line">
            <a:avLst/>
          </a:prstGeom>
          <a:ln>
            <a:solidFill>
              <a:schemeClr val="tx1"/>
            </a:solidFill>
          </a:ln>
        </p:spPr>
        <p:style>
          <a:lnRef idx="2">
            <a:schemeClr val="accent4"/>
          </a:lnRef>
          <a:fillRef idx="0">
            <a:schemeClr val="accent4"/>
          </a:fillRef>
          <a:effectRef idx="1">
            <a:schemeClr val="accent4"/>
          </a:effectRef>
          <a:fontRef idx="minor">
            <a:schemeClr val="tx1"/>
          </a:fontRef>
        </p:style>
      </p:cxnSp>
      <p:cxnSp>
        <p:nvCxnSpPr>
          <p:cNvPr id="147" name="Straight Connector 146">
            <a:extLst>
              <a:ext uri="{FF2B5EF4-FFF2-40B4-BE49-F238E27FC236}">
                <a16:creationId xmlns:a16="http://schemas.microsoft.com/office/drawing/2014/main" xmlns="" id="{97263FC7-4E5B-41AC-8FFE-371C8047722E}"/>
              </a:ext>
            </a:extLst>
          </p:cNvPr>
          <p:cNvCxnSpPr>
            <a:cxnSpLocks/>
          </p:cNvCxnSpPr>
          <p:nvPr/>
        </p:nvCxnSpPr>
        <p:spPr>
          <a:xfrm>
            <a:off x="6840696" y="4931988"/>
            <a:ext cx="478317" cy="0"/>
          </a:xfrm>
          <a:prstGeom prst="line">
            <a:avLst/>
          </a:prstGeom>
          <a:ln>
            <a:solidFill>
              <a:schemeClr val="tx1"/>
            </a:solidFill>
          </a:ln>
        </p:spPr>
        <p:style>
          <a:lnRef idx="2">
            <a:schemeClr val="accent4"/>
          </a:lnRef>
          <a:fillRef idx="0">
            <a:schemeClr val="accent4"/>
          </a:fillRef>
          <a:effectRef idx="1">
            <a:schemeClr val="accent4"/>
          </a:effectRef>
          <a:fontRef idx="minor">
            <a:schemeClr val="tx1"/>
          </a:fontRef>
        </p:style>
      </p:cxnSp>
      <p:cxnSp>
        <p:nvCxnSpPr>
          <p:cNvPr id="148" name="Straight Connector 147">
            <a:extLst>
              <a:ext uri="{FF2B5EF4-FFF2-40B4-BE49-F238E27FC236}">
                <a16:creationId xmlns:a16="http://schemas.microsoft.com/office/drawing/2014/main" xmlns="" id="{F72906AD-23E9-423C-A9A3-0CEBBF3E266D}"/>
              </a:ext>
            </a:extLst>
          </p:cNvPr>
          <p:cNvCxnSpPr>
            <a:cxnSpLocks/>
          </p:cNvCxnSpPr>
          <p:nvPr/>
        </p:nvCxnSpPr>
        <p:spPr>
          <a:xfrm>
            <a:off x="6200503" y="5625226"/>
            <a:ext cx="1118510" cy="0"/>
          </a:xfrm>
          <a:prstGeom prst="line">
            <a:avLst/>
          </a:prstGeom>
          <a:ln>
            <a:solidFill>
              <a:schemeClr val="tx1"/>
            </a:solidFill>
          </a:ln>
        </p:spPr>
        <p:style>
          <a:lnRef idx="2">
            <a:schemeClr val="accent4"/>
          </a:lnRef>
          <a:fillRef idx="0">
            <a:schemeClr val="accent4"/>
          </a:fillRef>
          <a:effectRef idx="1">
            <a:schemeClr val="accent4"/>
          </a:effectRef>
          <a:fontRef idx="minor">
            <a:schemeClr val="tx1"/>
          </a:fontRef>
        </p:style>
      </p:cxnSp>
      <mc:AlternateContent xmlns:mc="http://schemas.openxmlformats.org/markup-compatibility/2006">
        <mc:Choice xmlns:a14="http://schemas.microsoft.com/office/drawing/2010/main" xmlns="" Requires="a14">
          <p:sp>
            <p:nvSpPr>
              <p:cNvPr id="151" name="Text Box 432">
                <a:extLst>
                  <a:ext uri="{FF2B5EF4-FFF2-40B4-BE49-F238E27FC236}">
                    <a16:creationId xmlns:a16="http://schemas.microsoft.com/office/drawing/2014/main" id="{7577ECFD-1F39-4DAB-8AE1-DE6E28FA1E37}"/>
                  </a:ext>
                </a:extLst>
              </p:cNvPr>
              <p:cNvSpPr txBox="1"/>
              <p:nvPr/>
            </p:nvSpPr>
            <p:spPr>
              <a:xfrm>
                <a:off x="7138536" y="2717733"/>
                <a:ext cx="547439" cy="480428"/>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f>
                        <m:fPr>
                          <m:ctrlPr>
                            <a:rPr lang="en-US" sz="1600" b="0" i="1" smtClean="0">
                              <a:ln w="9525" cap="rnd" cmpd="sng" algn="ctr">
                                <a:solidFill>
                                  <a:srgbClr val="000000">
                                    <a:alpha val="0"/>
                                  </a:srgbClr>
                                </a:solidFill>
                                <a:prstDash val="solid"/>
                                <a:bevel/>
                              </a:ln>
                              <a:effectLst/>
                              <a:latin typeface="Cambria Math" panose="02040503050406030204" pitchFamily="18" charset="0"/>
                              <a:cs typeface="Times New Roman" panose="02020603050405020304" pitchFamily="18" charset="0"/>
                            </a:rPr>
                          </m:ctrlPr>
                        </m:fPr>
                        <m:num>
                          <m:r>
                            <a:rPr lang="en-US" sz="1600" b="0" i="1" smtClean="0">
                              <a:ln w="9525" cap="rnd" cmpd="sng" algn="ctr">
                                <a:solidFill>
                                  <a:srgbClr val="000000">
                                    <a:alpha val="0"/>
                                  </a:srgbClr>
                                </a:solidFill>
                                <a:prstDash val="solid"/>
                                <a:bevel/>
                              </a:ln>
                              <a:effectLst/>
                              <a:latin typeface="Cambria Math" panose="02040503050406030204" pitchFamily="18" charset="0"/>
                              <a:cs typeface="Times New Roman" panose="02020603050405020304" pitchFamily="18" charset="0"/>
                            </a:rPr>
                            <m:t>7</m:t>
                          </m:r>
                        </m:num>
                        <m:den>
                          <m:r>
                            <a:rPr lang="en-US" sz="1600" b="0" i="1" smtClean="0">
                              <a:ln w="9525" cap="rnd" cmpd="sng" algn="ctr">
                                <a:solidFill>
                                  <a:srgbClr val="000000">
                                    <a:alpha val="0"/>
                                  </a:srgbClr>
                                </a:solidFill>
                                <a:prstDash val="solid"/>
                                <a:bevel/>
                              </a:ln>
                              <a:effectLst/>
                              <a:latin typeface="Cambria Math" panose="02040503050406030204" pitchFamily="18" charset="0"/>
                              <a:cs typeface="Times New Roman" panose="02020603050405020304" pitchFamily="18" charset="0"/>
                            </a:rPr>
                            <m:t>8</m:t>
                          </m:r>
                        </m:den>
                      </m:f>
                      <m:r>
                        <a:rPr lang="en-US" sz="16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𝑐</m:t>
                      </m:r>
                      <m:r>
                        <a:rPr lang="en-US" sz="1600" i="1" dirty="0" smtClean="0">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𝑛</m:t>
                      </m:r>
                    </m:oMath>
                  </m:oMathPara>
                </a14:m>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151" name="Text Box 432">
                <a:extLst>
                  <a:ext uri="{FF2B5EF4-FFF2-40B4-BE49-F238E27FC236}">
                    <a16:creationId xmlns:a16="http://schemas.microsoft.com/office/drawing/2014/main" xmlns="" xmlns:a14="http://schemas.microsoft.com/office/drawing/2010/main" id="{7577ECFD-1F39-4DAB-8AE1-DE6E28FA1E37}"/>
                  </a:ext>
                </a:extLst>
              </p:cNvPr>
              <p:cNvSpPr txBox="1">
                <a:spLocks noRot="1" noChangeAspect="1" noMove="1" noResize="1" noEditPoints="1" noAdjustHandles="1" noChangeArrowheads="1" noChangeShapeType="1" noTextEdit="1"/>
              </p:cNvSpPr>
              <p:nvPr/>
            </p:nvSpPr>
            <p:spPr>
              <a:xfrm>
                <a:off x="7138536" y="2717733"/>
                <a:ext cx="547439" cy="480428"/>
              </a:xfrm>
              <a:prstGeom prst="rect">
                <a:avLst/>
              </a:prstGeom>
              <a:blipFill>
                <a:blip r:embed="rId18" cstate="print"/>
                <a:stretch>
                  <a:fillRect b="-12658"/>
                </a:stretch>
              </a:blipFill>
              <a:ln w="6350">
                <a:noFill/>
              </a:ln>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153" name="Text Box 432">
                <a:extLst>
                  <a:ext uri="{FF2B5EF4-FFF2-40B4-BE49-F238E27FC236}">
                    <a16:creationId xmlns:a16="http://schemas.microsoft.com/office/drawing/2014/main" id="{B584A12C-029A-4E43-BCEF-7FE44AC5B51F}"/>
                  </a:ext>
                </a:extLst>
              </p:cNvPr>
              <p:cNvSpPr txBox="1"/>
              <p:nvPr/>
            </p:nvSpPr>
            <p:spPr>
              <a:xfrm>
                <a:off x="7188649" y="3679422"/>
                <a:ext cx="547439" cy="480428"/>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p>
                        <m:sSupPr>
                          <m:ctrlPr>
                            <a:rPr lang="en-US" sz="160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ctrlPr>
                        </m:sSupPr>
                        <m:e>
                          <m:d>
                            <m:dPr>
                              <m:ctrlPr>
                                <a:rPr lang="en-US" sz="1600" i="1" dirty="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ctrlPr>
                            </m:dPr>
                            <m:e>
                              <m:f>
                                <m:fPr>
                                  <m:ctrlPr>
                                    <a:rPr lang="en-US" sz="1600" i="1" dirty="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ctrlPr>
                                </m:fPr>
                                <m:num>
                                  <m:r>
                                    <a:rPr lang="en-US" sz="1600" b="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7</m:t>
                                  </m:r>
                                </m:num>
                                <m:den>
                                  <m:r>
                                    <a:rPr lang="en-US" sz="1600" b="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8</m:t>
                                  </m:r>
                                </m:den>
                              </m:f>
                            </m:e>
                          </m:d>
                        </m:e>
                        <m:sup>
                          <m:r>
                            <a:rPr lang="en-US" sz="1600" b="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2</m:t>
                          </m:r>
                        </m:sup>
                      </m:sSup>
                      <m:r>
                        <a:rPr lang="en-US" sz="16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𝑐</m:t>
                      </m:r>
                      <m:r>
                        <a:rPr lang="en-US" sz="1600" i="1" dirty="0" smtClean="0">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𝑛</m:t>
                      </m:r>
                    </m:oMath>
                  </m:oMathPara>
                </a14:m>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153" name="Text Box 432">
                <a:extLst>
                  <a:ext uri="{FF2B5EF4-FFF2-40B4-BE49-F238E27FC236}">
                    <a16:creationId xmlns:a16="http://schemas.microsoft.com/office/drawing/2014/main" xmlns="" xmlns:a14="http://schemas.microsoft.com/office/drawing/2010/main" id="{B584A12C-029A-4E43-BCEF-7FE44AC5B51F}"/>
                  </a:ext>
                </a:extLst>
              </p:cNvPr>
              <p:cNvSpPr txBox="1">
                <a:spLocks noRot="1" noChangeAspect="1" noMove="1" noResize="1" noEditPoints="1" noAdjustHandles="1" noChangeArrowheads="1" noChangeShapeType="1" noTextEdit="1"/>
              </p:cNvSpPr>
              <p:nvPr/>
            </p:nvSpPr>
            <p:spPr>
              <a:xfrm>
                <a:off x="7188649" y="3679422"/>
                <a:ext cx="547439" cy="480428"/>
              </a:xfrm>
              <a:prstGeom prst="rect">
                <a:avLst/>
              </a:prstGeom>
              <a:blipFill>
                <a:blip r:embed="rId19" cstate="print"/>
                <a:stretch>
                  <a:fillRect r="-42222" b="-46154"/>
                </a:stretch>
              </a:blipFill>
              <a:ln w="6350">
                <a:noFill/>
              </a:ln>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155" name="Text Box 432">
                <a:extLst>
                  <a:ext uri="{FF2B5EF4-FFF2-40B4-BE49-F238E27FC236}">
                    <a16:creationId xmlns:a16="http://schemas.microsoft.com/office/drawing/2014/main" id="{D543BF27-F156-4FEF-9032-04D500E87921}"/>
                  </a:ext>
                </a:extLst>
              </p:cNvPr>
              <p:cNvSpPr txBox="1"/>
              <p:nvPr/>
            </p:nvSpPr>
            <p:spPr>
              <a:xfrm>
                <a:off x="7257550" y="4538777"/>
                <a:ext cx="547439" cy="480428"/>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p>
                        <m:sSupPr>
                          <m:ctrlPr>
                            <a:rPr lang="en-US" sz="160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ctrlPr>
                        </m:sSupPr>
                        <m:e>
                          <m:d>
                            <m:dPr>
                              <m:ctrlPr>
                                <a:rPr lang="en-US" sz="1600" i="1" dirty="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ctrlPr>
                            </m:dPr>
                            <m:e>
                              <m:f>
                                <m:fPr>
                                  <m:ctrlPr>
                                    <a:rPr lang="en-US" sz="1600" i="1" dirty="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ctrlPr>
                                </m:fPr>
                                <m:num>
                                  <m:r>
                                    <a:rPr lang="en-US" sz="1600" b="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7</m:t>
                                  </m:r>
                                </m:num>
                                <m:den>
                                  <m:r>
                                    <a:rPr lang="en-US" sz="1600" b="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8</m:t>
                                  </m:r>
                                </m:den>
                              </m:f>
                            </m:e>
                          </m:d>
                        </m:e>
                        <m:sup>
                          <m:r>
                            <a:rPr lang="en-US" sz="1600" b="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𝑖</m:t>
                          </m:r>
                        </m:sup>
                      </m:sSup>
                      <m:r>
                        <a:rPr lang="en-US" sz="16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𝑐</m:t>
                      </m:r>
                      <m:r>
                        <a:rPr lang="en-US" sz="1600" i="1" dirty="0" smtClean="0">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𝑛</m:t>
                      </m:r>
                    </m:oMath>
                  </m:oMathPara>
                </a14:m>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155" name="Text Box 432">
                <a:extLst>
                  <a:ext uri="{FF2B5EF4-FFF2-40B4-BE49-F238E27FC236}">
                    <a16:creationId xmlns:a16="http://schemas.microsoft.com/office/drawing/2014/main" xmlns="" xmlns:a14="http://schemas.microsoft.com/office/drawing/2010/main" id="{D543BF27-F156-4FEF-9032-04D500E87921}"/>
                  </a:ext>
                </a:extLst>
              </p:cNvPr>
              <p:cNvSpPr txBox="1">
                <a:spLocks noRot="1" noChangeAspect="1" noMove="1" noResize="1" noEditPoints="1" noAdjustHandles="1" noChangeArrowheads="1" noChangeShapeType="1" noTextEdit="1"/>
              </p:cNvSpPr>
              <p:nvPr/>
            </p:nvSpPr>
            <p:spPr>
              <a:xfrm>
                <a:off x="7257550" y="4538777"/>
                <a:ext cx="547439" cy="480428"/>
              </a:xfrm>
              <a:prstGeom prst="rect">
                <a:avLst/>
              </a:prstGeom>
              <a:blipFill>
                <a:blip r:embed="rId20" cstate="print"/>
                <a:stretch>
                  <a:fillRect r="-37079" b="-47436"/>
                </a:stretch>
              </a:blipFill>
              <a:ln w="6350">
                <a:noFill/>
              </a:ln>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181" name="TextBox 180">
                <a:extLst>
                  <a:ext uri="{FF2B5EF4-FFF2-40B4-BE49-F238E27FC236}">
                    <a16:creationId xmlns:a16="http://schemas.microsoft.com/office/drawing/2014/main" id="{A7755724-0D16-44A0-833A-AC531237D787}"/>
                  </a:ext>
                </a:extLst>
              </p:cNvPr>
              <p:cNvSpPr txBox="1"/>
              <p:nvPr/>
            </p:nvSpPr>
            <p:spPr>
              <a:xfrm>
                <a:off x="2334112" y="1372957"/>
                <a:ext cx="4572000" cy="558230"/>
              </a:xfrm>
              <a:prstGeom prst="rect">
                <a:avLst/>
              </a:prstGeom>
              <a:noFill/>
            </p:spPr>
            <p:txBody>
              <a:bodyPr wrap="square">
                <a:spAutoFit/>
              </a:bodyPr>
              <a:lstStyle/>
              <a:p>
                <a:pPr marL="0" indent="0">
                  <a:lnSpc>
                    <a:spcPct val="107000"/>
                  </a:lnSpc>
                  <a:spcBef>
                    <a:spcPts val="0"/>
                  </a:spcBef>
                  <a:spcAft>
                    <a:spcPts val="0"/>
                  </a:spcAft>
                  <a:buNone/>
                </a:pPr>
                <a14:m>
                  <m:oMathPara xmlns:m="http://schemas.openxmlformats.org/officeDocument/2006/math">
                    <m:oMathParaPr>
                      <m:jc m:val="centerGroup"/>
                    </m:oMathParaPr>
                    <m:oMath xmlns:m="http://schemas.openxmlformats.org/officeDocument/2006/math">
                      <m:r>
                        <a:rPr lang="en-US" sz="16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e>
                      </m:d>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den>
                          </m:f>
                        </m:e>
                      </m:d>
                      <m:r>
                        <a:rPr lang="en-US" sz="16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8</m:t>
                              </m:r>
                            </m:den>
                          </m:f>
                        </m:e>
                      </m:d>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i="1" dirty="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&gt;0</m:t>
                      </m:r>
                    </m:oMath>
                  </m:oMathPara>
                </a14:m>
                <a:endParaRPr lang="en-IN" sz="1600" dirty="0">
                  <a:solidFill>
                    <a:srgbClr val="000000"/>
                  </a:solidFill>
                  <a:effectLst/>
                  <a:latin typeface="+mj-lt"/>
                  <a:ea typeface="Calibri" panose="020F0502020204030204" pitchFamily="34" charset="0"/>
                  <a:cs typeface="Times New Roman" panose="02020603050405020304" pitchFamily="18" charset="0"/>
                </a:endParaRPr>
              </a:p>
            </p:txBody>
          </p:sp>
        </mc:Choice>
        <mc:Fallback>
          <p:sp>
            <p:nvSpPr>
              <p:cNvPr id="181" name="TextBox 180">
                <a:extLst>
                  <a:ext uri="{FF2B5EF4-FFF2-40B4-BE49-F238E27FC236}">
                    <a16:creationId xmlns:a16="http://schemas.microsoft.com/office/drawing/2014/main" xmlns="" xmlns:a14="http://schemas.microsoft.com/office/drawing/2010/main" id="{A7755724-0D16-44A0-833A-AC531237D787}"/>
                  </a:ext>
                </a:extLst>
              </p:cNvPr>
              <p:cNvSpPr txBox="1">
                <a:spLocks noRot="1" noChangeAspect="1" noMove="1" noResize="1" noEditPoints="1" noAdjustHandles="1" noChangeArrowheads="1" noChangeShapeType="1" noTextEdit="1"/>
              </p:cNvSpPr>
              <p:nvPr/>
            </p:nvSpPr>
            <p:spPr>
              <a:xfrm>
                <a:off x="2334112" y="1372957"/>
                <a:ext cx="4572000" cy="558230"/>
              </a:xfrm>
              <a:prstGeom prst="rect">
                <a:avLst/>
              </a:prstGeom>
              <a:blipFill>
                <a:blip r:embed="rId21" cstate="print"/>
                <a:stretch>
                  <a:fillRect/>
                </a:stretch>
              </a:blipFill>
            </p:spPr>
            <p:txBody>
              <a:bodyPr/>
              <a:lstStyle/>
              <a:p>
                <a:r>
                  <a:rPr lang="en-IN">
                    <a:noFill/>
                  </a:rPr>
                  <a:t> </a:t>
                </a:r>
              </a:p>
            </p:txBody>
          </p:sp>
        </mc:Fallback>
      </mc:AlternateContent>
      <p:cxnSp>
        <p:nvCxnSpPr>
          <p:cNvPr id="137" name="Straight Connector 136">
            <a:extLst>
              <a:ext uri="{FF2B5EF4-FFF2-40B4-BE49-F238E27FC236}">
                <a16:creationId xmlns:a16="http://schemas.microsoft.com/office/drawing/2014/main" xmlns="" id="{0BE48132-91CF-4548-8CC5-F25995D8F625}"/>
              </a:ext>
            </a:extLst>
          </p:cNvPr>
          <p:cNvCxnSpPr>
            <a:cxnSpLocks/>
          </p:cNvCxnSpPr>
          <p:nvPr/>
        </p:nvCxnSpPr>
        <p:spPr>
          <a:xfrm flipH="1">
            <a:off x="1979712" y="4561170"/>
            <a:ext cx="1128" cy="173339"/>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mc:Choice xmlns:a14="http://schemas.microsoft.com/office/drawing/2010/main" xmlns="" Requires="a14">
          <p:sp>
            <p:nvSpPr>
              <p:cNvPr id="138" name="Text Box 432">
                <a:extLst>
                  <a:ext uri="{FF2B5EF4-FFF2-40B4-BE49-F238E27FC236}">
                    <a16:creationId xmlns:a16="http://schemas.microsoft.com/office/drawing/2014/main" id="{B34887F5-EB85-49AC-B357-D0B7255F7DF6}"/>
                  </a:ext>
                </a:extLst>
              </p:cNvPr>
              <p:cNvSpPr txBox="1"/>
              <p:nvPr/>
            </p:nvSpPr>
            <p:spPr>
              <a:xfrm>
                <a:off x="7319013" y="5440054"/>
                <a:ext cx="547439" cy="480428"/>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6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𝑐𝑛</m:t>
                      </m:r>
                    </m:oMath>
                  </m:oMathPara>
                </a14:m>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138" name="Text Box 432">
                <a:extLst>
                  <a:ext uri="{FF2B5EF4-FFF2-40B4-BE49-F238E27FC236}">
                    <a16:creationId xmlns:a16="http://schemas.microsoft.com/office/drawing/2014/main" xmlns="" id="{B34887F5-EB85-49AC-B357-D0B7255F7DF6}"/>
                  </a:ext>
                </a:extLst>
              </p:cNvPr>
              <p:cNvSpPr txBox="1">
                <a:spLocks noRot="1" noChangeAspect="1" noMove="1" noResize="1" noEditPoints="1" noAdjustHandles="1" noChangeArrowheads="1" noChangeShapeType="1" noTextEdit="1"/>
              </p:cNvSpPr>
              <p:nvPr/>
            </p:nvSpPr>
            <p:spPr>
              <a:xfrm>
                <a:off x="7319013" y="5440054"/>
                <a:ext cx="547439" cy="480428"/>
              </a:xfrm>
              <a:prstGeom prst="rect">
                <a:avLst/>
              </a:prstGeom>
              <a:blipFill>
                <a:blip r:embed="rId22" cstate="print"/>
                <a:stretch>
                  <a:fillRect/>
                </a:stretch>
              </a:blipFill>
              <a:ln w="6350">
                <a:noFill/>
              </a:ln>
            </p:spPr>
            <p:txBody>
              <a:bodyPr/>
              <a:lstStyle/>
              <a:p>
                <a:r>
                  <a:rPr lang="en-IN">
                    <a:noFill/>
                  </a:rPr>
                  <a:t> </a:t>
                </a:r>
              </a:p>
            </p:txBody>
          </p:sp>
        </mc:Fallback>
      </mc:AlternateContent>
    </p:spTree>
    <p:extLst>
      <p:ext uri="{BB962C8B-B14F-4D97-AF65-F5344CB8AC3E}">
        <p14:creationId xmlns:p14="http://schemas.microsoft.com/office/powerpoint/2010/main" xmlns="" val="16853595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A46A27-D2EA-4058-96F4-F11835CBD324}"/>
              </a:ext>
            </a:extLst>
          </p:cNvPr>
          <p:cNvSpPr>
            <a:spLocks noGrp="1"/>
          </p:cNvSpPr>
          <p:nvPr>
            <p:ph type="title"/>
          </p:nvPr>
        </p:nvSpPr>
        <p:spPr/>
        <p:txBody>
          <a:bodyPr/>
          <a:lstStyle/>
          <a:p>
            <a:r>
              <a:rPr lang="en-US" sz="3200" b="1" dirty="0">
                <a:solidFill>
                  <a:srgbClr val="000000"/>
                </a:solidFill>
              </a:rPr>
              <a:t>Recursion Tree Method (Example 4)</a:t>
            </a:r>
            <a:endParaRPr lang="en-IN" sz="3200" dirty="0"/>
          </a:p>
        </p:txBody>
      </p:sp>
      <mc:AlternateContent xmlns:mc="http://schemas.openxmlformats.org/markup-compatibility/2006">
        <mc:Choice xmlns:a14="http://schemas.microsoft.com/office/drawing/2010/main" xmlns="" Requires="a14">
          <p:sp>
            <p:nvSpPr>
              <p:cNvPr id="3" name="Content Placeholder 2">
                <a:extLst>
                  <a:ext uri="{FF2B5EF4-FFF2-40B4-BE49-F238E27FC236}">
                    <a16:creationId xmlns:a16="http://schemas.microsoft.com/office/drawing/2014/main" id="{2EDA8E4C-33B2-4556-ACCA-36205D7D131A}"/>
                  </a:ext>
                </a:extLst>
              </p:cNvPr>
              <p:cNvSpPr>
                <a:spLocks noGrp="1"/>
              </p:cNvSpPr>
              <p:nvPr>
                <p:ph idx="1"/>
              </p:nvPr>
            </p:nvSpPr>
            <p:spPr>
              <a:xfrm>
                <a:off x="683568" y="1484784"/>
                <a:ext cx="8229600" cy="4319364"/>
              </a:xfrm>
            </p:spPr>
            <p:txBody>
              <a:bodyPr/>
              <a:lstStyle/>
              <a:p>
                <a:pPr marL="0" indent="0">
                  <a:lnSpc>
                    <a:spcPct val="107000"/>
                  </a:lnSpc>
                  <a:spcBef>
                    <a:spcPts val="0"/>
                  </a:spcBef>
                  <a:spcAft>
                    <a:spcPts val="0"/>
                  </a:spcAft>
                  <a:buNone/>
                </a:pPr>
                <a:r>
                  <a:rPr lang="en-US" sz="1600" dirty="0">
                    <a:solidFill>
                      <a:srgbClr val="000000"/>
                    </a:solidFill>
                    <a:effectLst/>
                    <a:latin typeface="+mj-lt"/>
                    <a:ea typeface="Times New Roman" panose="02020603050405020304" pitchFamily="18" charset="0"/>
                    <a:cs typeface="Times New Roman" panose="02020603050405020304" pitchFamily="18" charset="0"/>
                  </a:rPr>
                  <a:t>Analysis</a:t>
                </a:r>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US" sz="1600" dirty="0">
                    <a:solidFill>
                      <a:srgbClr val="000000"/>
                    </a:solidFill>
                    <a:effectLst/>
                    <a:latin typeface="+mj-lt"/>
                    <a:ea typeface="Times New Roman" panose="02020603050405020304" pitchFamily="18" charset="0"/>
                    <a:cs typeface="Times New Roman" panose="02020603050405020304" pitchFamily="18" charset="0"/>
                  </a:rPr>
                  <a:t>First, we find the height of the recursion tree </a:t>
                </a:r>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114300" indent="0">
                  <a:lnSpc>
                    <a:spcPct val="107000"/>
                  </a:lnSpc>
                  <a:spcBef>
                    <a:spcPts val="0"/>
                  </a:spcBef>
                  <a:spcAft>
                    <a:spcPts val="0"/>
                  </a:spcAft>
                  <a:buNone/>
                </a:pPr>
                <a:r>
                  <a:rPr lang="en-US" sz="1600" dirty="0">
                    <a:solidFill>
                      <a:srgbClr val="000000"/>
                    </a:solidFill>
                    <a:effectLst/>
                    <a:latin typeface="+mj-lt"/>
                    <a:ea typeface="Times New Roman" panose="02020603050405020304" pitchFamily="18" charset="0"/>
                    <a:cs typeface="Times New Roman" panose="02020603050405020304" pitchFamily="18" charset="0"/>
                  </a:rPr>
                  <a:t> </a:t>
                </a:r>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114300" indent="0">
                  <a:lnSpc>
                    <a:spcPct val="107000"/>
                  </a:lnSpc>
                  <a:spcBef>
                    <a:spcPts val="0"/>
                  </a:spcBef>
                  <a:spcAft>
                    <a:spcPts val="0"/>
                  </a:spcAft>
                  <a:buNone/>
                </a:pPr>
                <a:r>
                  <a:rPr lang="en-US" sz="1600" dirty="0">
                    <a:solidFill>
                      <a:srgbClr val="000000"/>
                    </a:solidFill>
                    <a:effectLst/>
                    <a:latin typeface="+mj-lt"/>
                    <a:ea typeface="Times New Roman" panose="02020603050405020304" pitchFamily="18" charset="0"/>
                    <a:cs typeface="Times New Roman" panose="02020603050405020304" pitchFamily="18" charset="0"/>
                  </a:rPr>
                  <a:t>Hear the problem divide into three subproblem of size </a:t>
                </a:r>
                <a14:m>
                  <m:oMath xmlns:m="http://schemas.openxmlformats.org/officeDocument/2006/math">
                    <m:f>
                      <m:f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sSup>
                          <m:sSup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den>
                    </m:f>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m:t>
                    </m:r>
                    <m:f>
                      <m:f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sSup>
                          <m:sSup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e>
                          <m:sup>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den>
                    </m:f>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sSup>
                          <m:sSup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8</m:t>
                            </m:r>
                          </m:e>
                          <m:sup>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den>
                    </m:f>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m:t>
                    </m:r>
                  </m:oMath>
                </a14:m>
                <a:r>
                  <a:rPr lang="en-US" sz="1600" dirty="0">
                    <a:solidFill>
                      <a:srgbClr val="000000"/>
                    </a:solidFill>
                    <a:effectLst/>
                    <a:latin typeface="+mj-lt"/>
                    <a:ea typeface="Times New Roman" panose="02020603050405020304" pitchFamily="18" charset="0"/>
                    <a:cs typeface="Times New Roman" panose="02020603050405020304" pitchFamily="18" charset="0"/>
                  </a:rPr>
                  <a:t> </a:t>
                </a:r>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114300" indent="0">
                  <a:lnSpc>
                    <a:spcPct val="107000"/>
                  </a:lnSpc>
                  <a:spcBef>
                    <a:spcPts val="0"/>
                  </a:spcBef>
                  <a:spcAft>
                    <a:spcPts val="0"/>
                  </a:spcAft>
                  <a:buNone/>
                </a:pPr>
                <a:r>
                  <a:rPr lang="en-US" sz="1600" dirty="0">
                    <a:solidFill>
                      <a:srgbClr val="000000"/>
                    </a:solidFill>
                    <a:latin typeface="+mj-lt"/>
                    <a:ea typeface="Times New Roman" panose="02020603050405020304" pitchFamily="18" charset="0"/>
                    <a:cs typeface="Times New Roman" panose="02020603050405020304" pitchFamily="18" charset="0"/>
                  </a:rPr>
                  <a:t>For</a:t>
                </a:r>
                <a:r>
                  <a:rPr lang="en-US" sz="1600" dirty="0">
                    <a:solidFill>
                      <a:srgbClr val="000000"/>
                    </a:solidFill>
                    <a:effectLst/>
                    <a:latin typeface="+mj-lt"/>
                    <a:ea typeface="Times New Roman" panose="02020603050405020304" pitchFamily="18" charset="0"/>
                    <a:cs typeface="Times New Roman" panose="02020603050405020304" pitchFamily="18" charset="0"/>
                  </a:rPr>
                  <a:t> calculating the height of the tree, we consider the longest path of the tree. It has been observed that the node on the left-hand side is the longest path of the tree. </a:t>
                </a:r>
              </a:p>
              <a:p>
                <a:pPr marL="114300" indent="0">
                  <a:lnSpc>
                    <a:spcPct val="107000"/>
                  </a:lnSpc>
                  <a:spcBef>
                    <a:spcPts val="0"/>
                  </a:spcBef>
                  <a:spcAft>
                    <a:spcPts val="0"/>
                  </a:spcAft>
                  <a:buNone/>
                </a:pPr>
                <a:r>
                  <a:rPr lang="en-US" sz="1600" dirty="0">
                    <a:solidFill>
                      <a:srgbClr val="000000"/>
                    </a:solidFill>
                    <a:effectLst/>
                    <a:latin typeface="+mj-lt"/>
                    <a:ea typeface="Times New Roman" panose="02020603050405020304" pitchFamily="18" charset="0"/>
                    <a:cs typeface="Times New Roman" panose="02020603050405020304" pitchFamily="18" charset="0"/>
                  </a:rPr>
                  <a:t>Hence the node at depth </a:t>
                </a:r>
                <a14:m>
                  <m:oMath xmlns:m="http://schemas.openxmlformats.org/officeDocument/2006/math">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600" dirty="0">
                    <a:solidFill>
                      <a:srgbClr val="000000"/>
                    </a:solidFill>
                    <a:effectLst/>
                    <a:latin typeface="+mj-lt"/>
                    <a:ea typeface="Times New Roman" panose="02020603050405020304" pitchFamily="18" charset="0"/>
                    <a:cs typeface="Times New Roman" panose="02020603050405020304" pitchFamily="18" charset="0"/>
                  </a:rPr>
                  <a:t> reflects a subproblem of size </a:t>
                </a:r>
                <a14:m>
                  <m:oMath xmlns:m="http://schemas.openxmlformats.org/officeDocument/2006/math">
                    <m:f>
                      <m:f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sSup>
                          <m:sSup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6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den>
                    </m:f>
                  </m:oMath>
                </a14:m>
                <a:r>
                  <a:rPr lang="en-US" sz="1600" dirty="0">
                    <a:solidFill>
                      <a:srgbClr val="000000"/>
                    </a:solidFill>
                    <a:effectLst/>
                    <a:latin typeface="+mj-lt"/>
                    <a:ea typeface="Times New Roman" panose="02020603050405020304" pitchFamily="18" charset="0"/>
                    <a:cs typeface="Times New Roman" panose="02020603050405020304" pitchFamily="18" charset="0"/>
                  </a:rPr>
                  <a:t>. </a:t>
                </a:r>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114300" indent="0">
                  <a:lnSpc>
                    <a:spcPct val="107000"/>
                  </a:lnSpc>
                  <a:spcBef>
                    <a:spcPts val="0"/>
                  </a:spcBef>
                  <a:spcAft>
                    <a:spcPts val="0"/>
                  </a:spcAft>
                  <a:buNone/>
                </a:pPr>
                <a:r>
                  <a:rPr lang="en-US" sz="1600" dirty="0">
                    <a:solidFill>
                      <a:srgbClr val="000000"/>
                    </a:solidFill>
                    <a:effectLst/>
                    <a:latin typeface="+mj-lt"/>
                    <a:ea typeface="Times New Roman" panose="02020603050405020304" pitchFamily="18" charset="0"/>
                    <a:cs typeface="Times New Roman" panose="02020603050405020304" pitchFamily="18" charset="0"/>
                  </a:rPr>
                  <a:t> </a:t>
                </a:r>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114300" indent="0">
                  <a:lnSpc>
                    <a:spcPct val="107000"/>
                  </a:lnSpc>
                  <a:spcBef>
                    <a:spcPts val="0"/>
                  </a:spcBef>
                  <a:spcAft>
                    <a:spcPts val="0"/>
                  </a:spcAft>
                  <a:buNone/>
                </a:pPr>
                <a:r>
                  <a:rPr lang="en-US" sz="1600" dirty="0">
                    <a:solidFill>
                      <a:srgbClr val="000000"/>
                    </a:solidFill>
                    <a:effectLst/>
                    <a:latin typeface="+mj-lt"/>
                    <a:ea typeface="Times New Roman" panose="02020603050405020304" pitchFamily="18" charset="0"/>
                    <a:cs typeface="Times New Roman" panose="02020603050405020304" pitchFamily="18" charset="0"/>
                  </a:rPr>
                  <a:t>i.e. the subproblem size hits </a:t>
                </a:r>
                <a14:m>
                  <m:oMath xmlns:m="http://schemas.openxmlformats.org/officeDocument/2006/math">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oMath>
                </a14:m>
                <a:r>
                  <a:rPr lang="en-US" sz="1600" dirty="0">
                    <a:solidFill>
                      <a:srgbClr val="000000"/>
                    </a:solidFill>
                    <a:effectLst/>
                    <a:latin typeface="+mj-lt"/>
                    <a:ea typeface="Times New Roman" panose="02020603050405020304" pitchFamily="18" charset="0"/>
                    <a:cs typeface="Times New Roman" panose="02020603050405020304" pitchFamily="18" charset="0"/>
                  </a:rPr>
                  <a:t>, when </a:t>
                </a:r>
                <a14:m>
                  <m:oMath xmlns:m="http://schemas.openxmlformats.org/officeDocument/2006/math">
                    <m:f>
                      <m:f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sSup>
                          <m:sSup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6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den>
                    </m:f>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oMath>
                </a14:m>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114300" indent="0">
                  <a:lnSpc>
                    <a:spcPct val="107000"/>
                  </a:lnSpc>
                  <a:spcBef>
                    <a:spcPts val="0"/>
                  </a:spcBef>
                  <a:spcAft>
                    <a:spcPts val="0"/>
                  </a:spcAft>
                  <a:buNone/>
                </a:pPr>
                <a:r>
                  <a:rPr lang="en-US" sz="1600" dirty="0">
                    <a:solidFill>
                      <a:srgbClr val="000000"/>
                    </a:solidFill>
                    <a:effectLst/>
                    <a:latin typeface="+mj-lt"/>
                    <a:ea typeface="Times New Roman" panose="02020603050405020304" pitchFamily="18" charset="0"/>
                    <a:cs typeface="Times New Roman" panose="02020603050405020304" pitchFamily="18" charset="0"/>
                  </a:rPr>
                  <a:t>So, if </a:t>
                </a:r>
                <a14:m>
                  <m:oMath xmlns:m="http://schemas.openxmlformats.org/officeDocument/2006/math">
                    <m:f>
                      <m:f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sSup>
                          <m:sSup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6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den>
                    </m:f>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oMath>
                </a14:m>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11430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6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d>
                        <m:d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𝐴𝑝𝑝𝑙𝑦</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𝐿𝑜𝑔</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𝑏𝑜𝑡h</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𝑠𝑖𝑑𝑒</m:t>
                          </m:r>
                        </m:e>
                      </m:d>
                    </m:oMath>
                  </m:oMathPara>
                </a14:m>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11430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6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fName>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6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fName>
                            <m:e>
                              <m:sSup>
                                <m:sSup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6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d>
                                </m:e>
                                <m:sup>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e>
                          </m:func>
                        </m:e>
                      </m:func>
                    </m:oMath>
                  </m:oMathPara>
                </a14:m>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11430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6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6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oMath>
                  </m:oMathPara>
                </a14:m>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114300" indent="0">
                  <a:lnSpc>
                    <a:spcPct val="107000"/>
                  </a:lnSpc>
                  <a:spcBef>
                    <a:spcPts val="0"/>
                  </a:spcBef>
                  <a:spcAft>
                    <a:spcPts val="0"/>
                  </a:spcAft>
                  <a:buNone/>
                </a:pPr>
                <a:r>
                  <a:rPr lang="en-US" sz="1600" dirty="0">
                    <a:solidFill>
                      <a:srgbClr val="000000"/>
                    </a:solidFill>
                    <a:effectLst/>
                    <a:latin typeface="+mj-lt"/>
                    <a:ea typeface="Times New Roman" panose="02020603050405020304" pitchFamily="18" charset="0"/>
                    <a:cs typeface="Times New Roman" panose="02020603050405020304" pitchFamily="18" charset="0"/>
                  </a:rPr>
                  <a:t>So the height of the tree is </a:t>
                </a:r>
                <a14:m>
                  <m:oMath xmlns:m="http://schemas.openxmlformats.org/officeDocument/2006/math">
                    <m:func>
                      <m:func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6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6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oMath>
                </a14:m>
                <a:r>
                  <a:rPr lang="en-US" sz="1600" dirty="0">
                    <a:solidFill>
                      <a:srgbClr val="000000"/>
                    </a:solidFill>
                    <a:effectLst/>
                    <a:latin typeface="+mj-lt"/>
                    <a:ea typeface="Times New Roman" panose="02020603050405020304" pitchFamily="18" charset="0"/>
                    <a:cs typeface="Times New Roman" panose="02020603050405020304" pitchFamily="18" charset="0"/>
                  </a:rPr>
                  <a:t>.</a:t>
                </a:r>
                <a:endParaRPr lang="en-IN" sz="1600" dirty="0">
                  <a:solidFill>
                    <a:srgbClr val="000000"/>
                  </a:solidFill>
                  <a:effectLst/>
                  <a:latin typeface="+mj-lt"/>
                  <a:ea typeface="Calibri" panose="020F0502020204030204" pitchFamily="34" charset="0"/>
                  <a:cs typeface="Times New Roman" panose="02020603050405020304" pitchFamily="18" charset="0"/>
                </a:endParaRPr>
              </a:p>
              <a:p>
                <a:endParaRPr lang="en-IN" sz="1600" dirty="0">
                  <a:solidFill>
                    <a:srgbClr val="000000"/>
                  </a:solidFill>
                </a:endParaRPr>
              </a:p>
            </p:txBody>
          </p:sp>
        </mc:Choice>
        <mc:Fallback>
          <p:sp>
            <p:nvSpPr>
              <p:cNvPr id="3" name="Content Placeholder 2">
                <a:extLst>
                  <a:ext uri="{FF2B5EF4-FFF2-40B4-BE49-F238E27FC236}">
                    <a16:creationId xmlns:a16="http://schemas.microsoft.com/office/drawing/2014/main" xmlns="" id="{2EDA8E4C-33B2-4556-ACCA-36205D7D131A}"/>
                  </a:ext>
                </a:extLst>
              </p:cNvPr>
              <p:cNvSpPr>
                <a:spLocks noGrp="1" noRot="1" noChangeAspect="1" noMove="1" noResize="1" noEditPoints="1" noAdjustHandles="1" noChangeArrowheads="1" noChangeShapeType="1" noTextEdit="1"/>
              </p:cNvSpPr>
              <p:nvPr>
                <p:ph idx="1"/>
              </p:nvPr>
            </p:nvSpPr>
            <p:spPr>
              <a:xfrm>
                <a:off x="683568" y="1484784"/>
                <a:ext cx="8229600" cy="4319364"/>
              </a:xfrm>
              <a:blipFill>
                <a:blip r:embed="rId2" cstate="print"/>
                <a:stretch>
                  <a:fillRect l="-370" t="-565"/>
                </a:stretch>
              </a:blipFill>
            </p:spPr>
            <p:txBody>
              <a:bodyPr/>
              <a:lstStyle/>
              <a:p>
                <a:r>
                  <a:rPr lang="en-IN">
                    <a:noFill/>
                  </a:rPr>
                  <a:t> </a:t>
                </a:r>
              </a:p>
            </p:txBody>
          </p:sp>
        </mc:Fallback>
      </mc:AlternateContent>
    </p:spTree>
    <p:extLst>
      <p:ext uri="{BB962C8B-B14F-4D97-AF65-F5344CB8AC3E}">
        <p14:creationId xmlns:p14="http://schemas.microsoft.com/office/powerpoint/2010/main" xmlns="" val="1798966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xmlns="" id="{BBE1AD70-D24B-4DD0-839C-27E2C98B1C31}"/>
              </a:ext>
            </a:extLst>
          </p:cNvPr>
          <p:cNvSpPr>
            <a:spLocks noGrp="1" noChangeArrowheads="1"/>
          </p:cNvSpPr>
          <p:nvPr>
            <p:ph type="subTitle" idx="1"/>
          </p:nvPr>
        </p:nvSpPr>
        <p:spPr>
          <a:xfrm>
            <a:off x="611187" y="1124744"/>
            <a:ext cx="7921625" cy="4824412"/>
          </a:xfrm>
        </p:spPr>
        <p:txBody>
          <a:bodyPr/>
          <a:lstStyle/>
          <a:p>
            <a:pPr marL="0" lvl="1" indent="0">
              <a:buNone/>
            </a:pPr>
            <a:endParaRPr lang="en-IN" altLang="en-US" sz="2000" b="1" i="1" dirty="0">
              <a:solidFill>
                <a:srgbClr val="000000"/>
              </a:solidFill>
              <a:latin typeface="Times-BoldItalic"/>
            </a:endParaRPr>
          </a:p>
          <a:p>
            <a:pPr marL="342900" indent="-342900" algn="l">
              <a:buFont typeface="Arial" panose="020B0604020202020204" pitchFamily="34" charset="0"/>
              <a:buChar char="•"/>
            </a:pPr>
            <a:r>
              <a:rPr lang="en-IN" sz="2800" b="0" i="0" u="none" strike="noStrike" baseline="0" dirty="0">
                <a:solidFill>
                  <a:srgbClr val="000000"/>
                </a:solidFill>
                <a:latin typeface="Arial" panose="020B0604020202020204" pitchFamily="34" charset="0"/>
                <a:cs typeface="Arial" panose="020B0604020202020204" pitchFamily="34" charset="0"/>
              </a:rPr>
              <a:t>Many technical issues:</a:t>
            </a:r>
          </a:p>
          <a:p>
            <a:pPr marL="1085850" lvl="1" indent="-342900">
              <a:buFont typeface="Arial" panose="020B0604020202020204" pitchFamily="34" charset="0"/>
              <a:buChar char="•"/>
            </a:pPr>
            <a:r>
              <a:rPr lang="en-IN" b="0" i="0" u="none" strike="noStrike" baseline="0" dirty="0">
                <a:solidFill>
                  <a:srgbClr val="000000"/>
                </a:solidFill>
                <a:latin typeface="Arial" panose="020B0604020202020204" pitchFamily="34" charset="0"/>
                <a:cs typeface="Arial" panose="020B0604020202020204" pitchFamily="34" charset="0"/>
              </a:rPr>
              <a:t>Floors and ceilings</a:t>
            </a:r>
          </a:p>
          <a:p>
            <a:pPr marL="895350" lvl="1" indent="0" algn="just">
              <a:buNone/>
            </a:pPr>
            <a:r>
              <a:rPr lang="en-US" sz="2000" i="1" dirty="0">
                <a:solidFill>
                  <a:srgbClr val="000000"/>
                </a:solidFill>
                <a:latin typeface="Arial" panose="020B0604020202020204" pitchFamily="34" charset="0"/>
                <a:cs typeface="Arial" panose="020B0604020202020204" pitchFamily="34" charset="0"/>
              </a:rPr>
              <a:t>	</a:t>
            </a:r>
            <a:r>
              <a:rPr lang="en-US" sz="2000" b="0" i="1" u="none" strike="noStrike" baseline="0" dirty="0">
                <a:solidFill>
                  <a:srgbClr val="000000"/>
                </a:solidFill>
                <a:latin typeface="Arial" panose="020B0604020202020204" pitchFamily="34" charset="0"/>
                <a:cs typeface="Arial" panose="020B0604020202020204" pitchFamily="34" charset="0"/>
              </a:rPr>
              <a:t>[Floors and ceilings can easily be removed and don’t affect the solution to the recurrence. They are better left to a discrete math course.]</a:t>
            </a:r>
          </a:p>
          <a:p>
            <a:pPr marL="1085850" lvl="1" indent="-342900">
              <a:buFont typeface="Arial" panose="020B0604020202020204" pitchFamily="34" charset="0"/>
              <a:buChar char="•"/>
            </a:pPr>
            <a:r>
              <a:rPr lang="en-IN" b="0" i="0" u="none" strike="noStrike" baseline="0" dirty="0">
                <a:solidFill>
                  <a:srgbClr val="000000"/>
                </a:solidFill>
                <a:latin typeface="Arial" panose="020B0604020202020204" pitchFamily="34" charset="0"/>
                <a:cs typeface="Arial" panose="020B0604020202020204" pitchFamily="34" charset="0"/>
              </a:rPr>
              <a:t>Exact vs. asymptotic functions</a:t>
            </a:r>
          </a:p>
          <a:p>
            <a:pPr marL="1085850" lvl="1" indent="-342900">
              <a:buFont typeface="Arial" panose="020B0604020202020204" pitchFamily="34" charset="0"/>
              <a:buChar char="•"/>
            </a:pPr>
            <a:r>
              <a:rPr lang="en-IN" b="0" i="0" u="none" strike="noStrike" baseline="0" dirty="0">
                <a:solidFill>
                  <a:srgbClr val="000000"/>
                </a:solidFill>
                <a:latin typeface="Arial" panose="020B0604020202020204" pitchFamily="34" charset="0"/>
                <a:cs typeface="Arial" panose="020B0604020202020204" pitchFamily="34" charset="0"/>
              </a:rPr>
              <a:t>Boundary conditions</a:t>
            </a:r>
            <a:endParaRPr lang="en-IN" altLang="en-US" dirty="0">
              <a:solidFill>
                <a:srgbClr val="000000"/>
              </a:solidFill>
              <a:latin typeface="Arial" panose="020B0604020202020204" pitchFamily="34" charset="0"/>
              <a:cs typeface="Arial" panose="020B0604020202020204" pitchFamily="34" charset="0"/>
            </a:endParaRPr>
          </a:p>
        </p:txBody>
      </p:sp>
      <p:sp>
        <p:nvSpPr>
          <p:cNvPr id="4099" name="Rectangle 3">
            <a:extLst>
              <a:ext uri="{FF2B5EF4-FFF2-40B4-BE49-F238E27FC236}">
                <a16:creationId xmlns:a16="http://schemas.microsoft.com/office/drawing/2014/main" xmlns="" id="{AC88D38F-75C4-43D5-A4D2-B82C2FD39E6D}"/>
              </a:ext>
            </a:extLst>
          </p:cNvPr>
          <p:cNvSpPr>
            <a:spLocks noGrp="1" noChangeArrowheads="1"/>
          </p:cNvSpPr>
          <p:nvPr>
            <p:ph type="ctrTitle"/>
          </p:nvPr>
        </p:nvSpPr>
        <p:spPr>
          <a:xfrm>
            <a:off x="611187" y="188640"/>
            <a:ext cx="7772400" cy="1081088"/>
          </a:xfrm>
        </p:spPr>
        <p:txBody>
          <a:bodyPr/>
          <a:lstStyle/>
          <a:p>
            <a:pPr eaLnBrk="1" hangingPunct="1"/>
            <a:r>
              <a:rPr lang="en-IN" altLang="en-US" sz="4000" b="1"/>
              <a:t>Overview</a:t>
            </a:r>
            <a:endParaRPr lang="en-IN" altLang="en-US" sz="4000"/>
          </a:p>
        </p:txBody>
      </p:sp>
      <p:graphicFrame>
        <p:nvGraphicFramePr>
          <p:cNvPr id="4100" name="Object 5">
            <a:extLst>
              <a:ext uri="{FF2B5EF4-FFF2-40B4-BE49-F238E27FC236}">
                <a16:creationId xmlns:a16="http://schemas.microsoft.com/office/drawing/2014/main" xmlns="" id="{E6AFDE84-4005-4258-8AD7-8CD4E2A99513}"/>
              </a:ext>
            </a:extLst>
          </p:cNvPr>
          <p:cNvGraphicFramePr>
            <a:graphicFrameLocks noChangeAspect="1"/>
          </p:cNvGraphicFramePr>
          <p:nvPr/>
        </p:nvGraphicFramePr>
        <p:xfrm>
          <a:off x="4514850" y="3321050"/>
          <a:ext cx="114300" cy="215900"/>
        </p:xfrm>
        <a:graphic>
          <a:graphicData uri="http://schemas.openxmlformats.org/presentationml/2006/ole">
            <p:oleObj spid="_x0000_s5208" name="Equation" r:id="rId3" imgW="114151" imgH="215619" progId="">
              <p:embed/>
            </p:oleObj>
          </a:graphicData>
        </a:graphic>
      </p:graphicFrame>
    </p:spTree>
    <p:extLst>
      <p:ext uri="{BB962C8B-B14F-4D97-AF65-F5344CB8AC3E}">
        <p14:creationId xmlns:p14="http://schemas.microsoft.com/office/powerpoint/2010/main" xmlns="" val="5622952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7DEEC9-3353-41B9-A5B2-2F408A85F062}"/>
              </a:ext>
            </a:extLst>
          </p:cNvPr>
          <p:cNvSpPr>
            <a:spLocks noGrp="1"/>
          </p:cNvSpPr>
          <p:nvPr>
            <p:ph type="title"/>
          </p:nvPr>
        </p:nvSpPr>
        <p:spPr/>
        <p:txBody>
          <a:bodyPr/>
          <a:lstStyle/>
          <a:p>
            <a:r>
              <a:rPr lang="en-US" sz="3200" b="1" dirty="0">
                <a:solidFill>
                  <a:srgbClr val="000000"/>
                </a:solidFill>
              </a:rPr>
              <a:t>Recursion Tree Method (Example 4)</a:t>
            </a:r>
            <a:endParaRPr lang="en-IN" sz="3200" dirty="0"/>
          </a:p>
        </p:txBody>
      </p:sp>
      <mc:AlternateContent xmlns:mc="http://schemas.openxmlformats.org/markup-compatibility/2006">
        <mc:Choice xmlns:a14="http://schemas.microsoft.com/office/drawing/2010/main" xmlns="" Requires="a14">
          <p:sp>
            <p:nvSpPr>
              <p:cNvPr id="3" name="Content Placeholder 2">
                <a:extLst>
                  <a:ext uri="{FF2B5EF4-FFF2-40B4-BE49-F238E27FC236}">
                    <a16:creationId xmlns:a16="http://schemas.microsoft.com/office/drawing/2014/main" id="{C2843C6A-E0F0-4744-AD54-F7F55214745E}"/>
                  </a:ext>
                </a:extLst>
              </p:cNvPr>
              <p:cNvSpPr>
                <a:spLocks noGrp="1"/>
              </p:cNvSpPr>
              <p:nvPr>
                <p:ph idx="1"/>
              </p:nvPr>
            </p:nvSpPr>
            <p:spPr>
              <a:xfrm>
                <a:off x="971600" y="1485900"/>
                <a:ext cx="7200800" cy="4391372"/>
              </a:xfrm>
            </p:spPr>
            <p:txBody>
              <a:bodyPr/>
              <a:lstStyle/>
              <a:p>
                <a:pPr marL="0" indent="0">
                  <a:lnSpc>
                    <a:spcPct val="107000"/>
                  </a:lnSpc>
                  <a:spcBef>
                    <a:spcPts val="0"/>
                  </a:spcBef>
                  <a:spcAft>
                    <a:spcPts val="0"/>
                  </a:spcAft>
                  <a:buNone/>
                </a:pPr>
                <a:r>
                  <a:rPr lang="en-US" sz="1400" dirty="0">
                    <a:solidFill>
                      <a:srgbClr val="000000"/>
                    </a:solidFill>
                    <a:effectLst/>
                    <a:latin typeface="+mj-lt"/>
                    <a:ea typeface="Times New Roman" panose="02020603050405020304" pitchFamily="18" charset="0"/>
                    <a:cs typeface="Times New Roman" panose="02020603050405020304" pitchFamily="18" charset="0"/>
                  </a:rPr>
                  <a:t>Second, we determine the cost of the tree in level </a:t>
                </a:r>
                <a14:m>
                  <m:oMath xmlns:m="http://schemas.openxmlformats.org/officeDocument/2006/math">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400" dirty="0">
                    <a:solidFill>
                      <a:srgbClr val="000000"/>
                    </a:solidFill>
                    <a:effectLst/>
                    <a:latin typeface="+mj-lt"/>
                    <a:ea typeface="Times New Roman" panose="02020603050405020304" pitchFamily="18" charset="0"/>
                    <a:cs typeface="Times New Roman" panose="02020603050405020304" pitchFamily="18" charset="0"/>
                  </a:rPr>
                  <a:t> </a:t>
                </a:r>
                <a14:m>
                  <m:oMath xmlns:m="http://schemas.openxmlformats.org/officeDocument/2006/math">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sSup>
                              <m:sSup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den>
                        </m:f>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sSup>
                              <m:sSup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e>
                              <m: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den>
                        </m:f>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sSup>
                              <m:sSup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8</m:t>
                                </m:r>
                              </m:e>
                              <m: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den>
                        </m:f>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e>
                    </m:d>
                  </m:oMath>
                </a14:m>
                <a:endParaRPr lang="en-IN" sz="14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US" sz="1400" dirty="0">
                    <a:solidFill>
                      <a:srgbClr val="000000"/>
                    </a:solidFill>
                    <a:effectLst/>
                    <a:latin typeface="+mj-lt"/>
                    <a:ea typeface="Times New Roman" panose="02020603050405020304" pitchFamily="18" charset="0"/>
                    <a:cs typeface="Times New Roman" panose="02020603050405020304" pitchFamily="18" charset="0"/>
                  </a:rPr>
                  <a:t>So, the total cost of the tree is:</a:t>
                </a:r>
                <a:endParaRPr lang="en-IN" sz="14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7</m:t>
                          </m:r>
                        </m:num>
                        <m:den>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8</m:t>
                          </m:r>
                        </m:den>
                      </m:f>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7</m:t>
                                  </m:r>
                                </m:num>
                                <m:den>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8</m:t>
                                  </m:r>
                                </m:den>
                              </m:f>
                            </m:e>
                          </m:d>
                        </m:e>
                        <m: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7</m:t>
                                  </m:r>
                                </m:num>
                                <m:den>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8</m:t>
                                  </m:r>
                                </m:den>
                              </m:f>
                            </m:e>
                          </m:d>
                        </m:e>
                        <m: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sup>
                      </m:s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400" b="0" i="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4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IN" sz="1400" dirty="0">
                    <a:solidFill>
                      <a:srgbClr val="000000"/>
                    </a:solidFill>
                    <a:latin typeface="+mj-lt"/>
                    <a:ea typeface="Calibri" panose="020F0502020204030204" pitchFamily="34" charset="0"/>
                    <a:cs typeface="Times New Roman" panose="02020603050405020304" pitchFamily="18" charset="0"/>
                  </a:rPr>
                  <a:t>For simplicity we take </a:t>
                </a:r>
                <a14:m>
                  <m:oMath xmlns:m="http://schemas.openxmlformats.org/officeDocument/2006/math">
                    <m:r>
                      <a:rPr lang="en-IN" sz="140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r>
                      <a:rPr lang="en-US" sz="14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en-IN" sz="1400" dirty="0">
                    <a:solidFill>
                      <a:srgbClr val="000000"/>
                    </a:solidFill>
                    <a:effectLst/>
                    <a:latin typeface="+mj-lt"/>
                    <a:ea typeface="Calibri" panose="020F0502020204030204" pitchFamily="34" charset="0"/>
                    <a:cs typeface="Times New Roman" panose="02020603050405020304" pitchFamily="18" charset="0"/>
                  </a:rPr>
                  <a:t> Geometric Series</a:t>
                </a:r>
              </a:p>
              <a:p>
                <a:pPr marL="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4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7</m:t>
                          </m:r>
                        </m:num>
                        <m:den>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8</m:t>
                          </m:r>
                        </m:den>
                      </m:f>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7</m:t>
                                  </m:r>
                                </m:num>
                                <m:den>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8</m:t>
                                  </m:r>
                                </m:den>
                              </m:f>
                            </m:e>
                          </m:d>
                        </m:e>
                        <m: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7</m:t>
                                  </m:r>
                                </m:num>
                                <m:den>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8</m:t>
                                  </m:r>
                                </m:den>
                              </m:f>
                            </m:e>
                          </m:d>
                        </m:e>
                        <m: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sup>
                      </m:s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4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4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nary>
                        <m:naryPr>
                          <m:chr m:val="∑"/>
                          <m:limLoc m:val="undOv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m:t>
                          </m:r>
                        </m:sub>
                        <m: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up>
                        <m:e>
                          <m:sSup>
                            <m:sSup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7</m:t>
                                      </m:r>
                                    </m:num>
                                    <m:den>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8</m:t>
                                      </m:r>
                                    </m:den>
                                  </m:f>
                                </m:e>
                              </m:d>
                            </m:e>
                            <m: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e>
                      </m:nary>
                    </m:oMath>
                  </m:oMathPara>
                </a14:m>
                <a:endParaRPr lang="en-IN" sz="14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d>
                        <m:dPr>
                          <m:begChr m:val="["/>
                          <m:endChr m:val="]"/>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f>
                                <m:f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7</m:t>
                                  </m:r>
                                </m:num>
                                <m:den>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8</m:t>
                                  </m:r>
                                </m:den>
                              </m:f>
                            </m:den>
                          </m:f>
                        </m:e>
                      </m:d>
                    </m:oMath>
                  </m:oMathPara>
                </a14:m>
                <a:endParaRPr lang="en-IN" sz="14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d>
                        <m:dPr>
                          <m:begChr m:val="["/>
                          <m:endChr m:val="]"/>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8</m:t>
                              </m:r>
                            </m:num>
                            <m:den>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den>
                          </m:f>
                        </m:e>
                      </m:d>
                    </m:oMath>
                  </m:oMathPara>
                </a14:m>
                <a:endParaRPr lang="en-IN" sz="14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US" sz="1400" dirty="0">
                    <a:solidFill>
                      <a:srgbClr val="000000"/>
                    </a:solidFill>
                    <a:effectLst/>
                    <a:latin typeface="+mj-lt"/>
                    <a:ea typeface="Times New Roman" panose="02020603050405020304" pitchFamily="18" charset="0"/>
                    <a:cs typeface="Times New Roman" panose="02020603050405020304" pitchFamily="18" charset="0"/>
                  </a:rPr>
                  <a:t> </a:t>
                </a:r>
                <a14:m>
                  <m:oMath xmlns:m="http://schemas.openxmlformats.org/officeDocument/2006/math">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≤8</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oMath>
                </a14:m>
                <a:endParaRPr lang="en-IN" sz="14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US" sz="1400" dirty="0">
                    <a:solidFill>
                      <a:srgbClr val="000000"/>
                    </a:solidFill>
                    <a:effectLst/>
                    <a:latin typeface="+mj-lt"/>
                    <a:ea typeface="Times New Roman" panose="02020603050405020304" pitchFamily="18" charset="0"/>
                    <a:cs typeface="Times New Roman" panose="02020603050405020304" pitchFamily="18" charset="0"/>
                  </a:rPr>
                  <a:t> </a:t>
                </a:r>
                <a14:m>
                  <m:oMath xmlns:m="http://schemas.openxmlformats.org/officeDocument/2006/math">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𝐻𝑒𝑛𝑐𝑒</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4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Ο</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en-IN" sz="1400" dirty="0">
                  <a:solidFill>
                    <a:srgbClr val="000000"/>
                  </a:solidFill>
                  <a:effectLst/>
                  <a:latin typeface="+mj-lt"/>
                  <a:ea typeface="Calibri" panose="020F0502020204030204" pitchFamily="34" charset="0"/>
                  <a:cs typeface="Times New Roman" panose="02020603050405020304" pitchFamily="18" charset="0"/>
                </a:endParaRPr>
              </a:p>
              <a:p>
                <a:endParaRPr lang="en-IN" dirty="0"/>
              </a:p>
            </p:txBody>
          </p:sp>
        </mc:Choice>
        <mc:Fallback>
          <p:sp>
            <p:nvSpPr>
              <p:cNvPr id="3" name="Content Placeholder 2">
                <a:extLst>
                  <a:ext uri="{FF2B5EF4-FFF2-40B4-BE49-F238E27FC236}">
                    <a16:creationId xmlns:a16="http://schemas.microsoft.com/office/drawing/2014/main" xmlns="" id="{C2843C6A-E0F0-4744-AD54-F7F55214745E}"/>
                  </a:ext>
                </a:extLst>
              </p:cNvPr>
              <p:cNvSpPr>
                <a:spLocks noGrp="1" noRot="1" noChangeAspect="1" noMove="1" noResize="1" noEditPoints="1" noAdjustHandles="1" noChangeArrowheads="1" noChangeShapeType="1" noTextEdit="1"/>
              </p:cNvSpPr>
              <p:nvPr>
                <p:ph idx="1"/>
              </p:nvPr>
            </p:nvSpPr>
            <p:spPr>
              <a:xfrm>
                <a:off x="971600" y="1485900"/>
                <a:ext cx="7200800" cy="4391372"/>
              </a:xfrm>
              <a:blipFill>
                <a:blip r:embed="rId2" cstate="print"/>
                <a:stretch>
                  <a:fillRect l="-254"/>
                </a:stretch>
              </a:blipFill>
            </p:spPr>
            <p:txBody>
              <a:bodyPr/>
              <a:lstStyle/>
              <a:p>
                <a:r>
                  <a:rPr lang="en-IN">
                    <a:noFill/>
                  </a:rPr>
                  <a:t> </a:t>
                </a:r>
              </a:p>
            </p:txBody>
          </p:sp>
        </mc:Fallback>
      </mc:AlternateContent>
    </p:spTree>
    <p:extLst>
      <p:ext uri="{BB962C8B-B14F-4D97-AF65-F5344CB8AC3E}">
        <p14:creationId xmlns:p14="http://schemas.microsoft.com/office/powerpoint/2010/main" xmlns="" val="9438782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WordArt 4">
            <a:extLst>
              <a:ext uri="{FF2B5EF4-FFF2-40B4-BE49-F238E27FC236}">
                <a16:creationId xmlns:a16="http://schemas.microsoft.com/office/drawing/2014/main" xmlns="" id="{9B6D1C1C-DA97-406C-97AA-F8C82344CCEA}"/>
              </a:ext>
            </a:extLst>
          </p:cNvPr>
          <p:cNvSpPr>
            <a:spLocks noChangeArrowheads="1" noChangeShapeType="1" noTextEdit="1"/>
          </p:cNvSpPr>
          <p:nvPr/>
        </p:nvSpPr>
        <p:spPr bwMode="auto">
          <a:xfrm>
            <a:off x="1331913" y="1341438"/>
            <a:ext cx="6264275" cy="3240087"/>
          </a:xfrm>
          <a:prstGeom prst="rect">
            <a:avLst/>
          </a:prstGeom>
        </p:spPr>
        <p:txBody>
          <a:bodyPr wrap="none" fromWordArt="1">
            <a:prstTxWarp prst="textCurveDown">
              <a:avLst>
                <a:gd name="adj" fmla="val 43477"/>
              </a:avLst>
            </a:prstTxWarp>
            <a:scene3d>
              <a:camera prst="legacyObliqueRight"/>
              <a:lightRig rig="legacyHarsh3" dir="t"/>
            </a:scene3d>
            <a:sp3d extrusionH="100000" prstMaterial="legacyMatte">
              <a:extrusionClr>
                <a:srgbClr val="663300"/>
              </a:extrusionClr>
              <a:contourClr>
                <a:srgbClr val="FFFFFF"/>
              </a:contourClr>
            </a:sp3d>
          </a:bodyPr>
          <a:lstStyle/>
          <a:p>
            <a:pPr algn="ctr"/>
            <a:r>
              <a:rPr lang="en-IN" sz="3600" kern="10">
                <a:ln w="9525">
                  <a:round/>
                  <a:headEnd/>
                  <a:tailEnd/>
                </a:ln>
                <a:blipFill dpi="0" rotWithShape="0">
                  <a:blip r:embed="rId2"/>
                  <a:srcRect/>
                  <a:tile tx="0" ty="0" sx="100000" sy="100000" flip="none" algn="tl"/>
                </a:blipFill>
                <a:latin typeface="Arial Black" panose="020B0A04020102020204" pitchFamily="34" charset="0"/>
              </a:rPr>
              <a:t>Thank 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4098" name="Rectangle 2">
                <a:extLst>
                  <a:ext uri="{FF2B5EF4-FFF2-40B4-BE49-F238E27FC236}">
                    <a16:creationId xmlns:a16="http://schemas.microsoft.com/office/drawing/2014/main" id="{BBE1AD70-D24B-4DD0-839C-27E2C98B1C31}"/>
                  </a:ext>
                </a:extLst>
              </p:cNvPr>
              <p:cNvSpPr>
                <a:spLocks noGrp="1" noChangeArrowheads="1"/>
              </p:cNvSpPr>
              <p:nvPr>
                <p:ph type="subTitle" idx="1"/>
              </p:nvPr>
            </p:nvSpPr>
            <p:spPr>
              <a:xfrm>
                <a:off x="431353" y="1303091"/>
                <a:ext cx="8281293" cy="4824412"/>
              </a:xfrm>
            </p:spPr>
            <p:txBody>
              <a:bodyPr/>
              <a:lstStyle/>
              <a:p>
                <a:pPr marL="0" lvl="1" indent="0">
                  <a:buNone/>
                </a:pPr>
                <a:endParaRPr lang="en-IN" altLang="en-US" sz="2000" b="1" i="1" dirty="0">
                  <a:solidFill>
                    <a:srgbClr val="000000"/>
                  </a:solidFill>
                  <a:latin typeface="Times-BoldItalic"/>
                </a:endParaRPr>
              </a:p>
              <a:p>
                <a:pPr algn="just"/>
                <a:r>
                  <a:rPr lang="en-US" sz="2400" b="0" i="0" u="none" strike="noStrike" baseline="0" dirty="0">
                    <a:solidFill>
                      <a:srgbClr val="000000"/>
                    </a:solidFill>
                    <a:latin typeface="Arial" panose="020B0604020202020204" pitchFamily="34" charset="0"/>
                    <a:cs typeface="Arial" panose="020B0604020202020204" pitchFamily="34" charset="0"/>
                  </a:rPr>
                  <a:t>In algorithm analysis, the recurrence and it’s solution are expressed by the help of </a:t>
                </a:r>
                <a:r>
                  <a:rPr lang="en-IN" sz="2400" b="0" i="0" u="none" strike="noStrike" baseline="0" dirty="0">
                    <a:solidFill>
                      <a:srgbClr val="000000"/>
                    </a:solidFill>
                    <a:latin typeface="Arial" panose="020B0604020202020204" pitchFamily="34" charset="0"/>
                    <a:cs typeface="Arial" panose="020B0604020202020204" pitchFamily="34" charset="0"/>
                  </a:rPr>
                  <a:t>asymptotic notation.</a:t>
                </a:r>
                <a:endParaRPr lang="en-US" sz="2400" b="0" i="0" u="none" strike="noStrike" baseline="0" dirty="0">
                  <a:solidFill>
                    <a:srgbClr val="00000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pt-BR" sz="2400" b="0" i="0" u="none" strike="noStrike" baseline="0" dirty="0">
                    <a:solidFill>
                      <a:srgbClr val="000000"/>
                    </a:solidFill>
                    <a:latin typeface="Arial" panose="020B0604020202020204" pitchFamily="34" charset="0"/>
                    <a:cs typeface="Arial" panose="020B0604020202020204" pitchFamily="34" charset="0"/>
                  </a:rPr>
                  <a:t>Example: </a:t>
                </a:r>
                <a14:m>
                  <m:oMath xmlns:m="http://schemas.openxmlformats.org/officeDocument/2006/math">
                    <m:r>
                      <a:rPr lang="pt-BR" sz="2400" b="0" i="1" u="none" strike="noStrike" baseline="0" dirty="0" smtClean="0">
                        <a:solidFill>
                          <a:srgbClr val="000000"/>
                        </a:solidFill>
                        <a:latin typeface="Cambria Math" panose="02040503050406030204" pitchFamily="18" charset="0"/>
                      </a:rPr>
                      <m:t>𝑇</m:t>
                    </m:r>
                    <m:r>
                      <a:rPr lang="pt-BR" sz="2400" b="0" i="1" u="none" strike="noStrike" baseline="0" dirty="0" smtClean="0">
                        <a:solidFill>
                          <a:srgbClr val="000000"/>
                        </a:solidFill>
                        <a:latin typeface="Cambria Math" panose="02040503050406030204" pitchFamily="18" charset="0"/>
                      </a:rPr>
                      <m:t> (</m:t>
                    </m:r>
                    <m:r>
                      <a:rPr lang="pt-BR" sz="2400" b="0" i="1" u="none" strike="noStrike" baseline="0" dirty="0" smtClean="0">
                        <a:solidFill>
                          <a:srgbClr val="000000"/>
                        </a:solidFill>
                        <a:latin typeface="Cambria Math" panose="02040503050406030204" pitchFamily="18" charset="0"/>
                      </a:rPr>
                      <m:t>𝑛</m:t>
                    </m:r>
                    <m:r>
                      <a:rPr lang="pt-BR" sz="2400" b="0" i="1" u="none" strike="noStrike" baseline="0" dirty="0" smtClean="0">
                        <a:solidFill>
                          <a:srgbClr val="000000"/>
                        </a:solidFill>
                        <a:latin typeface="Cambria Math" panose="02040503050406030204" pitchFamily="18" charset="0"/>
                      </a:rPr>
                      <m:t>) = 2</m:t>
                    </m:r>
                    <m:r>
                      <a:rPr lang="pt-BR" sz="2400" b="0" i="1" u="none" strike="noStrike" baseline="0" dirty="0" smtClean="0">
                        <a:solidFill>
                          <a:srgbClr val="000000"/>
                        </a:solidFill>
                        <a:latin typeface="Cambria Math" panose="02040503050406030204" pitchFamily="18" charset="0"/>
                      </a:rPr>
                      <m:t>𝑇</m:t>
                    </m:r>
                    <m:r>
                      <a:rPr lang="pt-BR" sz="2400" b="0" i="1" u="none" strike="noStrike" baseline="0" dirty="0" smtClean="0">
                        <a:solidFill>
                          <a:srgbClr val="000000"/>
                        </a:solidFill>
                        <a:latin typeface="Cambria Math" panose="02040503050406030204" pitchFamily="18" charset="0"/>
                      </a:rPr>
                      <m:t> (</m:t>
                    </m:r>
                    <m:r>
                      <a:rPr lang="pt-BR" sz="2400" b="0" i="1" u="none" strike="noStrike" baseline="0" dirty="0" smtClean="0">
                        <a:solidFill>
                          <a:srgbClr val="000000"/>
                        </a:solidFill>
                        <a:latin typeface="Cambria Math" panose="02040503050406030204" pitchFamily="18" charset="0"/>
                      </a:rPr>
                      <m:t>𝑛</m:t>
                    </m:r>
                    <m:r>
                      <a:rPr lang="pt-BR" sz="2400" b="0" i="1" u="none" strike="noStrike" baseline="0" dirty="0" smtClean="0">
                        <a:solidFill>
                          <a:srgbClr val="000000"/>
                        </a:solidFill>
                        <a:latin typeface="Cambria Math" panose="02040503050406030204" pitchFamily="18" charset="0"/>
                      </a:rPr>
                      <m:t>/2) + </m:t>
                    </m:r>
                    <m:r>
                      <a:rPr lang="el-GR" sz="2400" b="0" i="1" u="none" strike="noStrike" baseline="0" dirty="0" smtClean="0">
                        <a:solidFill>
                          <a:srgbClr val="000000"/>
                        </a:solidFill>
                        <a:latin typeface="Cambria Math" panose="02040503050406030204" pitchFamily="18" charset="0"/>
                        <a:ea typeface="Cambria Math" panose="02040503050406030204" pitchFamily="18" charset="0"/>
                      </a:rPr>
                      <m:t>𝛩</m:t>
                    </m:r>
                    <m:r>
                      <a:rPr lang="pt-BR" sz="2400" b="0" i="1" u="none" strike="noStrike" baseline="0" dirty="0" smtClean="0">
                        <a:solidFill>
                          <a:srgbClr val="000000"/>
                        </a:solidFill>
                        <a:latin typeface="Cambria Math" panose="02040503050406030204" pitchFamily="18" charset="0"/>
                      </a:rPr>
                      <m:t>(</m:t>
                    </m:r>
                    <m:r>
                      <a:rPr lang="pt-BR" sz="2400" b="0" i="1" u="none" strike="noStrike" baseline="0" dirty="0" smtClean="0">
                        <a:solidFill>
                          <a:srgbClr val="000000"/>
                        </a:solidFill>
                        <a:latin typeface="Cambria Math" panose="02040503050406030204" pitchFamily="18" charset="0"/>
                      </a:rPr>
                      <m:t>𝑛</m:t>
                    </m:r>
                    <m:r>
                      <a:rPr lang="pt-BR" sz="2400" b="0" i="1" u="none" strike="noStrike" baseline="0" dirty="0" smtClean="0">
                        <a:solidFill>
                          <a:srgbClr val="000000"/>
                        </a:solidFill>
                        <a:latin typeface="Cambria Math" panose="02040503050406030204" pitchFamily="18" charset="0"/>
                      </a:rPr>
                      <m:t>), </m:t>
                    </m:r>
                  </m:oMath>
                </a14:m>
                <a:r>
                  <a:rPr lang="pt-BR" sz="2400" b="0" i="0" u="none" strike="noStrike" baseline="0" dirty="0">
                    <a:solidFill>
                      <a:srgbClr val="000000"/>
                    </a:solidFill>
                    <a:latin typeface="Arial" panose="020B0604020202020204" pitchFamily="34" charset="0"/>
                    <a:cs typeface="Arial" panose="020B0604020202020204" pitchFamily="34" charset="0"/>
                  </a:rPr>
                  <a:t>with solution </a:t>
                </a:r>
                <a14:m>
                  <m:oMath xmlns:m="http://schemas.openxmlformats.org/officeDocument/2006/math">
                    <m:r>
                      <a:rPr lang="pt-BR" sz="2400" b="0" i="1" u="none" strike="noStrike" baseline="0" dirty="0" smtClean="0">
                        <a:solidFill>
                          <a:srgbClr val="000000"/>
                        </a:solidFill>
                        <a:latin typeface="Cambria Math" panose="02040503050406030204" pitchFamily="18" charset="0"/>
                      </a:rPr>
                      <m:t>𝑇</m:t>
                    </m:r>
                    <m:r>
                      <a:rPr lang="pt-BR" sz="2400" b="0" i="1" u="none" strike="noStrike" baseline="0" dirty="0" smtClean="0">
                        <a:solidFill>
                          <a:srgbClr val="000000"/>
                        </a:solidFill>
                        <a:latin typeface="Cambria Math" panose="02040503050406030204" pitchFamily="18" charset="0"/>
                      </a:rPr>
                      <m:t> (</m:t>
                    </m:r>
                    <m:r>
                      <a:rPr lang="pt-BR" sz="2400" b="0" i="1" u="none" strike="noStrike" baseline="0" dirty="0" smtClean="0">
                        <a:solidFill>
                          <a:srgbClr val="000000"/>
                        </a:solidFill>
                        <a:latin typeface="Cambria Math" panose="02040503050406030204" pitchFamily="18" charset="0"/>
                      </a:rPr>
                      <m:t>𝑛</m:t>
                    </m:r>
                    <m:r>
                      <a:rPr lang="pt-BR" sz="2400" b="0" i="1" u="none" strike="noStrike" baseline="0" dirty="0" smtClean="0">
                        <a:solidFill>
                          <a:srgbClr val="000000"/>
                        </a:solidFill>
                        <a:latin typeface="Cambria Math" panose="02040503050406030204" pitchFamily="18" charset="0"/>
                      </a:rPr>
                      <m:t>) = </m:t>
                    </m:r>
                    <m:r>
                      <a:rPr lang="el-GR" sz="2400" b="0" i="1" u="none" strike="noStrike" baseline="0" dirty="0" smtClean="0">
                        <a:solidFill>
                          <a:srgbClr val="000000"/>
                        </a:solidFill>
                        <a:latin typeface="Cambria Math" panose="02040503050406030204" pitchFamily="18" charset="0"/>
                        <a:ea typeface="Cambria Math" panose="02040503050406030204" pitchFamily="18" charset="0"/>
                      </a:rPr>
                      <m:t>𝛩</m:t>
                    </m:r>
                    <m:r>
                      <a:rPr lang="pt-BR" sz="2400" b="0" i="1" u="none" strike="noStrike" baseline="0" dirty="0" smtClean="0">
                        <a:solidFill>
                          <a:srgbClr val="000000"/>
                        </a:solidFill>
                        <a:latin typeface="Cambria Math" panose="02040503050406030204" pitchFamily="18" charset="0"/>
                      </a:rPr>
                      <m:t>(</m:t>
                    </m:r>
                    <m:r>
                      <a:rPr lang="pt-BR" sz="2400" b="0" i="1" u="none" strike="noStrike" baseline="0" dirty="0" smtClean="0">
                        <a:solidFill>
                          <a:srgbClr val="000000"/>
                        </a:solidFill>
                        <a:latin typeface="Cambria Math" panose="02040503050406030204" pitchFamily="18" charset="0"/>
                      </a:rPr>
                      <m:t>𝑛</m:t>
                    </m:r>
                    <m:r>
                      <a:rPr lang="pt-BR" sz="2400" b="0" i="1" u="none" strike="noStrike" baseline="0" dirty="0" smtClean="0">
                        <a:solidFill>
                          <a:srgbClr val="000000"/>
                        </a:solidFill>
                        <a:latin typeface="Cambria Math" panose="02040503050406030204" pitchFamily="18" charset="0"/>
                      </a:rPr>
                      <m:t> </m:t>
                    </m:r>
                    <m:r>
                      <m:rPr>
                        <m:sty m:val="p"/>
                      </m:rPr>
                      <a:rPr lang="pt-BR" sz="2400" b="0" i="1" u="none" strike="noStrike" baseline="0" dirty="0" smtClean="0">
                        <a:solidFill>
                          <a:srgbClr val="000000"/>
                        </a:solidFill>
                        <a:latin typeface="Cambria Math" panose="02040503050406030204" pitchFamily="18" charset="0"/>
                      </a:rPr>
                      <m:t>lg</m:t>
                    </m:r>
                    <m:r>
                      <a:rPr lang="pt-BR" sz="2400" b="0" i="1" u="none" strike="noStrike" baseline="0" dirty="0" smtClean="0">
                        <a:solidFill>
                          <a:srgbClr val="000000"/>
                        </a:solidFill>
                        <a:latin typeface="Cambria Math" panose="02040503050406030204" pitchFamily="18" charset="0"/>
                      </a:rPr>
                      <m:t>⁡</m:t>
                    </m:r>
                    <m:r>
                      <a:rPr lang="pt-BR" sz="2400" b="0" i="1" u="none" strike="noStrike" baseline="0" dirty="0" smtClean="0">
                        <a:solidFill>
                          <a:srgbClr val="000000"/>
                        </a:solidFill>
                        <a:latin typeface="Cambria Math" panose="02040503050406030204" pitchFamily="18" charset="0"/>
                      </a:rPr>
                      <m:t>𝑛</m:t>
                    </m:r>
                    <m:r>
                      <a:rPr lang="pt-BR" sz="2400" b="0" i="1" u="none" strike="noStrike" baseline="0" dirty="0" smtClean="0">
                        <a:solidFill>
                          <a:srgbClr val="000000"/>
                        </a:solidFill>
                        <a:latin typeface="Cambria Math" panose="02040503050406030204" pitchFamily="18" charset="0"/>
                      </a:rPr>
                      <m:t>).</m:t>
                    </m:r>
                  </m:oMath>
                </a14:m>
                <a:endParaRPr lang="pt-BR" sz="2400" b="0" i="0" u="none" strike="noStrike" baseline="0" dirty="0">
                  <a:solidFill>
                    <a:srgbClr val="000000"/>
                  </a:solidFill>
                  <a:latin typeface="Arial" panose="020B0604020202020204" pitchFamily="34" charset="0"/>
                  <a:cs typeface="Arial" panose="020B0604020202020204" pitchFamily="34" charset="0"/>
                </a:endParaRPr>
              </a:p>
              <a:p>
                <a:pPr marL="1028700" lvl="1" algn="just">
                  <a:buFont typeface="Arial" panose="020B0604020202020204" pitchFamily="34" charset="0"/>
                  <a:buChar char="•"/>
                </a:pPr>
                <a:r>
                  <a:rPr lang="en-US" sz="2400" b="0" i="0" u="none" strike="noStrike" baseline="0" dirty="0">
                    <a:solidFill>
                      <a:srgbClr val="000000"/>
                    </a:solidFill>
                    <a:latin typeface="Arial" panose="020B0604020202020204" pitchFamily="34" charset="0"/>
                    <a:cs typeface="Arial" panose="020B0604020202020204" pitchFamily="34" charset="0"/>
                  </a:rPr>
                  <a:t>The boundary conditions are usually expressed as </a:t>
                </a:r>
                <a14:m>
                  <m:oMath xmlns:m="http://schemas.openxmlformats.org/officeDocument/2006/math">
                    <m:r>
                      <a:rPr lang="en-US" sz="2400" b="0" i="1" u="none" strike="noStrike" baseline="0" dirty="0" smtClean="0">
                        <a:solidFill>
                          <a:srgbClr val="000000"/>
                        </a:solidFill>
                        <a:latin typeface="Cambria Math" panose="02040503050406030204" pitchFamily="18" charset="0"/>
                      </a:rPr>
                      <m:t>𝑇</m:t>
                    </m:r>
                    <m:r>
                      <a:rPr lang="en-US" sz="2400" b="0" i="1" u="none" strike="noStrike" baseline="0" dirty="0" smtClean="0">
                        <a:solidFill>
                          <a:srgbClr val="000000"/>
                        </a:solidFill>
                        <a:latin typeface="Cambria Math" panose="02040503050406030204" pitchFamily="18" charset="0"/>
                      </a:rPr>
                      <m:t> (</m:t>
                    </m:r>
                    <m:r>
                      <a:rPr lang="en-US" sz="2400" b="0" i="1" u="none" strike="noStrike" baseline="0" dirty="0" smtClean="0">
                        <a:solidFill>
                          <a:srgbClr val="000000"/>
                        </a:solidFill>
                        <a:latin typeface="Cambria Math" panose="02040503050406030204" pitchFamily="18" charset="0"/>
                      </a:rPr>
                      <m:t>𝑛</m:t>
                    </m:r>
                    <m:r>
                      <a:rPr lang="en-US" sz="2400" b="0" i="1" u="none" strike="noStrike" baseline="0" dirty="0" smtClean="0">
                        <a:solidFill>
                          <a:srgbClr val="000000"/>
                        </a:solidFill>
                        <a:latin typeface="Cambria Math" panose="02040503050406030204" pitchFamily="18" charset="0"/>
                      </a:rPr>
                      <m:t>) = </m:t>
                    </m:r>
                    <m:r>
                      <a:rPr lang="el-GR" sz="2400" b="0" i="1" u="none" strike="noStrike" baseline="0" dirty="0" smtClean="0">
                        <a:solidFill>
                          <a:srgbClr val="000000"/>
                        </a:solidFill>
                        <a:latin typeface="Cambria Math" panose="02040503050406030204" pitchFamily="18" charset="0"/>
                        <a:ea typeface="Cambria Math" panose="02040503050406030204" pitchFamily="18" charset="0"/>
                      </a:rPr>
                      <m:t>𝛰</m:t>
                    </m:r>
                    <m:r>
                      <a:rPr lang="en-US" sz="2400" b="0" i="1" u="none" strike="noStrike" baseline="0" dirty="0" smtClean="0">
                        <a:solidFill>
                          <a:srgbClr val="000000"/>
                        </a:solidFill>
                        <a:latin typeface="Cambria Math" panose="02040503050406030204" pitchFamily="18" charset="0"/>
                      </a:rPr>
                      <m:t>(1) </m:t>
                    </m:r>
                  </m:oMath>
                </a14:m>
                <a:r>
                  <a:rPr lang="en-US" sz="2400" b="0" i="0" u="none" strike="noStrike" baseline="0" dirty="0">
                    <a:solidFill>
                      <a:srgbClr val="000000"/>
                    </a:solidFill>
                    <a:latin typeface="Arial" panose="020B0604020202020204" pitchFamily="34" charset="0"/>
                    <a:cs typeface="Arial" panose="020B0604020202020204" pitchFamily="34" charset="0"/>
                  </a:rPr>
                  <a:t>for </a:t>
                </a:r>
                <a:r>
                  <a:rPr lang="en-US" sz="2400" b="0" i="0" u="none" strike="noStrike" baseline="0" dirty="0" err="1">
                    <a:solidFill>
                      <a:srgbClr val="000000"/>
                    </a:solidFill>
                    <a:latin typeface="Arial" panose="020B0604020202020204" pitchFamily="34" charset="0"/>
                    <a:cs typeface="Arial" panose="020B0604020202020204" pitchFamily="34" charset="0"/>
                  </a:rPr>
                  <a:t>suf</a:t>
                </a:r>
                <a:r>
                  <a:rPr lang="en-US" sz="2400" dirty="0" err="1">
                    <a:solidFill>
                      <a:srgbClr val="000000"/>
                    </a:solidFill>
                    <a:latin typeface="Arial" panose="020B0604020202020204" pitchFamily="34" charset="0"/>
                    <a:cs typeface="Arial" panose="020B0604020202020204" pitchFamily="34" charset="0"/>
                  </a:rPr>
                  <a:t>fi</a:t>
                </a:r>
                <a:r>
                  <a:rPr lang="en-IN" sz="2400" b="0" i="0" u="none" strike="noStrike" baseline="0" dirty="0" err="1">
                    <a:solidFill>
                      <a:srgbClr val="000000"/>
                    </a:solidFill>
                    <a:latin typeface="Arial" panose="020B0604020202020204" pitchFamily="34" charset="0"/>
                    <a:cs typeface="Arial" panose="020B0604020202020204" pitchFamily="34" charset="0"/>
                  </a:rPr>
                  <a:t>ciently</a:t>
                </a:r>
                <a:r>
                  <a:rPr lang="en-IN" sz="2400" b="0" i="0" u="none" strike="noStrike" baseline="0" dirty="0">
                    <a:solidFill>
                      <a:srgbClr val="000000"/>
                    </a:solidFill>
                    <a:latin typeface="Arial" panose="020B0604020202020204" pitchFamily="34" charset="0"/>
                    <a:cs typeface="Arial" panose="020B0604020202020204" pitchFamily="34" charset="0"/>
                  </a:rPr>
                  <a:t> small </a:t>
                </a:r>
                <a:r>
                  <a:rPr lang="en-IN" sz="2400" b="0" i="1" u="none" strike="noStrike" baseline="0" dirty="0">
                    <a:solidFill>
                      <a:srgbClr val="000000"/>
                    </a:solidFill>
                    <a:latin typeface="Arial" panose="020B0604020202020204" pitchFamily="34" charset="0"/>
                    <a:cs typeface="Arial" panose="020B0604020202020204" pitchFamily="34" charset="0"/>
                  </a:rPr>
                  <a:t>n</a:t>
                </a:r>
                <a:r>
                  <a:rPr lang="en-IN" sz="2400" b="0" i="0" u="none" strike="noStrike" baseline="0" dirty="0">
                    <a:solidFill>
                      <a:srgbClr val="000000"/>
                    </a:solidFill>
                    <a:latin typeface="Arial" panose="020B0604020202020204" pitchFamily="34" charset="0"/>
                    <a:cs typeface="Arial" panose="020B0604020202020204" pitchFamily="34" charset="0"/>
                  </a:rPr>
                  <a:t>..</a:t>
                </a:r>
              </a:p>
              <a:p>
                <a:pPr marL="1028700" lvl="1" algn="just">
                  <a:buFont typeface="Arial" panose="020B0604020202020204" pitchFamily="34" charset="0"/>
                  <a:buChar char="•"/>
                </a:pPr>
                <a:r>
                  <a:rPr lang="en-US" sz="2400" b="0" i="0" u="none" strike="noStrike" baseline="0" dirty="0">
                    <a:solidFill>
                      <a:srgbClr val="000000"/>
                    </a:solidFill>
                    <a:latin typeface="Arial" panose="020B0604020202020204" pitchFamily="34" charset="0"/>
                    <a:cs typeface="Arial" panose="020B0604020202020204" pitchFamily="34" charset="0"/>
                  </a:rPr>
                  <a:t>But when there is a desire of an exact, rather than an asymptotic, solution, the need is to deal </a:t>
                </a:r>
                <a:r>
                  <a:rPr lang="en-IN" sz="2400" b="0" i="0" u="none" strike="noStrike" baseline="0" dirty="0">
                    <a:solidFill>
                      <a:srgbClr val="000000"/>
                    </a:solidFill>
                    <a:latin typeface="Arial" panose="020B0604020202020204" pitchFamily="34" charset="0"/>
                    <a:cs typeface="Arial" panose="020B0604020202020204" pitchFamily="34" charset="0"/>
                  </a:rPr>
                  <a:t>with boundary conditions.</a:t>
                </a:r>
              </a:p>
              <a:p>
                <a:pPr marL="1028700" lvl="1" algn="just">
                  <a:buFont typeface="Arial" panose="020B0604020202020204" pitchFamily="34" charset="0"/>
                  <a:buChar char="•"/>
                </a:pPr>
                <a:r>
                  <a:rPr lang="en-US" sz="2400" b="0" i="0" u="none" strike="noStrike" baseline="0" dirty="0">
                    <a:solidFill>
                      <a:srgbClr val="000000"/>
                    </a:solidFill>
                    <a:latin typeface="Arial" panose="020B0604020202020204" pitchFamily="34" charset="0"/>
                    <a:cs typeface="Arial" panose="020B0604020202020204" pitchFamily="34" charset="0"/>
                  </a:rPr>
                  <a:t>In practice, just use </a:t>
                </a:r>
                <a:r>
                  <a:rPr lang="en-US" sz="2400" b="0" i="0" u="none" strike="noStrike" baseline="0" dirty="0" err="1">
                    <a:solidFill>
                      <a:srgbClr val="000000"/>
                    </a:solidFill>
                    <a:latin typeface="Arial" panose="020B0604020202020204" pitchFamily="34" charset="0"/>
                    <a:cs typeface="Arial" panose="020B0604020202020204" pitchFamily="34" charset="0"/>
                  </a:rPr>
                  <a:t>asymptotics</a:t>
                </a:r>
                <a:r>
                  <a:rPr lang="en-US" sz="2400" b="0" i="0" u="none" strike="noStrike" baseline="0" dirty="0">
                    <a:solidFill>
                      <a:srgbClr val="000000"/>
                    </a:solidFill>
                    <a:latin typeface="Arial" panose="020B0604020202020204" pitchFamily="34" charset="0"/>
                    <a:cs typeface="Arial" panose="020B0604020202020204" pitchFamily="34" charset="0"/>
                  </a:rPr>
                  <a:t> most of the time, and ignore boundary </a:t>
                </a:r>
                <a:r>
                  <a:rPr lang="en-IN" sz="2400" b="0" i="0" u="none" strike="noStrike" baseline="0" dirty="0">
                    <a:solidFill>
                      <a:srgbClr val="000000"/>
                    </a:solidFill>
                    <a:latin typeface="Arial" panose="020B0604020202020204" pitchFamily="34" charset="0"/>
                    <a:cs typeface="Arial" panose="020B0604020202020204" pitchFamily="34" charset="0"/>
                  </a:rPr>
                  <a:t>conditions.</a:t>
                </a:r>
                <a:endParaRPr lang="en-IN" altLang="en-US" sz="2400" dirty="0">
                  <a:solidFill>
                    <a:srgbClr val="000000"/>
                  </a:solidFill>
                  <a:latin typeface="Arial" panose="020B0604020202020204" pitchFamily="34" charset="0"/>
                  <a:cs typeface="Arial" panose="020B0604020202020204" pitchFamily="34" charset="0"/>
                </a:endParaRPr>
              </a:p>
            </p:txBody>
          </p:sp>
        </mc:Choice>
        <mc:Fallback>
          <p:sp>
            <p:nvSpPr>
              <p:cNvPr id="4098" name="Rectangle 2">
                <a:extLst>
                  <a:ext uri="{FF2B5EF4-FFF2-40B4-BE49-F238E27FC236}">
                    <a16:creationId xmlns:a16="http://schemas.microsoft.com/office/drawing/2014/main" xmlns="" xmlns:a14="http://schemas.microsoft.com/office/drawing/2010/main" id="{BBE1AD70-D24B-4DD0-839C-27E2C98B1C31}"/>
                  </a:ext>
                </a:extLst>
              </p:cNvPr>
              <p:cNvSpPr>
                <a:spLocks noGrp="1" noRot="1" noChangeAspect="1" noMove="1" noResize="1" noEditPoints="1" noAdjustHandles="1" noChangeArrowheads="1" noChangeShapeType="1" noTextEdit="1"/>
              </p:cNvSpPr>
              <p:nvPr>
                <p:ph type="subTitle" idx="1"/>
              </p:nvPr>
            </p:nvSpPr>
            <p:spPr>
              <a:xfrm>
                <a:off x="431353" y="1303091"/>
                <a:ext cx="8281293" cy="4824412"/>
              </a:xfrm>
              <a:blipFill>
                <a:blip r:embed="rId3" cstate="print"/>
                <a:stretch>
                  <a:fillRect l="-1178" r="-1105" b="-2276"/>
                </a:stretch>
              </a:blipFill>
            </p:spPr>
            <p:txBody>
              <a:bodyPr/>
              <a:lstStyle/>
              <a:p>
                <a:r>
                  <a:rPr lang="en-IN">
                    <a:noFill/>
                  </a:rPr>
                  <a:t> </a:t>
                </a:r>
              </a:p>
            </p:txBody>
          </p:sp>
        </mc:Fallback>
      </mc:AlternateContent>
      <p:sp>
        <p:nvSpPr>
          <p:cNvPr id="4099" name="Rectangle 3">
            <a:extLst>
              <a:ext uri="{FF2B5EF4-FFF2-40B4-BE49-F238E27FC236}">
                <a16:creationId xmlns:a16="http://schemas.microsoft.com/office/drawing/2014/main" xmlns="" id="{AC88D38F-75C4-43D5-A4D2-B82C2FD39E6D}"/>
              </a:ext>
            </a:extLst>
          </p:cNvPr>
          <p:cNvSpPr>
            <a:spLocks noGrp="1" noChangeArrowheads="1"/>
          </p:cNvSpPr>
          <p:nvPr>
            <p:ph type="ctrTitle"/>
          </p:nvPr>
        </p:nvSpPr>
        <p:spPr>
          <a:xfrm>
            <a:off x="611187" y="188640"/>
            <a:ext cx="7772400" cy="1081088"/>
          </a:xfrm>
        </p:spPr>
        <p:txBody>
          <a:bodyPr/>
          <a:lstStyle/>
          <a:p>
            <a:pPr eaLnBrk="1" hangingPunct="1"/>
            <a:r>
              <a:rPr lang="en-IN" altLang="en-US" sz="4000" b="1"/>
              <a:t>Overview</a:t>
            </a:r>
            <a:endParaRPr lang="en-IN" altLang="en-US" sz="4000"/>
          </a:p>
        </p:txBody>
      </p:sp>
      <p:graphicFrame>
        <p:nvGraphicFramePr>
          <p:cNvPr id="4100" name="Object 5">
            <a:extLst>
              <a:ext uri="{FF2B5EF4-FFF2-40B4-BE49-F238E27FC236}">
                <a16:creationId xmlns:a16="http://schemas.microsoft.com/office/drawing/2014/main" xmlns="" id="{E6AFDE84-4005-4258-8AD7-8CD4E2A99513}"/>
              </a:ext>
            </a:extLst>
          </p:cNvPr>
          <p:cNvGraphicFramePr>
            <a:graphicFrameLocks noChangeAspect="1"/>
          </p:cNvGraphicFramePr>
          <p:nvPr/>
        </p:nvGraphicFramePr>
        <p:xfrm>
          <a:off x="4514850" y="3321050"/>
          <a:ext cx="114300" cy="215900"/>
        </p:xfrm>
        <a:graphic>
          <a:graphicData uri="http://schemas.openxmlformats.org/presentationml/2006/ole">
            <p:oleObj spid="_x0000_s6231" name="Equation" r:id="rId4" imgW="114151" imgH="215619" progId="">
              <p:embed/>
            </p:oleObj>
          </a:graphicData>
        </a:graphic>
      </p:graphicFrame>
    </p:spTree>
    <p:extLst>
      <p:ext uri="{BB962C8B-B14F-4D97-AF65-F5344CB8AC3E}">
        <p14:creationId xmlns:p14="http://schemas.microsoft.com/office/powerpoint/2010/main" xmlns="" val="3795478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E8FF9A-0659-4C86-A63B-E00C5CF7FA75}"/>
              </a:ext>
            </a:extLst>
          </p:cNvPr>
          <p:cNvSpPr>
            <a:spLocks noGrp="1"/>
          </p:cNvSpPr>
          <p:nvPr>
            <p:ph type="title"/>
          </p:nvPr>
        </p:nvSpPr>
        <p:spPr/>
        <p:txBody>
          <a:bodyPr/>
          <a:lstStyle/>
          <a:p>
            <a:r>
              <a:rPr lang="en-US" b="1" dirty="0">
                <a:solidFill>
                  <a:srgbClr val="000000"/>
                </a:solidFill>
              </a:rPr>
              <a:t>Recursive Function</a:t>
            </a:r>
            <a:endParaRPr lang="en-IN" b="1" dirty="0">
              <a:solidFill>
                <a:srgbClr val="000000"/>
              </a:solidFill>
            </a:endParaRPr>
          </a:p>
        </p:txBody>
      </p:sp>
      <mc:AlternateContent xmlns:mc="http://schemas.openxmlformats.org/markup-compatibility/2006">
        <mc:Choice xmlns:a14="http://schemas.microsoft.com/office/drawing/2010/main" xmlns="" Requires="a14">
          <p:sp>
            <p:nvSpPr>
              <p:cNvPr id="3" name="Content Placeholder 2">
                <a:extLst>
                  <a:ext uri="{FF2B5EF4-FFF2-40B4-BE49-F238E27FC236}">
                    <a16:creationId xmlns:a16="http://schemas.microsoft.com/office/drawing/2014/main" id="{43F40D6E-B824-4D92-A47F-A8794941BBA0}"/>
                  </a:ext>
                </a:extLst>
              </p:cNvPr>
              <p:cNvSpPr>
                <a:spLocks noGrp="1"/>
              </p:cNvSpPr>
              <p:nvPr>
                <p:ph idx="1"/>
              </p:nvPr>
            </p:nvSpPr>
            <p:spPr>
              <a:xfrm>
                <a:off x="957239" y="1722438"/>
                <a:ext cx="7715200" cy="4082826"/>
              </a:xfrm>
            </p:spPr>
            <p:txBody>
              <a:bodyPr/>
              <a:lstStyle/>
              <a:p>
                <a:r>
                  <a:rPr lang="en-US" sz="1800" dirty="0">
                    <a:solidFill>
                      <a:srgbClr val="000000"/>
                    </a:solidFill>
                  </a:rPr>
                  <a:t>Example </a:t>
                </a:r>
              </a:p>
              <a:p>
                <a:pPr marL="0" indent="0">
                  <a:lnSpc>
                    <a:spcPct val="107000"/>
                  </a:lnSpc>
                  <a:spcAft>
                    <a:spcPts val="800"/>
                  </a:spcAft>
                  <a:buNone/>
                </a:pPr>
                <a14:m>
                  <m:oMathPara xmlns:m="http://schemas.openxmlformats.org/officeDocument/2006/math">
                    <m:oMathParaPr>
                      <m:jc m:val="left"/>
                    </m:oMathParaPr>
                    <m:oMath xmlns:m="http://schemas.openxmlformats.org/officeDocument/2006/math">
                      <m:r>
                        <a:rPr lang="en-US" sz="180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𝐴</m:t>
                      </m:r>
                      <m:r>
                        <a:rPr lang="en-US" sz="180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800" b="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𝑛</m:t>
                      </m:r>
                      <m:r>
                        <a:rPr lang="en-US" sz="180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80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80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𝐼𝑓</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𝑛</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&gt;1)</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80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b="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𝑅𝑒𝑡𝑢𝑟𝑛</m:t>
                      </m:r>
                      <m:d>
                        <m:dPr>
                          <m:ctrlP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𝐴</m:t>
                          </m:r>
                          <m:d>
                            <m:dPr>
                              <m:ctrlPr>
                                <a:rPr lang="en-US" sz="1800" i="1" dirty="0"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en-US" sz="1800" i="1" dirty="0" smtClean="0">
                                      <a:solidFill>
                                        <a:srgbClr val="000000"/>
                                      </a:solidFill>
                                      <a:effectLst/>
                                      <a:latin typeface="Cambria Math" panose="02040503050406030204" pitchFamily="18" charset="0"/>
                                      <a:cs typeface="Times New Roman" panose="02020603050405020304" pitchFamily="18" charset="0"/>
                                    </a:rPr>
                                  </m:ctrlPr>
                                </m:fPr>
                                <m:num>
                                  <m:r>
                                    <a:rPr lang="en-US" sz="1800" b="0" i="1" dirty="0" smtClean="0">
                                      <a:solidFill>
                                        <a:srgbClr val="000000"/>
                                      </a:solidFill>
                                      <a:effectLst/>
                                      <a:latin typeface="Cambria Math" panose="02040503050406030204" pitchFamily="18" charset="0"/>
                                      <a:cs typeface="Times New Roman" panose="02020603050405020304" pitchFamily="18" charset="0"/>
                                    </a:rPr>
                                    <m:t>𝑛</m:t>
                                  </m:r>
                                </m:num>
                                <m:den>
                                  <m:r>
                                    <a:rPr lang="en-US" sz="1800" b="0" i="1" dirty="0" smtClean="0">
                                      <a:solidFill>
                                        <a:srgbClr val="000000"/>
                                      </a:solidFill>
                                      <a:effectLst/>
                                      <a:latin typeface="Cambria Math" panose="02040503050406030204" pitchFamily="18" charset="0"/>
                                      <a:cs typeface="Times New Roman" panose="02020603050405020304" pitchFamily="18" charset="0"/>
                                    </a:rPr>
                                    <m:t>2</m:t>
                                  </m:r>
                                </m:den>
                              </m:f>
                            </m:e>
                          </m:d>
                        </m:e>
                      </m:d>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80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solidFill>
                      <a:srgbClr val="000000"/>
                    </a:solidFill>
                    <a:effectLst/>
                    <a:latin typeface="+mj-lt"/>
                    <a:ea typeface="Calibri" panose="020F0502020204030204" pitchFamily="34" charset="0"/>
                    <a:cs typeface="Times New Roman" panose="02020603050405020304" pitchFamily="18" charset="0"/>
                  </a:rPr>
                  <a:t>The relation is called recurrence relation</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solidFill>
                      <a:srgbClr val="000000"/>
                    </a:solidFill>
                    <a:effectLst/>
                    <a:latin typeface="+mj-lt"/>
                    <a:ea typeface="Calibri" panose="020F0502020204030204" pitchFamily="34" charset="0"/>
                    <a:cs typeface="Times New Roman" panose="02020603050405020304" pitchFamily="18" charset="0"/>
                  </a:rPr>
                  <a:t>The Recurrence relation of given function is written as follows.</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800"/>
                  </a:spcAft>
                  <a:buNone/>
                </a:pPr>
                <a14:m>
                  <m:oMathPara xmlns:m="http://schemas.openxmlformats.org/officeDocument/2006/math">
                    <m:oMathParaPr>
                      <m:jc m:val="centerGroup"/>
                    </m:oMathParaPr>
                    <m:oMath xmlns:m="http://schemas.openxmlformats.org/officeDocument/2006/math">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𝑇</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𝑛</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𝑇</m:t>
                      </m:r>
                      <m:d>
                        <m:dPr>
                          <m:ctrlPr>
                            <a:rPr lang="en-US" sz="1800" i="1" dirty="0">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dPr>
                        <m:e>
                          <m:f>
                            <m:fPr>
                              <m:ctrlPr>
                                <a:rPr lang="en-US" sz="1800" i="1" dirty="0">
                                  <a:solidFill>
                                    <a:srgbClr val="000000"/>
                                  </a:solidFill>
                                  <a:latin typeface="Cambria Math" panose="02040503050406030204" pitchFamily="18" charset="0"/>
                                  <a:cs typeface="Times New Roman" panose="02020603050405020304" pitchFamily="18" charset="0"/>
                                </a:rPr>
                              </m:ctrlPr>
                            </m:fPr>
                            <m:num>
                              <m:r>
                                <a:rPr lang="en-US" sz="1800" i="1" dirty="0">
                                  <a:solidFill>
                                    <a:srgbClr val="000000"/>
                                  </a:solidFill>
                                  <a:latin typeface="Cambria Math" panose="02040503050406030204" pitchFamily="18" charset="0"/>
                                  <a:cs typeface="Times New Roman" panose="02020603050405020304" pitchFamily="18" charset="0"/>
                                </a:rPr>
                                <m:t>𝑛</m:t>
                              </m:r>
                            </m:num>
                            <m:den>
                              <m:r>
                                <a:rPr lang="en-US" sz="1800" i="1" dirty="0">
                                  <a:solidFill>
                                    <a:srgbClr val="000000"/>
                                  </a:solidFill>
                                  <a:latin typeface="Cambria Math" panose="02040503050406030204" pitchFamily="18" charset="0"/>
                                  <a:cs typeface="Times New Roman" panose="02020603050405020304" pitchFamily="18" charset="0"/>
                                </a:rPr>
                                <m:t>2</m:t>
                              </m:r>
                            </m:den>
                          </m:f>
                        </m:e>
                      </m:d>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endParaRPr lang="en-IN" dirty="0">
                  <a:solidFill>
                    <a:srgbClr val="000000"/>
                  </a:solidFill>
                </a:endParaRPr>
              </a:p>
            </p:txBody>
          </p:sp>
        </mc:Choice>
        <mc:Fallback>
          <p:sp>
            <p:nvSpPr>
              <p:cNvPr id="3" name="Content Placeholder 2">
                <a:extLst>
                  <a:ext uri="{FF2B5EF4-FFF2-40B4-BE49-F238E27FC236}">
                    <a16:creationId xmlns:a16="http://schemas.microsoft.com/office/drawing/2014/main" xmlns="" xmlns:a14="http://schemas.microsoft.com/office/drawing/2010/main" id="{43F40D6E-B824-4D92-A47F-A8794941BBA0}"/>
                  </a:ext>
                </a:extLst>
              </p:cNvPr>
              <p:cNvSpPr>
                <a:spLocks noGrp="1" noRot="1" noChangeAspect="1" noMove="1" noResize="1" noEditPoints="1" noAdjustHandles="1" noChangeArrowheads="1" noChangeShapeType="1" noTextEdit="1"/>
              </p:cNvSpPr>
              <p:nvPr>
                <p:ph idx="1"/>
              </p:nvPr>
            </p:nvSpPr>
            <p:spPr>
              <a:xfrm>
                <a:off x="957239" y="1722438"/>
                <a:ext cx="7715200" cy="4082826"/>
              </a:xfrm>
              <a:blipFill>
                <a:blip r:embed="rId2" cstate="print"/>
                <a:stretch>
                  <a:fillRect l="-632" t="-897" b="-149"/>
                </a:stretch>
              </a:blipFill>
            </p:spPr>
            <p:txBody>
              <a:bodyPr/>
              <a:lstStyle/>
              <a:p>
                <a:r>
                  <a:rPr lang="en-IN">
                    <a:noFill/>
                  </a:rPr>
                  <a:t> </a:t>
                </a:r>
              </a:p>
            </p:txBody>
          </p:sp>
        </mc:Fallback>
      </mc:AlternateContent>
    </p:spTree>
    <p:extLst>
      <p:ext uri="{BB962C8B-B14F-4D97-AF65-F5344CB8AC3E}">
        <p14:creationId xmlns:p14="http://schemas.microsoft.com/office/powerpoint/2010/main" xmlns="" val="3256641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BF743C-3834-4E39-8595-1406E31AC88A}"/>
              </a:ext>
            </a:extLst>
          </p:cNvPr>
          <p:cNvSpPr>
            <a:spLocks noGrp="1"/>
          </p:cNvSpPr>
          <p:nvPr>
            <p:ph type="title"/>
          </p:nvPr>
        </p:nvSpPr>
        <p:spPr/>
        <p:txBody>
          <a:bodyPr/>
          <a:lstStyle/>
          <a:p>
            <a:r>
              <a:rPr lang="en-US" b="1" dirty="0">
                <a:solidFill>
                  <a:srgbClr val="000000"/>
                </a:solidFill>
              </a:rPr>
              <a:t>Recursive Function</a:t>
            </a:r>
            <a:endParaRPr lang="en-IN" dirty="0"/>
          </a:p>
        </p:txBody>
      </p:sp>
      <p:sp>
        <p:nvSpPr>
          <p:cNvPr id="3" name="Content Placeholder 2">
            <a:extLst>
              <a:ext uri="{FF2B5EF4-FFF2-40B4-BE49-F238E27FC236}">
                <a16:creationId xmlns:a16="http://schemas.microsoft.com/office/drawing/2014/main" xmlns="" id="{E8C53B75-C5CD-4D12-94A3-315EB08BB9F1}"/>
              </a:ext>
            </a:extLst>
          </p:cNvPr>
          <p:cNvSpPr>
            <a:spLocks noGrp="1"/>
          </p:cNvSpPr>
          <p:nvPr>
            <p:ph idx="1"/>
          </p:nvPr>
        </p:nvSpPr>
        <p:spPr>
          <a:xfrm>
            <a:off x="755576" y="1905000"/>
            <a:ext cx="7931224" cy="3886200"/>
          </a:xfrm>
        </p:spPr>
        <p:txBody>
          <a:bodyPr/>
          <a:lstStyle/>
          <a:p>
            <a:pPr>
              <a:lnSpc>
                <a:spcPct val="107000"/>
              </a:lnSpc>
              <a:spcAft>
                <a:spcPts val="800"/>
              </a:spcAft>
            </a:pPr>
            <a:r>
              <a:rPr lang="en-US" sz="2400" dirty="0">
                <a:solidFill>
                  <a:srgbClr val="000000"/>
                </a:solidFill>
                <a:effectLst/>
                <a:latin typeface="+mj-lt"/>
                <a:ea typeface="Times New Roman" panose="02020603050405020304" pitchFamily="18" charset="0"/>
                <a:cs typeface="Times New Roman" panose="02020603050405020304" pitchFamily="18" charset="0"/>
              </a:rPr>
              <a:t>To solve the Recurrence relation the following methods are used:</a:t>
            </a:r>
            <a:endParaRPr lang="en-IN" sz="2400" dirty="0">
              <a:solidFill>
                <a:srgbClr val="000000"/>
              </a:solidFill>
              <a:effectLst/>
              <a:latin typeface="+mj-lt"/>
              <a:ea typeface="Calibri" panose="020F0502020204030204" pitchFamily="34" charset="0"/>
              <a:cs typeface="Times New Roman" panose="02020603050405020304" pitchFamily="18" charset="0"/>
            </a:endParaRPr>
          </a:p>
          <a:p>
            <a:pPr lvl="1" indent="-342900">
              <a:lnSpc>
                <a:spcPct val="107000"/>
              </a:lnSpc>
              <a:spcAft>
                <a:spcPts val="0"/>
              </a:spcAft>
              <a:buFont typeface="+mj-lt"/>
              <a:buAutoNum type="arabicPeriod"/>
            </a:pPr>
            <a:r>
              <a:rPr lang="en-US" sz="2200" dirty="0">
                <a:solidFill>
                  <a:srgbClr val="000000"/>
                </a:solidFill>
                <a:effectLst/>
                <a:latin typeface="+mj-lt"/>
                <a:ea typeface="Times New Roman" panose="02020603050405020304" pitchFamily="18" charset="0"/>
                <a:cs typeface="Times New Roman" panose="02020603050405020304" pitchFamily="18" charset="0"/>
              </a:rPr>
              <a:t>Iteration method</a:t>
            </a:r>
            <a:endParaRPr lang="en-IN" sz="2200" dirty="0">
              <a:solidFill>
                <a:srgbClr val="000000"/>
              </a:solidFill>
              <a:effectLst/>
              <a:latin typeface="+mj-lt"/>
              <a:ea typeface="Calibri" panose="020F0502020204030204" pitchFamily="34" charset="0"/>
              <a:cs typeface="Times New Roman" panose="02020603050405020304" pitchFamily="18" charset="0"/>
            </a:endParaRPr>
          </a:p>
          <a:p>
            <a:pPr lvl="1" indent="-342900">
              <a:lnSpc>
                <a:spcPct val="107000"/>
              </a:lnSpc>
              <a:spcAft>
                <a:spcPts val="0"/>
              </a:spcAft>
              <a:buFont typeface="+mj-lt"/>
              <a:buAutoNum type="arabicPeriod"/>
            </a:pPr>
            <a:r>
              <a:rPr lang="en-US" sz="2200" b="1" dirty="0">
                <a:solidFill>
                  <a:srgbClr val="990000"/>
                </a:solidFill>
                <a:effectLst/>
                <a:latin typeface="+mj-lt"/>
                <a:ea typeface="Times New Roman" panose="02020603050405020304" pitchFamily="18" charset="0"/>
                <a:cs typeface="Times New Roman" panose="02020603050405020304" pitchFamily="18" charset="0"/>
              </a:rPr>
              <a:t>Recursion-Tree method</a:t>
            </a:r>
            <a:endParaRPr lang="en-IN" sz="2200" b="1" dirty="0">
              <a:solidFill>
                <a:srgbClr val="990000"/>
              </a:solidFill>
              <a:effectLst/>
              <a:latin typeface="+mj-lt"/>
              <a:ea typeface="Calibri" panose="020F0502020204030204" pitchFamily="34" charset="0"/>
              <a:cs typeface="Times New Roman" panose="02020603050405020304" pitchFamily="18" charset="0"/>
            </a:endParaRPr>
          </a:p>
          <a:p>
            <a:pPr lvl="1" indent="-342900">
              <a:lnSpc>
                <a:spcPct val="107000"/>
              </a:lnSpc>
              <a:spcAft>
                <a:spcPts val="0"/>
              </a:spcAft>
              <a:buFont typeface="+mj-lt"/>
              <a:buAutoNum type="arabicPeriod"/>
            </a:pPr>
            <a:r>
              <a:rPr lang="en-US" sz="2200" dirty="0">
                <a:solidFill>
                  <a:srgbClr val="000000"/>
                </a:solidFill>
                <a:effectLst/>
                <a:latin typeface="+mj-lt"/>
                <a:ea typeface="Times New Roman" panose="02020603050405020304" pitchFamily="18" charset="0"/>
                <a:cs typeface="Times New Roman" panose="02020603050405020304" pitchFamily="18" charset="0"/>
              </a:rPr>
              <a:t>Master Method</a:t>
            </a:r>
            <a:endParaRPr lang="en-IN" sz="2200" dirty="0">
              <a:solidFill>
                <a:srgbClr val="000000"/>
              </a:solidFill>
              <a:effectLst/>
              <a:latin typeface="+mj-lt"/>
              <a:ea typeface="Calibri" panose="020F0502020204030204" pitchFamily="34" charset="0"/>
              <a:cs typeface="Times New Roman" panose="02020603050405020304" pitchFamily="18" charset="0"/>
            </a:endParaRPr>
          </a:p>
          <a:p>
            <a:pPr lvl="1" indent="-342900">
              <a:lnSpc>
                <a:spcPct val="107000"/>
              </a:lnSpc>
              <a:spcAft>
                <a:spcPts val="800"/>
              </a:spcAft>
              <a:buFont typeface="+mj-lt"/>
              <a:buAutoNum type="arabicPeriod"/>
            </a:pPr>
            <a:r>
              <a:rPr lang="en-US" sz="2200" dirty="0">
                <a:solidFill>
                  <a:srgbClr val="000000"/>
                </a:solidFill>
                <a:effectLst/>
                <a:latin typeface="+mj-lt"/>
                <a:ea typeface="Times New Roman" panose="02020603050405020304" pitchFamily="18" charset="0"/>
                <a:cs typeface="Times New Roman" panose="02020603050405020304" pitchFamily="18" charset="0"/>
              </a:rPr>
              <a:t>Substitution Method</a:t>
            </a:r>
            <a:endParaRPr lang="en-IN" sz="2200" dirty="0">
              <a:solidFill>
                <a:srgbClr val="000000"/>
              </a:solidFill>
              <a:effectLst/>
              <a:latin typeface="+mj-l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3756087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C5DCA1-048C-4266-BB49-C05BB4805D52}"/>
              </a:ext>
            </a:extLst>
          </p:cNvPr>
          <p:cNvSpPr>
            <a:spLocks noGrp="1"/>
          </p:cNvSpPr>
          <p:nvPr>
            <p:ph type="title"/>
          </p:nvPr>
        </p:nvSpPr>
        <p:spPr/>
        <p:txBody>
          <a:bodyPr/>
          <a:lstStyle/>
          <a:p>
            <a:r>
              <a:rPr lang="en-US" b="1" dirty="0">
                <a:solidFill>
                  <a:srgbClr val="000000"/>
                </a:solidFill>
              </a:rPr>
              <a:t>Recursion Tree Method</a:t>
            </a:r>
            <a:endParaRPr lang="en-IN" dirty="0"/>
          </a:p>
        </p:txBody>
      </p:sp>
      <mc:AlternateContent xmlns:mc="http://schemas.openxmlformats.org/markup-compatibility/2006">
        <mc:Choice xmlns:a14="http://schemas.microsoft.com/office/drawing/2010/main" xmlns="" Requires="a14">
          <p:sp>
            <p:nvSpPr>
              <p:cNvPr id="3" name="Content Placeholder 2">
                <a:extLst>
                  <a:ext uri="{FF2B5EF4-FFF2-40B4-BE49-F238E27FC236}">
                    <a16:creationId xmlns:a16="http://schemas.microsoft.com/office/drawing/2014/main" id="{EEABCD6F-6D85-48D8-998B-66EC12DD3FC8}"/>
                  </a:ext>
                </a:extLst>
              </p:cNvPr>
              <p:cNvSpPr>
                <a:spLocks noGrp="1"/>
              </p:cNvSpPr>
              <p:nvPr>
                <p:ph idx="1"/>
              </p:nvPr>
            </p:nvSpPr>
            <p:spPr>
              <a:xfrm>
                <a:off x="683568" y="1905000"/>
                <a:ext cx="8003232" cy="3886200"/>
              </a:xfrm>
            </p:spPr>
            <p:txBody>
              <a:bodyPr/>
              <a:lstStyle/>
              <a:p>
                <a:pPr algn="just">
                  <a:lnSpc>
                    <a:spcPct val="107000"/>
                  </a:lnSpc>
                  <a:spcBef>
                    <a:spcPts val="300"/>
                  </a:spcBef>
                  <a:spcAft>
                    <a:spcPts val="300"/>
                  </a:spcAft>
                  <a:buSzPct val="100000"/>
                </a:pPr>
                <a:r>
                  <a:rPr lang="en-IN" sz="2000" dirty="0">
                    <a:solidFill>
                      <a:srgbClr val="000000"/>
                    </a:solidFill>
                    <a:effectLst/>
                    <a:latin typeface="+mj-lt"/>
                    <a:ea typeface="Times New Roman" panose="02020603050405020304" pitchFamily="18" charset="0"/>
                    <a:cs typeface="Times New Roman" panose="02020603050405020304" pitchFamily="18" charset="0"/>
                  </a:rPr>
                  <a:t>Recursion Tree is another method for solving recurrence relations. This method work on two steps. These are </a:t>
                </a:r>
                <a:endParaRPr lang="en-IN" sz="2000" dirty="0">
                  <a:solidFill>
                    <a:srgbClr val="000000"/>
                  </a:solidFill>
                  <a:effectLst/>
                  <a:latin typeface="+mj-lt"/>
                  <a:ea typeface="Calibri" panose="020F0502020204030204" pitchFamily="34" charset="0"/>
                  <a:cs typeface="Times New Roman" panose="02020603050405020304" pitchFamily="18" charset="0"/>
                </a:endParaRPr>
              </a:p>
              <a:p>
                <a:pPr lvl="1" algn="just">
                  <a:lnSpc>
                    <a:spcPct val="107000"/>
                  </a:lnSpc>
                  <a:spcBef>
                    <a:spcPts val="300"/>
                  </a:spcBef>
                  <a:spcAft>
                    <a:spcPts val="300"/>
                  </a:spcAft>
                  <a:buSzPct val="150000"/>
                  <a:buFont typeface="Arial" panose="020B0604020202020204" pitchFamily="34" charset="0"/>
                  <a:buChar char="•"/>
                </a:pPr>
                <a:r>
                  <a:rPr lang="en-IN" sz="1800" dirty="0">
                    <a:solidFill>
                      <a:srgbClr val="000000"/>
                    </a:solidFill>
                    <a:effectLst/>
                    <a:latin typeface="+mj-lt"/>
                    <a:ea typeface="Times New Roman" panose="02020603050405020304" pitchFamily="18" charset="0"/>
                    <a:cs typeface="Times New Roman" panose="02020603050405020304" pitchFamily="18" charset="0"/>
                  </a:rPr>
                  <a:t>First, A set of pre level costs are obtained by sum the cost of each level of the tree.</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lvl="1" algn="just">
                  <a:lnSpc>
                    <a:spcPct val="107000"/>
                  </a:lnSpc>
                  <a:spcBef>
                    <a:spcPts val="300"/>
                  </a:spcBef>
                  <a:spcAft>
                    <a:spcPts val="300"/>
                  </a:spcAft>
                  <a:buSzPct val="150000"/>
                  <a:buFont typeface="Arial" panose="020B0604020202020204" pitchFamily="34" charset="0"/>
                  <a:buChar char="•"/>
                </a:pPr>
                <a:r>
                  <a:rPr lang="en-IN" sz="1800" dirty="0">
                    <a:solidFill>
                      <a:srgbClr val="000000"/>
                    </a:solidFill>
                    <a:effectLst/>
                    <a:latin typeface="+mj-lt"/>
                    <a:ea typeface="Times New Roman" panose="02020603050405020304" pitchFamily="18" charset="0"/>
                    <a:cs typeface="Times New Roman" panose="02020603050405020304" pitchFamily="18" charset="0"/>
                  </a:rPr>
                  <a:t>Second, to determine the total cost of all level of recursion, we sum all the pre level cost.</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algn="just">
                  <a:lnSpc>
                    <a:spcPct val="107000"/>
                  </a:lnSpc>
                  <a:spcAft>
                    <a:spcPts val="800"/>
                  </a:spcAft>
                  <a:buSzPct val="100000"/>
                </a:pPr>
                <a:r>
                  <a:rPr lang="en-US" sz="2000" dirty="0">
                    <a:solidFill>
                      <a:srgbClr val="000000"/>
                    </a:solidFill>
                    <a:effectLst/>
                    <a:latin typeface="+mj-lt"/>
                    <a:ea typeface="Times New Roman" panose="02020603050405020304" pitchFamily="18" charset="0"/>
                    <a:cs typeface="Times New Roman" panose="02020603050405020304" pitchFamily="18" charset="0"/>
                  </a:rPr>
                  <a:t>This method is best used for good guess.</a:t>
                </a:r>
                <a:endParaRPr lang="en-IN" sz="2000" dirty="0">
                  <a:solidFill>
                    <a:srgbClr val="000000"/>
                  </a:solidFill>
                  <a:effectLst/>
                  <a:latin typeface="+mj-lt"/>
                  <a:ea typeface="Calibri" panose="020F0502020204030204" pitchFamily="34" charset="0"/>
                  <a:cs typeface="Times New Roman" panose="02020603050405020304" pitchFamily="18" charset="0"/>
                </a:endParaRPr>
              </a:p>
              <a:p>
                <a:pPr algn="just">
                  <a:lnSpc>
                    <a:spcPct val="107000"/>
                  </a:lnSpc>
                  <a:spcAft>
                    <a:spcPts val="800"/>
                  </a:spcAft>
                  <a:buSzPct val="100000"/>
                </a:pPr>
                <a:r>
                  <a:rPr lang="en-US" sz="2000" dirty="0">
                    <a:solidFill>
                      <a:srgbClr val="000000"/>
                    </a:solidFill>
                    <a:effectLst/>
                    <a:latin typeface="+mj-lt"/>
                    <a:ea typeface="Times New Roman" panose="02020603050405020304" pitchFamily="18" charset="0"/>
                    <a:cs typeface="Times New Roman" panose="02020603050405020304" pitchFamily="18" charset="0"/>
                  </a:rPr>
                  <a:t>For generating good guess, we can ignore floors</a:t>
                </a:r>
                <a14:m>
                  <m:oMath xmlns:m="http://schemas.openxmlformats.org/officeDocument/2006/math">
                    <m:r>
                      <a:rPr lang="en-US" sz="20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d>
                      <m:dPr>
                        <m:begChr m:val="⌊"/>
                        <m:endChr m:val="⌋"/>
                        <m:ctrlPr>
                          <a:rPr lang="en-IN" sz="20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dPr>
                      <m:e/>
                    </m:d>
                    <m:r>
                      <a:rPr lang="en-US" sz="20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oMath>
                </a14:m>
                <a:r>
                  <a:rPr lang="en-US" sz="2000" dirty="0">
                    <a:solidFill>
                      <a:srgbClr val="000000"/>
                    </a:solidFill>
                    <a:effectLst/>
                    <a:latin typeface="+mj-lt"/>
                    <a:ea typeface="Times New Roman" panose="02020603050405020304" pitchFamily="18" charset="0"/>
                    <a:cs typeface="Times New Roman" panose="02020603050405020304" pitchFamily="18" charset="0"/>
                  </a:rPr>
                  <a:t> and ceiling </a:t>
                </a:r>
                <a14:m>
                  <m:oMath xmlns:m="http://schemas.openxmlformats.org/officeDocument/2006/math">
                    <m:r>
                      <a:rPr lang="en-US" sz="20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d>
                      <m:dPr>
                        <m:begChr m:val="⌈"/>
                        <m:endChr m:val="⌉"/>
                        <m:ctrlPr>
                          <a:rPr lang="en-IN" sz="20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dPr>
                      <m:e/>
                    </m:d>
                    <m:r>
                      <a:rPr lang="en-US" sz="20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oMath>
                </a14:m>
                <a:r>
                  <a:rPr lang="en-US" sz="2000" dirty="0">
                    <a:solidFill>
                      <a:srgbClr val="000000"/>
                    </a:solidFill>
                    <a:effectLst/>
                    <a:latin typeface="+mj-lt"/>
                    <a:ea typeface="Times New Roman" panose="02020603050405020304" pitchFamily="18" charset="0"/>
                    <a:cs typeface="Times New Roman" panose="02020603050405020304" pitchFamily="18" charset="0"/>
                  </a:rPr>
                  <a:t> when solving the recurrences. Because, they usually do not affect the final guess.  </a:t>
                </a:r>
                <a:endParaRPr lang="en-IN" sz="2000" dirty="0">
                  <a:solidFill>
                    <a:srgbClr val="000000"/>
                  </a:solidFill>
                  <a:effectLst/>
                  <a:latin typeface="+mj-lt"/>
                  <a:ea typeface="Calibri" panose="020F0502020204030204" pitchFamily="34" charset="0"/>
                  <a:cs typeface="Times New Roman" panose="02020603050405020304" pitchFamily="18" charset="0"/>
                </a:endParaRPr>
              </a:p>
              <a:p>
                <a:endParaRPr lang="en-IN" dirty="0"/>
              </a:p>
            </p:txBody>
          </p:sp>
        </mc:Choice>
        <mc:Fallback>
          <p:sp>
            <p:nvSpPr>
              <p:cNvPr id="3" name="Content Placeholder 2">
                <a:extLst>
                  <a:ext uri="{FF2B5EF4-FFF2-40B4-BE49-F238E27FC236}">
                    <a16:creationId xmlns:a16="http://schemas.microsoft.com/office/drawing/2014/main" xmlns="" xmlns:a14="http://schemas.microsoft.com/office/drawing/2010/main" id="{EEABCD6F-6D85-48D8-998B-66EC12DD3FC8}"/>
                  </a:ext>
                </a:extLst>
              </p:cNvPr>
              <p:cNvSpPr>
                <a:spLocks noGrp="1" noRot="1" noChangeAspect="1" noMove="1" noResize="1" noEditPoints="1" noAdjustHandles="1" noChangeArrowheads="1" noChangeShapeType="1" noTextEdit="1"/>
              </p:cNvSpPr>
              <p:nvPr>
                <p:ph idx="1"/>
              </p:nvPr>
            </p:nvSpPr>
            <p:spPr>
              <a:xfrm>
                <a:off x="683568" y="1905000"/>
                <a:ext cx="8003232" cy="3886200"/>
              </a:xfrm>
              <a:blipFill>
                <a:blip r:embed="rId2" cstate="print"/>
                <a:stretch>
                  <a:fillRect l="-838" t="-1256" r="-838"/>
                </a:stretch>
              </a:blipFill>
            </p:spPr>
            <p:txBody>
              <a:bodyPr/>
              <a:lstStyle/>
              <a:p>
                <a:r>
                  <a:rPr lang="en-IN">
                    <a:noFill/>
                  </a:rPr>
                  <a:t> </a:t>
                </a:r>
              </a:p>
            </p:txBody>
          </p:sp>
        </mc:Fallback>
      </mc:AlternateContent>
    </p:spTree>
    <p:extLst>
      <p:ext uri="{BB962C8B-B14F-4D97-AF65-F5344CB8AC3E}">
        <p14:creationId xmlns:p14="http://schemas.microsoft.com/office/powerpoint/2010/main" xmlns="" val="2451246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1D2872-2BA7-4BD1-AAEB-AAD26F78EBB5}"/>
              </a:ext>
            </a:extLst>
          </p:cNvPr>
          <p:cNvSpPr>
            <a:spLocks noGrp="1"/>
          </p:cNvSpPr>
          <p:nvPr>
            <p:ph type="title"/>
          </p:nvPr>
        </p:nvSpPr>
        <p:spPr/>
        <p:txBody>
          <a:bodyPr/>
          <a:lstStyle/>
          <a:p>
            <a:r>
              <a:rPr lang="en-US" sz="3200" b="1" dirty="0">
                <a:solidFill>
                  <a:srgbClr val="000000"/>
                </a:solidFill>
              </a:rPr>
              <a:t>Recursion Tree Method (Example 1)</a:t>
            </a:r>
            <a:endParaRPr lang="en-IN" sz="3200" dirty="0"/>
          </a:p>
        </p:txBody>
      </p:sp>
      <mc:AlternateContent xmlns:mc="http://schemas.openxmlformats.org/markup-compatibility/2006">
        <mc:Choice xmlns:a14="http://schemas.microsoft.com/office/drawing/2010/main" xmlns="" Requires="a14">
          <p:sp>
            <p:nvSpPr>
              <p:cNvPr id="3" name="Content Placeholder 2">
                <a:extLst>
                  <a:ext uri="{FF2B5EF4-FFF2-40B4-BE49-F238E27FC236}">
                    <a16:creationId xmlns:a16="http://schemas.microsoft.com/office/drawing/2014/main" id="{3465994C-A577-432A-B0B4-057CD22C4C5D}"/>
                  </a:ext>
                </a:extLst>
              </p:cNvPr>
              <p:cNvSpPr>
                <a:spLocks noGrp="1"/>
              </p:cNvSpPr>
              <p:nvPr>
                <p:ph idx="1"/>
              </p:nvPr>
            </p:nvSpPr>
            <p:spPr>
              <a:xfrm>
                <a:off x="606388" y="1741644"/>
                <a:ext cx="7931224" cy="3886200"/>
              </a:xfrm>
            </p:spPr>
            <p:txBody>
              <a:bodyPr/>
              <a:lstStyle/>
              <a:p>
                <a:pPr marL="0" indent="0">
                  <a:lnSpc>
                    <a:spcPct val="107000"/>
                  </a:lnSpc>
                  <a:spcAft>
                    <a:spcPts val="800"/>
                  </a:spcAft>
                  <a:buNone/>
                </a:pPr>
                <a:r>
                  <a:rPr lang="en-US" sz="1800" b="1" dirty="0">
                    <a:solidFill>
                      <a:srgbClr val="000000"/>
                    </a:solidFill>
                    <a:effectLst/>
                    <a:latin typeface="+mj-lt"/>
                    <a:ea typeface="Times New Roman" panose="02020603050405020304" pitchFamily="18" charset="0"/>
                    <a:cs typeface="Times New Roman" panose="02020603050405020304" pitchFamily="18" charset="0"/>
                  </a:rPr>
                  <a:t>Example 1</a:t>
                </a:r>
                <a:endParaRPr lang="en-IN" sz="1800" b="1"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US" sz="1600" dirty="0">
                    <a:solidFill>
                      <a:srgbClr val="000000"/>
                    </a:solidFill>
                    <a:effectLst/>
                    <a:latin typeface="+mj-lt"/>
                    <a:ea typeface="Times New Roman" panose="02020603050405020304" pitchFamily="18" charset="0"/>
                    <a:cs typeface="Times New Roman" panose="02020603050405020304" pitchFamily="18" charset="0"/>
                  </a:rPr>
                  <a:t>Solve the recurrence </a:t>
                </a:r>
                <a14:m>
                  <m:oMath xmlns:m="http://schemas.openxmlformats.org/officeDocument/2006/math">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d>
                          <m:dPr>
                            <m:begChr m:val="⌊"/>
                            <m:endChr m:val="⌋"/>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den>
                            </m:f>
                          </m:e>
                        </m:d>
                      </m:e>
                    </m:d>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6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d>
                      <m:d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e>
                    </m:d>
                  </m:oMath>
                </a14:m>
                <a:r>
                  <a:rPr lang="en-US" sz="1600" dirty="0">
                    <a:solidFill>
                      <a:srgbClr val="000000"/>
                    </a:solidFill>
                    <a:effectLst/>
                    <a:latin typeface="+mj-lt"/>
                    <a:ea typeface="Times New Roman" panose="02020603050405020304" pitchFamily="18" charset="0"/>
                    <a:cs typeface="Times New Roman" panose="02020603050405020304" pitchFamily="18" charset="0"/>
                  </a:rPr>
                  <a:t> by using recursion tree method.</a:t>
                </a:r>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US" sz="1600" dirty="0">
                    <a:solidFill>
                      <a:srgbClr val="000000"/>
                    </a:solidFill>
                    <a:effectLst/>
                    <a:latin typeface="+mj-lt"/>
                    <a:ea typeface="Times New Roman" panose="02020603050405020304" pitchFamily="18" charset="0"/>
                    <a:cs typeface="Times New Roman" panose="02020603050405020304" pitchFamily="18" charset="0"/>
                  </a:rPr>
                  <a:t>Ans :</a:t>
                </a:r>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US" sz="1600" dirty="0">
                    <a:solidFill>
                      <a:srgbClr val="000000"/>
                    </a:solidFill>
                    <a:effectLst/>
                    <a:latin typeface="+mj-lt"/>
                    <a:ea typeface="Times New Roman" panose="02020603050405020304" pitchFamily="18" charset="0"/>
                    <a:cs typeface="Times New Roman" panose="02020603050405020304" pitchFamily="18" charset="0"/>
                  </a:rPr>
                  <a:t>We start by focusing on finding an upper bound for the solution by using good guess. As we know that floors and ceilings usually do not matter when solving the recurrences, we drop the floor and write the recurrence equation as follows:</a:t>
                </a:r>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800"/>
                  </a:spcAft>
                  <a:buNone/>
                </a:pPr>
                <a14:m>
                  <m:oMathPara xmlns:m="http://schemas.openxmlformats.org/officeDocument/2006/math">
                    <m:oMathParaPr>
                      <m:jc m:val="centerGroup"/>
                    </m:oMathParaPr>
                    <m:oMath xmlns:m="http://schemas.openxmlformats.org/officeDocument/2006/math">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den>
                          </m:f>
                        </m:e>
                      </m:d>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sSup>
                        <m:sSup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&gt;0</m:t>
                      </m:r>
                    </m:oMath>
                  </m:oMathPara>
                </a14:m>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US" sz="1600" dirty="0">
                    <a:solidFill>
                      <a:srgbClr val="000000"/>
                    </a:solidFill>
                    <a:effectLst/>
                    <a:latin typeface="+mj-lt"/>
                    <a:ea typeface="Times New Roman" panose="02020603050405020304" pitchFamily="18" charset="0"/>
                    <a:cs typeface="Times New Roman" panose="02020603050405020304" pitchFamily="18" charset="0"/>
                  </a:rPr>
                  <a:t>The term </a:t>
                </a:r>
                <a14:m>
                  <m:oMath xmlns:m="http://schemas.openxmlformats.org/officeDocument/2006/math">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sSup>
                      <m:sSup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oMath>
                </a14:m>
                <a:r>
                  <a:rPr lang="en-US" sz="1600" dirty="0">
                    <a:solidFill>
                      <a:srgbClr val="000000"/>
                    </a:solidFill>
                    <a:effectLst/>
                    <a:latin typeface="+mj-lt"/>
                    <a:ea typeface="Times New Roman" panose="02020603050405020304" pitchFamily="18" charset="0"/>
                    <a:cs typeface="Times New Roman" panose="02020603050405020304" pitchFamily="18" charset="0"/>
                  </a:rPr>
                  <a:t>, at the root represent the costs incurred by the subproblems of size </a:t>
                </a:r>
                <a14:m>
                  <m:oMath xmlns:m="http://schemas.openxmlformats.org/officeDocument/2006/math">
                    <m:f>
                      <m:f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den>
                    </m:f>
                  </m:oMath>
                </a14:m>
                <a:r>
                  <a:rPr lang="en-US" sz="1600" dirty="0">
                    <a:solidFill>
                      <a:srgbClr val="000000"/>
                    </a:solidFill>
                    <a:effectLst/>
                    <a:latin typeface="+mj-lt"/>
                    <a:ea typeface="Times New Roman" panose="02020603050405020304" pitchFamily="18" charset="0"/>
                    <a:cs typeface="Times New Roman" panose="02020603050405020304" pitchFamily="18" charset="0"/>
                  </a:rPr>
                  <a:t>.</a:t>
                </a:r>
                <a:endParaRPr lang="en-IN" sz="1600" dirty="0">
                  <a:solidFill>
                    <a:srgbClr val="000000"/>
                  </a:solidFill>
                  <a:effectLst/>
                  <a:latin typeface="+mj-lt"/>
                  <a:ea typeface="Calibri" panose="020F0502020204030204" pitchFamily="34" charset="0"/>
                  <a:cs typeface="Times New Roman" panose="02020603050405020304" pitchFamily="18" charset="0"/>
                </a:endParaRPr>
              </a:p>
              <a:p>
                <a:endParaRPr lang="en-IN" dirty="0"/>
              </a:p>
            </p:txBody>
          </p:sp>
        </mc:Choice>
        <mc:Fallback>
          <p:sp>
            <p:nvSpPr>
              <p:cNvPr id="3" name="Content Placeholder 2">
                <a:extLst>
                  <a:ext uri="{FF2B5EF4-FFF2-40B4-BE49-F238E27FC236}">
                    <a16:creationId xmlns:a16="http://schemas.microsoft.com/office/drawing/2014/main" xmlns="" xmlns:a14="http://schemas.microsoft.com/office/drawing/2010/main" id="{3465994C-A577-432A-B0B4-057CD22C4C5D}"/>
                  </a:ext>
                </a:extLst>
              </p:cNvPr>
              <p:cNvSpPr>
                <a:spLocks noGrp="1" noRot="1" noChangeAspect="1" noMove="1" noResize="1" noEditPoints="1" noAdjustHandles="1" noChangeArrowheads="1" noChangeShapeType="1" noTextEdit="1"/>
              </p:cNvSpPr>
              <p:nvPr>
                <p:ph idx="1"/>
              </p:nvPr>
            </p:nvSpPr>
            <p:spPr>
              <a:xfrm>
                <a:off x="606388" y="1741644"/>
                <a:ext cx="7931224" cy="3886200"/>
              </a:xfrm>
              <a:blipFill>
                <a:blip r:embed="rId2" cstate="print"/>
                <a:stretch>
                  <a:fillRect l="-614" t="-1099" r="-384"/>
                </a:stretch>
              </a:blipFill>
            </p:spPr>
            <p:txBody>
              <a:bodyPr/>
              <a:lstStyle/>
              <a:p>
                <a:r>
                  <a:rPr lang="en-IN">
                    <a:noFill/>
                  </a:rPr>
                  <a:t> </a:t>
                </a:r>
              </a:p>
            </p:txBody>
          </p:sp>
        </mc:Fallback>
      </mc:AlternateContent>
    </p:spTree>
    <p:extLst>
      <p:ext uri="{BB962C8B-B14F-4D97-AF65-F5344CB8AC3E}">
        <p14:creationId xmlns:p14="http://schemas.microsoft.com/office/powerpoint/2010/main" xmlns="" val="1712866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2">
            <a:extLst>
              <a:ext uri="{FF2B5EF4-FFF2-40B4-BE49-F238E27FC236}">
                <a16:creationId xmlns:a16="http://schemas.microsoft.com/office/drawing/2014/main" xmlns="" id="{23BBAF11-720D-493D-B51A-A4AEE8F1C38A}"/>
              </a:ext>
            </a:extLst>
          </p:cNvPr>
          <p:cNvSpPr>
            <a:spLocks noGrp="1"/>
          </p:cNvSpPr>
          <p:nvPr>
            <p:ph type="sldNum" sz="quarter" idx="10"/>
          </p:nvPr>
        </p:nvSpPr>
        <p:spPr/>
        <p:txBody>
          <a:bodyPr/>
          <a:lstStyle/>
          <a:p>
            <a:r>
              <a:rPr lang="en-US" altLang="en-US"/>
              <a:t>L1.</a:t>
            </a:r>
            <a:fld id="{134F8596-95F8-45EB-A962-A2A49979FA07}" type="slidenum">
              <a:rPr lang="en-US" altLang="en-US"/>
              <a:pPr/>
              <a:t>9</a:t>
            </a:fld>
            <a:endParaRPr lang="en-US" altLang="en-US"/>
          </a:p>
        </p:txBody>
      </p:sp>
      <p:sp>
        <p:nvSpPr>
          <p:cNvPr id="28674" name="Rectangle 2">
            <a:extLst>
              <a:ext uri="{FF2B5EF4-FFF2-40B4-BE49-F238E27FC236}">
                <a16:creationId xmlns:a16="http://schemas.microsoft.com/office/drawing/2014/main" xmlns="" id="{24DEDCEB-B792-489E-8497-7FA219A0E212}"/>
              </a:ext>
            </a:extLst>
          </p:cNvPr>
          <p:cNvSpPr>
            <a:spLocks noGrp="1" noChangeArrowheads="1"/>
          </p:cNvSpPr>
          <p:nvPr>
            <p:ph type="title"/>
          </p:nvPr>
        </p:nvSpPr>
        <p:spPr/>
        <p:txBody>
          <a:bodyPr/>
          <a:lstStyle/>
          <a:p>
            <a:r>
              <a:rPr lang="en-US" sz="3200" b="1" dirty="0">
                <a:solidFill>
                  <a:srgbClr val="000000"/>
                </a:solidFill>
              </a:rPr>
              <a:t>Recursion Tree Method (Example 1)</a:t>
            </a:r>
            <a:endParaRPr lang="en-US" altLang="en-US" sz="3200" dirty="0"/>
          </a:p>
        </p:txBody>
      </p:sp>
      <mc:AlternateContent xmlns:mc="http://schemas.openxmlformats.org/markup-compatibility/2006">
        <mc:Choice xmlns:a14="http://schemas.microsoft.com/office/drawing/2010/main" xmlns="" Requires="a14">
          <p:sp>
            <p:nvSpPr>
              <p:cNvPr id="28675" name="Text Box 3">
                <a:extLst>
                  <a:ext uri="{FF2B5EF4-FFF2-40B4-BE49-F238E27FC236}">
                    <a16:creationId xmlns:a16="http://schemas.microsoft.com/office/drawing/2014/main" id="{8DD6918C-B047-4A3C-A011-A83C7E14FD24}"/>
                  </a:ext>
                </a:extLst>
              </p:cNvPr>
              <p:cNvSpPr txBox="1">
                <a:spLocks noChangeArrowheads="1"/>
              </p:cNvSpPr>
              <p:nvPr/>
            </p:nvSpPr>
            <p:spPr bwMode="auto">
              <a:xfrm>
                <a:off x="2243953" y="1416381"/>
                <a:ext cx="4524508" cy="859146"/>
              </a:xfrm>
              <a:prstGeom prst="rect">
                <a:avLst/>
              </a:prstGeom>
              <a:noFill/>
              <a:ln>
                <a:noFill/>
              </a:ln>
              <a:effectLst/>
              <a:extLst>
                <a:ext uri="{909E8E84-426E-40DD-AFC4-6F175D3DCCD1}">
                  <a14:hiddenFill>
                    <a:solidFill>
                      <a:srgbClr val="FFFFFF"/>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pPr algn="ctr"/>
                <a14:m>
                  <m:oMathPara xmlns:m="http://schemas.openxmlformats.org/officeDocument/2006/math">
                    <m:oMathParaPr>
                      <m:jc m:val="centerGroup"/>
                    </m:oMathParaPr>
                    <m:oMath xmlns:m="http://schemas.openxmlformats.org/officeDocument/2006/math">
                      <m:r>
                        <a:rPr lang="en-US" sz="18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den>
                          </m:f>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&gt;0 </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𝑖𝑠</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𝑐𝑜𝑛𝑠𝑡𝑎𝑛𝑡</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algn="ctr"/>
                <a:endParaRPr lang="en-US" altLang="en-US" dirty="0"/>
              </a:p>
            </p:txBody>
          </p:sp>
        </mc:Choice>
        <mc:Fallback>
          <p:sp>
            <p:nvSpPr>
              <p:cNvPr id="28675" name="Text Box 3">
                <a:extLst>
                  <a:ext uri="{FF2B5EF4-FFF2-40B4-BE49-F238E27FC236}">
                    <a16:creationId xmlns:a16="http://schemas.microsoft.com/office/drawing/2014/main" xmlns="" xmlns:a14="http://schemas.microsoft.com/office/drawing/2010/main" id="{8DD6918C-B047-4A3C-A011-A83C7E14FD24}"/>
                  </a:ext>
                </a:extLst>
              </p:cNvPr>
              <p:cNvSpPr txBox="1">
                <a:spLocks noRot="1" noChangeAspect="1" noMove="1" noResize="1" noEditPoints="1" noAdjustHandles="1" noChangeArrowheads="1" noChangeShapeType="1" noTextEdit="1"/>
              </p:cNvSpPr>
              <p:nvPr/>
            </p:nvSpPr>
            <p:spPr bwMode="auto">
              <a:xfrm>
                <a:off x="2243953" y="1416381"/>
                <a:ext cx="4524508" cy="859146"/>
              </a:xfrm>
              <a:prstGeom prst="rect">
                <a:avLst/>
              </a:prstGeom>
              <a:blipFill>
                <a:blip r:embed="rId2" cstate="print"/>
                <a:stretch>
                  <a:fillRect/>
                </a:stretch>
              </a:blip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en-IN">
                    <a:noFill/>
                  </a:rPr>
                  <a:t> </a:t>
                </a:r>
              </a:p>
            </p:txBody>
          </p:sp>
        </mc:Fallback>
      </mc:AlternateContent>
      <p:grpSp>
        <p:nvGrpSpPr>
          <p:cNvPr id="12" name="Group 11">
            <a:extLst>
              <a:ext uri="{FF2B5EF4-FFF2-40B4-BE49-F238E27FC236}">
                <a16:creationId xmlns:a16="http://schemas.microsoft.com/office/drawing/2014/main" xmlns="" id="{E194021C-7944-4117-98FE-792C51315628}"/>
              </a:ext>
            </a:extLst>
          </p:cNvPr>
          <p:cNvGrpSpPr/>
          <p:nvPr/>
        </p:nvGrpSpPr>
        <p:grpSpPr>
          <a:xfrm>
            <a:off x="2123728" y="3356992"/>
            <a:ext cx="4572000" cy="1961924"/>
            <a:chOff x="0" y="60960"/>
            <a:chExt cx="1676400" cy="1272540"/>
          </a:xfrm>
        </p:grpSpPr>
        <p:grpSp>
          <p:nvGrpSpPr>
            <p:cNvPr id="13" name="Group 12">
              <a:extLst>
                <a:ext uri="{FF2B5EF4-FFF2-40B4-BE49-F238E27FC236}">
                  <a16:creationId xmlns:a16="http://schemas.microsoft.com/office/drawing/2014/main" xmlns="" id="{8B6135DB-0BB6-44E7-B963-A6C3F9E6FF78}"/>
                </a:ext>
              </a:extLst>
            </p:cNvPr>
            <p:cNvGrpSpPr/>
            <p:nvPr/>
          </p:nvGrpSpPr>
          <p:grpSpPr>
            <a:xfrm>
              <a:off x="342900" y="342900"/>
              <a:ext cx="1074420" cy="678180"/>
              <a:chOff x="0" y="0"/>
              <a:chExt cx="1074420" cy="678180"/>
            </a:xfrm>
          </p:grpSpPr>
          <p:cxnSp>
            <p:nvCxnSpPr>
              <p:cNvPr id="19" name="Straight Connector 18">
                <a:extLst>
                  <a:ext uri="{FF2B5EF4-FFF2-40B4-BE49-F238E27FC236}">
                    <a16:creationId xmlns:a16="http://schemas.microsoft.com/office/drawing/2014/main" xmlns="" id="{651308D2-A3E3-47F8-9018-A7101B9B04C7}"/>
                  </a:ext>
                </a:extLst>
              </p:cNvPr>
              <p:cNvCxnSpPr/>
              <p:nvPr/>
            </p:nvCxnSpPr>
            <p:spPr>
              <a:xfrm flipH="1">
                <a:off x="0" y="0"/>
                <a:ext cx="556260" cy="61722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20" name="Straight Connector 19">
                <a:extLst>
                  <a:ext uri="{FF2B5EF4-FFF2-40B4-BE49-F238E27FC236}">
                    <a16:creationId xmlns:a16="http://schemas.microsoft.com/office/drawing/2014/main" xmlns="" id="{32D6EE84-A279-4625-A704-17A537734325}"/>
                  </a:ext>
                </a:extLst>
              </p:cNvPr>
              <p:cNvCxnSpPr/>
              <p:nvPr/>
            </p:nvCxnSpPr>
            <p:spPr>
              <a:xfrm>
                <a:off x="556260" y="15240"/>
                <a:ext cx="518160" cy="64008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21" name="Straight Connector 20">
                <a:extLst>
                  <a:ext uri="{FF2B5EF4-FFF2-40B4-BE49-F238E27FC236}">
                    <a16:creationId xmlns:a16="http://schemas.microsoft.com/office/drawing/2014/main" xmlns="" id="{5D416DAA-0790-434B-B4A7-BC0C93BD07DB}"/>
                  </a:ext>
                </a:extLst>
              </p:cNvPr>
              <p:cNvCxnSpPr/>
              <p:nvPr/>
            </p:nvCxnSpPr>
            <p:spPr>
              <a:xfrm flipH="1">
                <a:off x="541020" y="0"/>
                <a:ext cx="7620" cy="67818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grpSp>
        <mc:AlternateContent xmlns:mc="http://schemas.openxmlformats.org/markup-compatibility/2006">
          <mc:Choice xmlns:a14="http://schemas.microsoft.com/office/drawing/2010/main" xmlns="" Requires="a14">
            <p:sp>
              <p:nvSpPr>
                <p:cNvPr id="14" name="Text Box 49">
                  <a:extLst>
                    <a:ext uri="{FF2B5EF4-FFF2-40B4-BE49-F238E27FC236}">
                      <a16:creationId xmlns:a16="http://schemas.microsoft.com/office/drawing/2014/main" id="{41FA05E1-28B5-4D15-B836-AE223A48FD4B}"/>
                    </a:ext>
                  </a:extLst>
                </p:cNvPr>
                <p:cNvSpPr txBox="1"/>
                <p:nvPr/>
              </p:nvSpPr>
              <p:spPr>
                <a:xfrm>
                  <a:off x="655320" y="60960"/>
                  <a:ext cx="495300" cy="29718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20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𝑐</m:t>
                        </m:r>
                        <m:sSup>
                          <m:sSupPr>
                            <m:ctrlPr>
                              <a:rPr lang="en-IN" sz="20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20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0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𝑛</m:t>
                                </m:r>
                              </m:e>
                            </m:d>
                          </m:e>
                          <m:sup>
                            <m:r>
                              <a:rPr lang="en-US" sz="20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2</m:t>
                            </m:r>
                          </m:sup>
                        </m:sSup>
                      </m:oMath>
                    </m:oMathPara>
                  </a14:m>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14" name="Text Box 49">
                  <a:extLst>
                    <a:ext uri="{FF2B5EF4-FFF2-40B4-BE49-F238E27FC236}">
                      <a16:creationId xmlns:a16="http://schemas.microsoft.com/office/drawing/2014/main" xmlns="" xmlns:a14="http://schemas.microsoft.com/office/drawing/2010/main" id="{41FA05E1-28B5-4D15-B836-AE223A48FD4B}"/>
                    </a:ext>
                  </a:extLst>
                </p:cNvPr>
                <p:cNvSpPr txBox="1">
                  <a:spLocks noRot="1" noChangeAspect="1" noMove="1" noResize="1" noEditPoints="1" noAdjustHandles="1" noChangeArrowheads="1" noChangeShapeType="1" noTextEdit="1"/>
                </p:cNvSpPr>
                <p:nvPr/>
              </p:nvSpPr>
              <p:spPr>
                <a:xfrm>
                  <a:off x="655320" y="60960"/>
                  <a:ext cx="495300" cy="297180"/>
                </a:xfrm>
                <a:prstGeom prst="rect">
                  <a:avLst/>
                </a:prstGeom>
                <a:blipFill>
                  <a:blip r:embed="rId3" cstate="print"/>
                  <a:stretch>
                    <a:fillRect/>
                  </a:stretch>
                </a:blipFill>
                <a:ln w="6350">
                  <a:noFill/>
                </a:ln>
              </p:spPr>
              <p:txBody>
                <a:bodyPr/>
                <a:lstStyle/>
                <a:p>
                  <a:r>
                    <a:rPr lang="en-IN">
                      <a:noFill/>
                    </a:rPr>
                    <a:t> </a:t>
                  </a:r>
                </a:p>
              </p:txBody>
            </p:sp>
          </mc:Fallback>
        </mc:AlternateContent>
        <p:grpSp>
          <p:nvGrpSpPr>
            <p:cNvPr id="15" name="Group 14">
              <a:extLst>
                <a:ext uri="{FF2B5EF4-FFF2-40B4-BE49-F238E27FC236}">
                  <a16:creationId xmlns:a16="http://schemas.microsoft.com/office/drawing/2014/main" xmlns="" id="{D1FA248E-A5C5-4379-A30D-09892A459B38}"/>
                </a:ext>
              </a:extLst>
            </p:cNvPr>
            <p:cNvGrpSpPr/>
            <p:nvPr/>
          </p:nvGrpSpPr>
          <p:grpSpPr>
            <a:xfrm>
              <a:off x="0" y="937260"/>
              <a:ext cx="1676400" cy="396240"/>
              <a:chOff x="0" y="0"/>
              <a:chExt cx="1676400" cy="396240"/>
            </a:xfrm>
          </p:grpSpPr>
          <mc:AlternateContent xmlns:mc="http://schemas.openxmlformats.org/markup-compatibility/2006">
            <mc:Choice xmlns:a14="http://schemas.microsoft.com/office/drawing/2010/main" xmlns="" Requires="a14">
              <p:sp>
                <p:nvSpPr>
                  <p:cNvPr id="16" name="Text Box 46">
                    <a:extLst>
                      <a:ext uri="{FF2B5EF4-FFF2-40B4-BE49-F238E27FC236}">
                        <a16:creationId xmlns:a16="http://schemas.microsoft.com/office/drawing/2014/main" id="{B3A596C4-4195-46F6-8A04-DDCC144571FE}"/>
                      </a:ext>
                    </a:extLst>
                  </p:cNvPr>
                  <p:cNvSpPr txBox="1"/>
                  <p:nvPr/>
                </p:nvSpPr>
                <p:spPr>
                  <a:xfrm>
                    <a:off x="0" y="0"/>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i="1">
                                      <a:effectLst/>
                                      <a:latin typeface="Cambria Math" panose="02040503050406030204" pitchFamily="18" charset="0"/>
                                      <a:ea typeface="Times New Roman" panose="02020603050405020304" pitchFamily="18" charset="0"/>
                                      <a:cs typeface="Times New Roman" panose="02020603050405020304" pitchFamily="18" charset="0"/>
                                    </a:rPr>
                                    <m:t>4</m:t>
                                  </m:r>
                                </m:den>
                              </m:f>
                            </m:e>
                          </m:d>
                        </m:oMath>
                      </m:oMathPara>
                    </a14:m>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16" name="Text Box 46">
                    <a:extLst>
                      <a:ext uri="{FF2B5EF4-FFF2-40B4-BE49-F238E27FC236}">
                        <a16:creationId xmlns:a16="http://schemas.microsoft.com/office/drawing/2014/main" xmlns="" xmlns:a14="http://schemas.microsoft.com/office/drawing/2010/main" id="{B3A596C4-4195-46F6-8A04-DDCC144571FE}"/>
                      </a:ext>
                    </a:extLst>
                  </p:cNvPr>
                  <p:cNvSpPr txBox="1">
                    <a:spLocks noRot="1" noChangeAspect="1" noMove="1" noResize="1" noEditPoints="1" noAdjustHandles="1" noChangeArrowheads="1" noChangeShapeType="1" noTextEdit="1"/>
                  </p:cNvSpPr>
                  <p:nvPr/>
                </p:nvSpPr>
                <p:spPr>
                  <a:xfrm>
                    <a:off x="0" y="0"/>
                    <a:ext cx="495300" cy="388620"/>
                  </a:xfrm>
                  <a:prstGeom prst="rect">
                    <a:avLst/>
                  </a:prstGeom>
                  <a:blipFill>
                    <a:blip r:embed="rId4" cstate="print"/>
                    <a:stretch>
                      <a:fillRect/>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17" name="Text Box 47">
                    <a:extLst>
                      <a:ext uri="{FF2B5EF4-FFF2-40B4-BE49-F238E27FC236}">
                        <a16:creationId xmlns:a16="http://schemas.microsoft.com/office/drawing/2014/main" id="{89002F74-679D-4ADE-9321-CF259BBD8029}"/>
                      </a:ext>
                    </a:extLst>
                  </p:cNvPr>
                  <p:cNvSpPr txBox="1"/>
                  <p:nvPr/>
                </p:nvSpPr>
                <p:spPr>
                  <a:xfrm>
                    <a:off x="1181100" y="7620"/>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i="1">
                                      <a:effectLst/>
                                      <a:latin typeface="Cambria Math" panose="02040503050406030204" pitchFamily="18" charset="0"/>
                                      <a:ea typeface="Times New Roman" panose="02020603050405020304" pitchFamily="18" charset="0"/>
                                      <a:cs typeface="Times New Roman" panose="02020603050405020304" pitchFamily="18" charset="0"/>
                                    </a:rPr>
                                    <m:t>4</m:t>
                                  </m:r>
                                </m:den>
                              </m:f>
                            </m:e>
                          </m:d>
                        </m:oMath>
                      </m:oMathPara>
                    </a14:m>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17" name="Text Box 47">
                    <a:extLst>
                      <a:ext uri="{FF2B5EF4-FFF2-40B4-BE49-F238E27FC236}">
                        <a16:creationId xmlns:a16="http://schemas.microsoft.com/office/drawing/2014/main" xmlns="" xmlns:a14="http://schemas.microsoft.com/office/drawing/2010/main" id="{89002F74-679D-4ADE-9321-CF259BBD8029}"/>
                      </a:ext>
                    </a:extLst>
                  </p:cNvPr>
                  <p:cNvSpPr txBox="1">
                    <a:spLocks noRot="1" noChangeAspect="1" noMove="1" noResize="1" noEditPoints="1" noAdjustHandles="1" noChangeArrowheads="1" noChangeShapeType="1" noTextEdit="1"/>
                  </p:cNvSpPr>
                  <p:nvPr/>
                </p:nvSpPr>
                <p:spPr>
                  <a:xfrm>
                    <a:off x="1181100" y="7620"/>
                    <a:ext cx="495300" cy="388620"/>
                  </a:xfrm>
                  <a:prstGeom prst="rect">
                    <a:avLst/>
                  </a:prstGeom>
                  <a:blipFill>
                    <a:blip r:embed="rId5" cstate="print"/>
                    <a:stretch>
                      <a:fillRect/>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18" name="Text Box 48">
                    <a:extLst>
                      <a:ext uri="{FF2B5EF4-FFF2-40B4-BE49-F238E27FC236}">
                        <a16:creationId xmlns:a16="http://schemas.microsoft.com/office/drawing/2014/main" id="{B5E897AE-E97D-4F0F-9589-87B6D4A6EDE4}"/>
                      </a:ext>
                    </a:extLst>
                  </p:cNvPr>
                  <p:cNvSpPr txBox="1"/>
                  <p:nvPr/>
                </p:nvSpPr>
                <p:spPr>
                  <a:xfrm>
                    <a:off x="609600" y="0"/>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i="1">
                                      <a:effectLst/>
                                      <a:latin typeface="Cambria Math" panose="02040503050406030204" pitchFamily="18" charset="0"/>
                                      <a:ea typeface="Times New Roman" panose="02020603050405020304" pitchFamily="18" charset="0"/>
                                      <a:cs typeface="Times New Roman" panose="02020603050405020304" pitchFamily="18" charset="0"/>
                                    </a:rPr>
                                    <m:t>4</m:t>
                                  </m:r>
                                </m:den>
                              </m:f>
                            </m:e>
                          </m:d>
                        </m:oMath>
                      </m:oMathPara>
                    </a14:m>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18" name="Text Box 48">
                    <a:extLst>
                      <a:ext uri="{FF2B5EF4-FFF2-40B4-BE49-F238E27FC236}">
                        <a16:creationId xmlns:a16="http://schemas.microsoft.com/office/drawing/2014/main" xmlns="" xmlns:a14="http://schemas.microsoft.com/office/drawing/2010/main" id="{B5E897AE-E97D-4F0F-9589-87B6D4A6EDE4}"/>
                      </a:ext>
                    </a:extLst>
                  </p:cNvPr>
                  <p:cNvSpPr txBox="1">
                    <a:spLocks noRot="1" noChangeAspect="1" noMove="1" noResize="1" noEditPoints="1" noAdjustHandles="1" noChangeArrowheads="1" noChangeShapeType="1" noTextEdit="1"/>
                  </p:cNvSpPr>
                  <p:nvPr/>
                </p:nvSpPr>
                <p:spPr>
                  <a:xfrm>
                    <a:off x="609600" y="0"/>
                    <a:ext cx="495300" cy="388620"/>
                  </a:xfrm>
                  <a:prstGeom prst="rect">
                    <a:avLst/>
                  </a:prstGeom>
                  <a:blipFill>
                    <a:blip r:embed="rId6" cstate="print"/>
                    <a:stretch>
                      <a:fillRect/>
                    </a:stretch>
                  </a:blipFill>
                  <a:ln w="6350">
                    <a:solidFill>
                      <a:schemeClr val="bg1">
                        <a:alpha val="0"/>
                      </a:schemeClr>
                    </a:solidFill>
                  </a:ln>
                </p:spPr>
                <p:txBody>
                  <a:bodyPr/>
                  <a:lstStyle/>
                  <a:p>
                    <a:r>
                      <a:rPr lang="en-IN">
                        <a:noFill/>
                      </a:rPr>
                      <a:t> </a:t>
                    </a:r>
                  </a:p>
                </p:txBody>
              </p:sp>
            </mc:Fallback>
          </mc:AlternateContent>
        </p:grpSp>
      </p:grpSp>
      <mc:AlternateContent xmlns:mc="http://schemas.openxmlformats.org/markup-compatibility/2006">
        <mc:Choice xmlns:p14="http://schemas.microsoft.com/office/powerpoint/2010/main" xmlns="" Requires="p14">
          <p:contentPart p14:bwMode="auto" r:id="rId7">
            <p14:nvContentPartPr>
              <p14:cNvPr id="10241" name="Ink 13">
                <a:extLst>
                  <a:ext uri="{FF2B5EF4-FFF2-40B4-BE49-F238E27FC236}">
                    <a16:creationId xmlns:a16="http://schemas.microsoft.com/office/drawing/2014/main" id="{1778B72C-A429-4398-A358-8AFF68254213}"/>
                  </a:ext>
                </a:extLst>
              </p14:cNvPr>
              <p14:cNvContentPartPr>
                <a14:cpLocks xmlns:a14="http://schemas.microsoft.com/office/drawing/2010/main" noRot="1" noChangeAspect="1" noEditPoints="1" noChangeArrowheads="1" noChangeShapeType="1"/>
              </p14:cNvContentPartPr>
              <p14:nvPr/>
            </p14:nvContentPartPr>
            <p14:xfrm>
              <a:off x="-1439094" y="2792522"/>
              <a:ext cx="53975" cy="63500"/>
            </p14:xfrm>
          </p:contentPart>
        </mc:Choice>
        <mc:Fallback>
          <p:pic>
            <p:nvPicPr>
              <p:cNvPr id="10241" name="Ink 13">
                <a:extLst>
                  <a:ext uri="{FF2B5EF4-FFF2-40B4-BE49-F238E27FC236}">
                    <a16:creationId xmlns:a16="http://schemas.microsoft.com/office/drawing/2014/main" xmlns="" xmlns:p14="http://schemas.microsoft.com/office/powerpoint/2010/main" id="{1778B72C-A429-4398-A358-8AFF68254213}"/>
                  </a:ext>
                </a:extLst>
              </p:cNvPr>
              <p:cNvPicPr>
                <a:picLocks noRot="1" noChangeAspect="1" noEditPoints="1" noChangeArrowheads="1" noChangeShapeType="1"/>
              </p:cNvPicPr>
              <p:nvPr/>
            </p:nvPicPr>
            <p:blipFill>
              <a:blip r:embed="rId8"/>
              <a:stretch>
                <a:fillRect/>
              </a:stretch>
            </p:blipFill>
            <p:spPr>
              <a:xfrm>
                <a:off x="0" y="0"/>
                <a:ext cx="0" cy="0"/>
              </a:xfrm>
              <a:prstGeom prst="rect">
                <a:avLst/>
              </a:prstGeom>
            </p:spPr>
          </p:pic>
        </mc:Fallback>
      </mc:AlternateContent>
      <mc:AlternateContent xmlns:mc="http://schemas.openxmlformats.org/markup-compatibility/2006">
        <mc:Choice xmlns:a14="http://schemas.microsoft.com/office/drawing/2010/main" xmlns="" Requires="a14">
          <p:sp>
            <p:nvSpPr>
              <p:cNvPr id="26" name="TextBox 25">
                <a:extLst>
                  <a:ext uri="{FF2B5EF4-FFF2-40B4-BE49-F238E27FC236}">
                    <a16:creationId xmlns:a16="http://schemas.microsoft.com/office/drawing/2014/main" id="{FFFBBE71-054B-4F87-99C2-993C5C221BEC}"/>
                  </a:ext>
                </a:extLst>
              </p:cNvPr>
              <p:cNvSpPr txBox="1"/>
              <p:nvPr/>
            </p:nvSpPr>
            <p:spPr>
              <a:xfrm>
                <a:off x="524657" y="2022952"/>
                <a:ext cx="8094685" cy="1804405"/>
              </a:xfrm>
              <a:prstGeom prst="rect">
                <a:avLst/>
              </a:prstGeom>
              <a:noFill/>
            </p:spPr>
            <p:txBody>
              <a:bodyPr wrap="square">
                <a:spAutoFit/>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𝑇</m:t>
                      </m:r>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Fig –(a)</a:t>
                </a:r>
              </a:p>
              <a:p>
                <a:pPr algn="ctr">
                  <a:lnSpc>
                    <a:spcPct val="107000"/>
                  </a:lnSpc>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Figure (a) shows T(n), which progressively expands in (b) and (</a:t>
                </a:r>
                <a:r>
                  <a:rPr lang="en-US" dirty="0">
                    <a:latin typeface="Calibri" panose="020F0502020204030204" pitchFamily="34" charset="0"/>
                    <a:ea typeface="Times New Roman" panose="02020603050405020304" pitchFamily="18" charset="0"/>
                    <a:cs typeface="Times New Roman" panose="02020603050405020304" pitchFamily="18" charset="0"/>
                  </a:rPr>
                  <a:t>d</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to form recursion tree.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26" name="TextBox 25">
                <a:extLst>
                  <a:ext uri="{FF2B5EF4-FFF2-40B4-BE49-F238E27FC236}">
                    <a16:creationId xmlns:a16="http://schemas.microsoft.com/office/drawing/2014/main" xmlns="" xmlns:a14="http://schemas.microsoft.com/office/drawing/2010/main" id="{FFFBBE71-054B-4F87-99C2-993C5C221BEC}"/>
                  </a:ext>
                </a:extLst>
              </p:cNvPr>
              <p:cNvSpPr txBox="1">
                <a:spLocks noRot="1" noChangeAspect="1" noMove="1" noResize="1" noEditPoints="1" noAdjustHandles="1" noChangeArrowheads="1" noChangeShapeType="1" noTextEdit="1"/>
              </p:cNvSpPr>
              <p:nvPr/>
            </p:nvSpPr>
            <p:spPr>
              <a:xfrm>
                <a:off x="524657" y="2022952"/>
                <a:ext cx="8094685" cy="1804405"/>
              </a:xfrm>
              <a:prstGeom prst="rect">
                <a:avLst/>
              </a:prstGeom>
              <a:blipFill>
                <a:blip r:embed="rId9" cstate="print"/>
                <a:stretch>
                  <a:fillRect/>
                </a:stretch>
              </a:blipFill>
            </p:spPr>
            <p:txBody>
              <a:bodyPr/>
              <a:lstStyle/>
              <a:p>
                <a:r>
                  <a:rPr lang="en-IN">
                    <a:noFill/>
                  </a:rPr>
                  <a:t> </a:t>
                </a:r>
              </a:p>
            </p:txBody>
          </p:sp>
        </mc:Fallback>
      </mc:AlternateContent>
      <p:sp>
        <p:nvSpPr>
          <p:cNvPr id="28" name="TextBox 27">
            <a:extLst>
              <a:ext uri="{FF2B5EF4-FFF2-40B4-BE49-F238E27FC236}">
                <a16:creationId xmlns:a16="http://schemas.microsoft.com/office/drawing/2014/main" xmlns="" id="{5F0BF26E-F361-4FBF-B809-08E9451330F6}"/>
              </a:ext>
            </a:extLst>
          </p:cNvPr>
          <p:cNvSpPr txBox="1"/>
          <p:nvPr/>
        </p:nvSpPr>
        <p:spPr>
          <a:xfrm>
            <a:off x="2123728" y="5436232"/>
            <a:ext cx="4572000" cy="375552"/>
          </a:xfrm>
          <a:prstGeom prst="rect">
            <a:avLst/>
          </a:prstGeom>
          <a:noFill/>
        </p:spPr>
        <p:txBody>
          <a:bodyPr wrap="square">
            <a:spAutoFit/>
          </a:bodyPr>
          <a:lstStyle/>
          <a:p>
            <a:pPr algn="ctr">
              <a:lnSpc>
                <a:spcPct val="107000"/>
              </a:lnSpc>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Fig –(b)</a:t>
            </a:r>
          </a:p>
        </p:txBody>
      </p:sp>
    </p:spTree>
  </p:cSld>
  <p:clrMapOvr>
    <a:masterClrMapping/>
  </p:clrMapOvr>
  <p:transition>
    <p:wipe dir="d"/>
  </p:transition>
</p:sld>
</file>

<file path=ppt/theme/theme1.xml><?xml version="1.0" encoding="utf-8"?>
<a:theme xmlns:a="http://schemas.openxmlformats.org/drawingml/2006/main" name="10069045">
  <a:themeElements>
    <a:clrScheme name="10069045 13">
      <a:dk1>
        <a:srgbClr val="003300"/>
      </a:dk1>
      <a:lt1>
        <a:srgbClr val="FFFFFF"/>
      </a:lt1>
      <a:dk2>
        <a:srgbClr val="3A566E"/>
      </a:dk2>
      <a:lt2>
        <a:srgbClr val="808080"/>
      </a:lt2>
      <a:accent1>
        <a:srgbClr val="A6BF73"/>
      </a:accent1>
      <a:accent2>
        <a:srgbClr val="FFFFCC"/>
      </a:accent2>
      <a:accent3>
        <a:srgbClr val="FFFFFF"/>
      </a:accent3>
      <a:accent4>
        <a:srgbClr val="002A00"/>
      </a:accent4>
      <a:accent5>
        <a:srgbClr val="D0DCBC"/>
      </a:accent5>
      <a:accent6>
        <a:srgbClr val="E7E7B9"/>
      </a:accent6>
      <a:hlink>
        <a:srgbClr val="7EA0BC"/>
      </a:hlink>
      <a:folHlink>
        <a:srgbClr val="BF848A"/>
      </a:folHlink>
    </a:clrScheme>
    <a:fontScheme name="10069045">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0069045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0069045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0069045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0069045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0069045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0069045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0069045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0069045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0069045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0069045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0069045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0069045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0069045 13">
        <a:dk1>
          <a:srgbClr val="003300"/>
        </a:dk1>
        <a:lt1>
          <a:srgbClr val="FFFFFF"/>
        </a:lt1>
        <a:dk2>
          <a:srgbClr val="3A566E"/>
        </a:dk2>
        <a:lt2>
          <a:srgbClr val="808080"/>
        </a:lt2>
        <a:accent1>
          <a:srgbClr val="A6BF73"/>
        </a:accent1>
        <a:accent2>
          <a:srgbClr val="FFFFCC"/>
        </a:accent2>
        <a:accent3>
          <a:srgbClr val="FFFFFF"/>
        </a:accent3>
        <a:accent4>
          <a:srgbClr val="002A00"/>
        </a:accent4>
        <a:accent5>
          <a:srgbClr val="D0DCBC"/>
        </a:accent5>
        <a:accent6>
          <a:srgbClr val="E7E7B9"/>
        </a:accent6>
        <a:hlink>
          <a:srgbClr val="7EA0BC"/>
        </a:hlink>
        <a:folHlink>
          <a:srgbClr val="BF848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10069045</Template>
  <TotalTime>2674</TotalTime>
  <Words>254</Words>
  <Application>Microsoft Office PowerPoint</Application>
  <PresentationFormat>On-screen Show (4:3)</PresentationFormat>
  <Paragraphs>187</Paragraphs>
  <Slides>31</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3" baseType="lpstr">
      <vt:lpstr>10069045</vt:lpstr>
      <vt:lpstr>Equation</vt:lpstr>
      <vt:lpstr>Algorithm Analysis and Design  Recurrence Equation  (Solving Recurrence using  Recursion Tree Methods)  Lecture – 9 and 10</vt:lpstr>
      <vt:lpstr>Overview</vt:lpstr>
      <vt:lpstr>Overview</vt:lpstr>
      <vt:lpstr>Overview</vt:lpstr>
      <vt:lpstr>Recursive Function</vt:lpstr>
      <vt:lpstr>Recursive Function</vt:lpstr>
      <vt:lpstr>Recursion Tree Method</vt:lpstr>
      <vt:lpstr>Recursion Tree Method (Example 1)</vt:lpstr>
      <vt:lpstr>Recursion Tree Method (Example 1)</vt:lpstr>
      <vt:lpstr>Recursion Tree Method (Example 1)</vt:lpstr>
      <vt:lpstr>Recursion Tree Method (Example 1)</vt:lpstr>
      <vt:lpstr>Recursion Tree Method (Example 1)</vt:lpstr>
      <vt:lpstr>Recursion Tree Method (Example 1)</vt:lpstr>
      <vt:lpstr>Recursion Tree Method (Example 1)</vt:lpstr>
      <vt:lpstr>Recursion Tree Method (Example 1)</vt:lpstr>
      <vt:lpstr>Recursion Tree Method (Example 2)</vt:lpstr>
      <vt:lpstr>Recursion Tree Method (Example 2)</vt:lpstr>
      <vt:lpstr>Recursion Tree Method (Example 2)</vt:lpstr>
      <vt:lpstr>Recursion Tree Method (Example 2)</vt:lpstr>
      <vt:lpstr>Recursion Tree Method (Example 2)</vt:lpstr>
      <vt:lpstr>Recursion Tree Method (Example 2)</vt:lpstr>
      <vt:lpstr>Recursion Tree Method (Example 3)</vt:lpstr>
      <vt:lpstr>Recursion Tree Method (Example 3)</vt:lpstr>
      <vt:lpstr>Recursion Tree Method (Example 3)</vt:lpstr>
      <vt:lpstr>Recursion Tree Method (Example 3)</vt:lpstr>
      <vt:lpstr>Recursion Tree Method (Example 3)</vt:lpstr>
      <vt:lpstr>Recursion Tree Method (Example 4)</vt:lpstr>
      <vt:lpstr>Recursion Tree Method (Example 4)</vt:lpstr>
      <vt:lpstr>Recursion Tree Method (Example 4)</vt:lpstr>
      <vt:lpstr>Recursion Tree Method (Example 4)</vt:lpstr>
      <vt:lpstr>Slide 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Gyanendra Tiwary</cp:lastModifiedBy>
  <cp:revision>135</cp:revision>
  <dcterms:created xsi:type="dcterms:W3CDTF">2008-04-22T09:26:06Z</dcterms:created>
  <dcterms:modified xsi:type="dcterms:W3CDTF">2020-09-02T07:35:34Z</dcterms:modified>
</cp:coreProperties>
</file>