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109"/>
  </p:notesMasterIdLst>
  <p:sldIdLst>
    <p:sldId id="256" r:id="rId2"/>
    <p:sldId id="286" r:id="rId3"/>
    <p:sldId id="988" r:id="rId4"/>
    <p:sldId id="1086" r:id="rId5"/>
    <p:sldId id="1088" r:id="rId6"/>
    <p:sldId id="1089" r:id="rId7"/>
    <p:sldId id="1090" r:id="rId8"/>
    <p:sldId id="1157" r:id="rId9"/>
    <p:sldId id="1093" r:id="rId10"/>
    <p:sldId id="1250" r:id="rId11"/>
    <p:sldId id="1251" r:id="rId12"/>
    <p:sldId id="1252" r:id="rId13"/>
    <p:sldId id="1253" r:id="rId14"/>
    <p:sldId id="1254" r:id="rId15"/>
    <p:sldId id="1259" r:id="rId16"/>
    <p:sldId id="1266" r:id="rId17"/>
    <p:sldId id="1260" r:id="rId18"/>
    <p:sldId id="1261" r:id="rId19"/>
    <p:sldId id="1262" r:id="rId20"/>
    <p:sldId id="1263" r:id="rId21"/>
    <p:sldId id="1264" r:id="rId22"/>
    <p:sldId id="1265" r:id="rId23"/>
    <p:sldId id="1267" r:id="rId24"/>
    <p:sldId id="1268" r:id="rId25"/>
    <p:sldId id="1269" r:id="rId26"/>
    <p:sldId id="1270" r:id="rId27"/>
    <p:sldId id="1271" r:id="rId28"/>
    <p:sldId id="1272" r:id="rId29"/>
    <p:sldId id="1255" r:id="rId30"/>
    <p:sldId id="1256" r:id="rId31"/>
    <p:sldId id="1257" r:id="rId32"/>
    <p:sldId id="1258" r:id="rId33"/>
    <p:sldId id="1274" r:id="rId34"/>
    <p:sldId id="1273" r:id="rId35"/>
    <p:sldId id="1275" r:id="rId36"/>
    <p:sldId id="1348" r:id="rId37"/>
    <p:sldId id="1277" r:id="rId38"/>
    <p:sldId id="1278" r:id="rId39"/>
    <p:sldId id="1279" r:id="rId40"/>
    <p:sldId id="1280" r:id="rId41"/>
    <p:sldId id="1281" r:id="rId42"/>
    <p:sldId id="1282" r:id="rId43"/>
    <p:sldId id="1283" r:id="rId44"/>
    <p:sldId id="1284" r:id="rId45"/>
    <p:sldId id="1285" r:id="rId46"/>
    <p:sldId id="1286" r:id="rId47"/>
    <p:sldId id="1287" r:id="rId48"/>
    <p:sldId id="1288" r:id="rId49"/>
    <p:sldId id="1289" r:id="rId50"/>
    <p:sldId id="1290" r:id="rId51"/>
    <p:sldId id="1291" r:id="rId52"/>
    <p:sldId id="1292" r:id="rId53"/>
    <p:sldId id="1293" r:id="rId54"/>
    <p:sldId id="1294" r:id="rId55"/>
    <p:sldId id="1295" r:id="rId56"/>
    <p:sldId id="1296" r:id="rId57"/>
    <p:sldId id="1297" r:id="rId58"/>
    <p:sldId id="1298" r:id="rId59"/>
    <p:sldId id="1299" r:id="rId60"/>
    <p:sldId id="1300" r:id="rId61"/>
    <p:sldId id="1301" r:id="rId62"/>
    <p:sldId id="1302" r:id="rId63"/>
    <p:sldId id="1303" r:id="rId64"/>
    <p:sldId id="1304" r:id="rId65"/>
    <p:sldId id="1305" r:id="rId66"/>
    <p:sldId id="1306" r:id="rId67"/>
    <p:sldId id="1307" r:id="rId68"/>
    <p:sldId id="1308" r:id="rId69"/>
    <p:sldId id="1309" r:id="rId70"/>
    <p:sldId id="1310" r:id="rId71"/>
    <p:sldId id="1311" r:id="rId72"/>
    <p:sldId id="1312" r:id="rId73"/>
    <p:sldId id="1313" r:id="rId74"/>
    <p:sldId id="1314" r:id="rId75"/>
    <p:sldId id="1315" r:id="rId76"/>
    <p:sldId id="1316" r:id="rId77"/>
    <p:sldId id="1317" r:id="rId78"/>
    <p:sldId id="1318" r:id="rId79"/>
    <p:sldId id="1319" r:id="rId80"/>
    <p:sldId id="1322" r:id="rId81"/>
    <p:sldId id="1276" r:id="rId82"/>
    <p:sldId id="1325" r:id="rId83"/>
    <p:sldId id="1321" r:id="rId84"/>
    <p:sldId id="1323" r:id="rId85"/>
    <p:sldId id="1324" r:id="rId86"/>
    <p:sldId id="1326" r:id="rId87"/>
    <p:sldId id="1327" r:id="rId88"/>
    <p:sldId id="1328" r:id="rId89"/>
    <p:sldId id="1329" r:id="rId90"/>
    <p:sldId id="1330" r:id="rId91"/>
    <p:sldId id="1331" r:id="rId92"/>
    <p:sldId id="1332" r:id="rId93"/>
    <p:sldId id="1333" r:id="rId94"/>
    <p:sldId id="1334" r:id="rId95"/>
    <p:sldId id="1335" r:id="rId96"/>
    <p:sldId id="1336" r:id="rId97"/>
    <p:sldId id="1337" r:id="rId98"/>
    <p:sldId id="1338" r:id="rId99"/>
    <p:sldId id="1339" r:id="rId100"/>
    <p:sldId id="1340" r:id="rId101"/>
    <p:sldId id="1341" r:id="rId102"/>
    <p:sldId id="1342" r:id="rId103"/>
    <p:sldId id="1343" r:id="rId104"/>
    <p:sldId id="1344" r:id="rId105"/>
    <p:sldId id="1345" r:id="rId106"/>
    <p:sldId id="1346" r:id="rId107"/>
    <p:sldId id="1156" r:id="rId108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99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8764" autoAdjust="0"/>
  </p:normalViewPr>
  <p:slideViewPr>
    <p:cSldViewPr>
      <p:cViewPr varScale="1">
        <p:scale>
          <a:sx n="56" d="100"/>
          <a:sy n="56" d="100"/>
        </p:scale>
        <p:origin x="17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065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6357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9421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98216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5262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986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2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25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70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6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17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5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69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4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8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60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46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37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88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14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63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70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90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6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60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4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43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36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02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97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30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87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88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0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53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17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7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4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86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682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3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29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823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160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947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752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859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2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91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55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766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43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6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005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349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51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60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623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1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14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76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080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493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407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099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102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878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85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019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42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78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4684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38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73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870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566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167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02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2684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49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340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825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143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385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337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089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326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1016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819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695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77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246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460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915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8611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4512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6513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7340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9352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088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7500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1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4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5" Type="http://schemas.openxmlformats.org/officeDocument/2006/relationships/image" Target="../media/image54.png"/><Relationship Id="rId10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4.png"/><Relationship Id="rId9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6.png"/><Relationship Id="rId9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79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 Methods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(Single Source shortest path, Knapsack problem </a:t>
            </a:r>
            <a:r>
              <a:rPr lang="en-IN" altLang="en-US" sz="3200" b="1" dirty="0">
                <a:solidFill>
                  <a:srgbClr val="990000"/>
                </a:solidFill>
              </a:rPr>
              <a:t>)</a:t>
            </a:r>
            <a:br>
              <a:rPr lang="en-IN" altLang="en-US" sz="3200" b="1" dirty="0">
                <a:solidFill>
                  <a:srgbClr val="990000"/>
                </a:solidFill>
              </a:rPr>
            </a:b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>
                <a:solidFill>
                  <a:srgbClr val="000000"/>
                </a:solidFill>
              </a:rPr>
              <a:t>Lecture – 45 - 53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(Feasible Condition)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80808"/>
                </a:solidFill>
              </a:rPr>
              <a:t>Dijkstra algorithm works 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80808"/>
                </a:solidFill>
              </a:rPr>
              <a:t>for connected graphs.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80808"/>
                </a:solidFill>
              </a:rPr>
              <a:t>for those graphs that do not contain any negative weight edge.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80808"/>
                </a:solidFill>
              </a:rPr>
              <a:t>To provides the value or cost of the shortest paths. 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80808"/>
                </a:solidFill>
              </a:rPr>
              <a:t>for directed as well as undirected graphs.</a:t>
            </a:r>
          </a:p>
          <a:p>
            <a:pPr lvl="3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594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22339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22339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3831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63366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19419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</a:t>
            </a: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Now, Knapsack weight left to be filled is 20 kg but item-4 has a weight of 22 kg.</a:t>
            </a:r>
          </a:p>
          <a:p>
            <a:pPr marL="357188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Since in fractional knapsack problem, even the fraction of any item can be taken.</a:t>
            </a:r>
          </a:p>
          <a:p>
            <a:pPr marL="357188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So, knapsack will contain the fractional part of item 4.(20 out of 22)</a:t>
            </a:r>
          </a:p>
          <a:p>
            <a:pPr marL="357188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Total cost of the knapsack = 160 + (20/22) x 77 = 160 + 70 = 230 units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22807"/>
              </p:ext>
            </p:extLst>
          </p:nvPr>
        </p:nvGraphicFramePr>
        <p:xfrm>
          <a:off x="1259632" y="2796346"/>
          <a:ext cx="2880320" cy="184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41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408307"/>
                  </p:ext>
                </p:extLst>
              </p:nvPr>
            </p:nvGraphicFramePr>
            <p:xfrm>
              <a:off x="4811551" y="2759323"/>
              <a:ext cx="3168351" cy="20986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47959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1,2,5, frac(4)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230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408307"/>
                  </p:ext>
                </p:extLst>
              </p:nvPr>
            </p:nvGraphicFramePr>
            <p:xfrm>
              <a:off x="4811551" y="2759323"/>
              <a:ext cx="3168351" cy="209863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6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6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193478" r="-101734" b="-5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7700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160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1,2,5, frac(4)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6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230</a:t>
                          </a:r>
                          <a:endParaRPr lang="en-IN" sz="16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1007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227" y="1340768"/>
                <a:ext cx="7859216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Fractional Knapsack Problem(Algorithm)</a:t>
                </a:r>
                <a:endParaRPr lang="en-US" altLang="en-US" sz="2400" dirty="0">
                  <a:solidFill>
                    <a:srgbClr val="080808"/>
                  </a:solidFill>
                </a:endParaRPr>
              </a:p>
              <a:p>
                <a:pPr marL="357188" indent="0" algn="just">
                  <a:buNone/>
                </a:pPr>
                <a:r>
                  <a:rPr lang="en-US" altLang="en-US" sz="2000" cap="small" dirty="0" err="1">
                    <a:solidFill>
                      <a:srgbClr val="080808"/>
                    </a:solidFill>
                  </a:rPr>
                  <a:t>Fractional_Knapsack</a:t>
                </a:r>
                <a:r>
                  <a:rPr lang="en-US" altLang="en-US" sz="2000" cap="small" dirty="0">
                    <a:solidFill>
                      <a:srgbClr val="080808"/>
                    </a:solidFill>
                  </a:rPr>
                  <a:t> </a:t>
                </a:r>
                <a:r>
                  <a:rPr lang="en-US" altLang="en-US" sz="2000" dirty="0">
                    <a:solidFill>
                      <a:srgbClr val="080808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𝑊h𝑖𝑙𝑒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altLang="en-US" sz="20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en-US" sz="20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0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2000" b="0" i="1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20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</m:oMath>
                </a14:m>
                <a:r>
                  <a:rPr lang="en-US" altLang="en-US" sz="200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b="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𝑡𝑎𝑘𝑒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𝑖𝑡𝑒𝑚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2000" b="0" i="1" dirty="0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𝑡𝑎𝑘𝑒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𝑙𝑜𝑎𝑑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 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𝑖𝑡𝑒𝑚</m:t>
                    </m:r>
                    <m:r>
                      <a:rPr lang="en-US" altLang="en-US" sz="20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2000" b="0" i="1" dirty="0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𝑤h𝑎𝑡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𝑤𝑎𝑠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𝑡𝑎𝑘𝑒𝑛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𝑙𝑜𝑎</m:t>
                    </m:r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en-US" sz="2000" b="0" i="1" dirty="0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814388" indent="-457200" algn="just">
                  <a:buAutoNum type="arabicPeriod"/>
                  <a:tabLst>
                    <a:tab pos="812800" algn="l"/>
                  </a:tabLst>
                </a:pPr>
                <a:r>
                  <a:rPr lang="en-US" altLang="en-US" sz="200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    </a:t>
                </a:r>
                <a:r>
                  <a:rPr lang="en-US" altLang="en-US" sz="2000" i="1" dirty="0" err="1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altLang="en-US" sz="200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=i+1</a:t>
                </a:r>
              </a:p>
              <a:p>
                <a:pPr marL="357188" indent="0" algn="just">
                  <a:buNone/>
                  <a:tabLst>
                    <a:tab pos="812800" algn="l"/>
                  </a:tabLst>
                </a:pPr>
                <a:r>
                  <a:rPr lang="en-US" altLang="en-US" sz="2000" b="0" i="1" dirty="0">
                    <a:solidFill>
                      <a:srgbClr val="080808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altLang="en-US" sz="18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Note: Assume that the items are</a:t>
                </a:r>
                <a:r>
                  <a:rPr lang="en-US" altLang="en-US" sz="1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already sorted on the basis of ratio)</a:t>
                </a:r>
                <a:endParaRPr lang="en-US" altLang="en-US" sz="18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227" y="1340768"/>
                <a:ext cx="7859216" cy="4793704"/>
              </a:xfrm>
              <a:prstGeom prst="rect">
                <a:avLst/>
              </a:prstGeom>
              <a:blipFill>
                <a:blip r:embed="rId3"/>
                <a:stretch>
                  <a:fillRect l="-1164" t="-1018" b="-11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926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227" y="1340768"/>
                <a:ext cx="7517189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Fractional Knapsack Problem(Algorithm)</a:t>
                </a:r>
                <a:endParaRPr lang="en-US" altLang="en-US" sz="2400" dirty="0">
                  <a:solidFill>
                    <a:srgbClr val="080808"/>
                  </a:solidFill>
                </a:endParaRPr>
              </a:p>
              <a:p>
                <a:pPr marL="700088" algn="just"/>
                <a:r>
                  <a:rPr lang="en-US" altLang="en-US" sz="2000" dirty="0">
                    <a:solidFill>
                      <a:srgbClr val="080808"/>
                    </a:solidFill>
                  </a:rPr>
                  <a:t>The main time taking step is the sorting of all items in decreasing order of their (profit / weight) ratio.</a:t>
                </a:r>
              </a:p>
              <a:p>
                <a:pPr marL="700088" algn="just"/>
                <a:r>
                  <a:rPr lang="en-US" altLang="en-US" sz="2000" dirty="0">
                    <a:solidFill>
                      <a:srgbClr val="080808"/>
                    </a:solidFill>
                  </a:rPr>
                  <a:t>If the items are already arranged in the required order, then while loop takes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80808"/>
                    </a:solidFill>
                  </a:rPr>
                  <a:t> time.</a:t>
                </a:r>
              </a:p>
              <a:p>
                <a:pPr marL="700088" algn="just"/>
                <a:r>
                  <a:rPr lang="en-US" altLang="en-US" sz="2000" dirty="0">
                    <a:solidFill>
                      <a:srgbClr val="080808"/>
                    </a:solidFill>
                  </a:rPr>
                  <a:t>The average time complexity of Quick Sort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sz="2000" dirty="0">
                  <a:solidFill>
                    <a:srgbClr val="080808"/>
                  </a:solidFill>
                </a:endParaRPr>
              </a:p>
              <a:p>
                <a:pPr marL="700088" algn="just"/>
                <a:r>
                  <a:rPr lang="en-US" altLang="en-US" sz="2000" dirty="0">
                    <a:solidFill>
                      <a:srgbClr val="080808"/>
                    </a:solidFill>
                  </a:rPr>
                  <a:t>Therefore, total time taken including the sort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en-US" sz="20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en-US" sz="18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227" y="1340768"/>
                <a:ext cx="7517189" cy="4793704"/>
              </a:xfrm>
              <a:prstGeom prst="rect">
                <a:avLst/>
              </a:prstGeom>
              <a:blipFill>
                <a:blip r:embed="rId3"/>
                <a:stretch>
                  <a:fillRect l="-1217" t="-1018" r="-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957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Problem(self practice)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2: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7E210-FC50-4B36-91F7-91AF2976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70022"/>
              </p:ext>
            </p:extLst>
          </p:nvPr>
        </p:nvGraphicFramePr>
        <p:xfrm>
          <a:off x="3203848" y="3455777"/>
          <a:ext cx="3074640" cy="1622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8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B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40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Problem(self practice)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3: Find the optimal solution for the fractional knapsack problem making use of greedy approach. Consider-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n = 3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M = 20 kg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(w1, w2, w3) = (18, 15, 10)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(p1, p2, p3) = (25, 24, 15)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520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Step-01</a:t>
            </a:r>
            <a:r>
              <a:rPr lang="en-US" altLang="en-US" sz="2200" dirty="0">
                <a:solidFill>
                  <a:srgbClr val="080808"/>
                </a:solidFill>
              </a:rPr>
              <a:t>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In the first step. two sets are defined-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One set contains all those vertices which have been included in the shortest path tree.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In the beginning, this set is empty.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Other set contains all those vertices which are still left to be included in the shortest path tree.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In the beginning, this set contains all the vertices of the given graph.</a:t>
            </a:r>
          </a:p>
        </p:txBody>
      </p:sp>
    </p:spTree>
    <p:extLst>
      <p:ext uri="{BB962C8B-B14F-4D97-AF65-F5344CB8AC3E}">
        <p14:creationId xmlns:p14="http://schemas.microsoft.com/office/powerpoint/2010/main" val="11955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Step-02</a:t>
            </a:r>
            <a:r>
              <a:rPr lang="en-US" altLang="en-US" sz="2200" dirty="0">
                <a:solidFill>
                  <a:srgbClr val="080808"/>
                </a:solidFill>
              </a:rPr>
              <a:t>:</a:t>
            </a:r>
          </a:p>
          <a:p>
            <a:pPr marL="914400" lvl="2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For each vertex of the given graph, two variables are defined as-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Π[v] which denotes the predecessor of vertex ‘v’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d[v] which denotes the shortest path estimate of vertex ‘v’ from the source vertex.</a:t>
            </a:r>
          </a:p>
        </p:txBody>
      </p:sp>
    </p:spTree>
    <p:extLst>
      <p:ext uri="{BB962C8B-B14F-4D97-AF65-F5344CB8AC3E}">
        <p14:creationId xmlns:p14="http://schemas.microsoft.com/office/powerpoint/2010/main" val="10856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Step-02</a:t>
            </a:r>
            <a:r>
              <a:rPr lang="en-US" altLang="en-US" sz="2200" dirty="0">
                <a:solidFill>
                  <a:srgbClr val="080808"/>
                </a:solidFill>
              </a:rPr>
              <a:t>:</a:t>
            </a:r>
          </a:p>
          <a:p>
            <a:pPr marL="914400" lvl="2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Initially, the value of these variables is set as-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value of variable ‘Π’ for each vertex is set to NIL i.e. Π[v] = NIL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value of variable ‘d’ for source vertex is set to 0 i.e. d[S] = 0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80808"/>
                </a:solidFill>
              </a:rPr>
              <a:t>The value of variable ‘d’ for remaining vertices is set to ∞ i.e. d[v] = ∞</a:t>
            </a:r>
          </a:p>
        </p:txBody>
      </p:sp>
    </p:spTree>
    <p:extLst>
      <p:ext uri="{BB962C8B-B14F-4D97-AF65-F5344CB8AC3E}">
        <p14:creationId xmlns:p14="http://schemas.microsoft.com/office/powerpoint/2010/main" val="388026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(Implementation)</a:t>
            </a:r>
          </a:p>
          <a:p>
            <a:pPr marL="914400" lvl="2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implementation of Dijkstra Algorithm is executed in the following steps-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Step-03</a:t>
            </a:r>
            <a:r>
              <a:rPr lang="en-US" altLang="en-US" sz="2200" dirty="0">
                <a:solidFill>
                  <a:srgbClr val="080808"/>
                </a:solidFill>
              </a:rPr>
              <a:t>:</a:t>
            </a:r>
          </a:p>
          <a:p>
            <a:pPr marL="914400" lvl="2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The following procedure is repeated until all the vertices of the graph are processed-</a:t>
            </a:r>
          </a:p>
          <a:p>
            <a:pPr lvl="2" algn="just"/>
            <a:r>
              <a:rPr lang="en-US" altLang="en-US" sz="1800" dirty="0">
                <a:solidFill>
                  <a:srgbClr val="080808"/>
                </a:solidFill>
              </a:rPr>
              <a:t>Among unprocessed  vertices, a vertex with minimum value of variable ‘d’ is chosen.</a:t>
            </a:r>
          </a:p>
          <a:p>
            <a:pPr lvl="2" algn="just"/>
            <a:r>
              <a:rPr lang="en-US" altLang="en-US" sz="1800" dirty="0">
                <a:solidFill>
                  <a:srgbClr val="080808"/>
                </a:solidFill>
              </a:rPr>
              <a:t>Its outgoing edges are relaxed.</a:t>
            </a:r>
          </a:p>
          <a:p>
            <a:pPr lvl="2" algn="just"/>
            <a:r>
              <a:rPr lang="en-US" altLang="en-US" sz="1800" dirty="0">
                <a:solidFill>
                  <a:srgbClr val="080808"/>
                </a:solidFill>
              </a:rPr>
              <a:t>After relaxing the edges for that vertex, the sets created in step-01 are updated.</a:t>
            </a:r>
          </a:p>
        </p:txBody>
      </p:sp>
    </p:spTree>
    <p:extLst>
      <p:ext uri="{BB962C8B-B14F-4D97-AF65-F5344CB8AC3E}">
        <p14:creationId xmlns:p14="http://schemas.microsoft.com/office/powerpoint/2010/main" val="175831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411760" y="2885062"/>
            <a:ext cx="3363563" cy="2571515"/>
            <a:chOff x="1138211" y="2786751"/>
            <a:chExt cx="3363563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38211" y="3880850"/>
              <a:ext cx="704781" cy="410370"/>
              <a:chOff x="2362347" y="3902472"/>
              <a:chExt cx="704781" cy="4103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62347" y="3922991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5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411610" y="2885062"/>
            <a:ext cx="3363713" cy="2571515"/>
            <a:chOff x="1138061" y="2786751"/>
            <a:chExt cx="3363713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38061" y="3880850"/>
              <a:ext cx="704781" cy="591487"/>
              <a:chOff x="2362197" y="3902472"/>
              <a:chExt cx="704781" cy="5914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62197" y="4124627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64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33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35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6" name="Oval 61">
                    <a:extLst>
                      <a:ext uri="{FF2B5EF4-FFF2-40B4-BE49-F238E27FC236}">
                        <a16:creationId xmlns:a16="http://schemas.microsoft.com/office/drawing/2014/main" id="{E59D4098-507F-4B10-9488-B3ED87986E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8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 A greedy algorithm always makes the choice that looks best at the moment. (i.e. it makes a locally optimal choice in the hope that this choice will lead to a globally </a:t>
            </a:r>
            <a:r>
              <a:rPr lang="en-US" altLang="en-US" sz="2400">
                <a:solidFill>
                  <a:srgbClr val="000000"/>
                </a:solidFill>
              </a:rPr>
              <a:t>optimal solution).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The objective of this section is to explores optimization problems that are solvable by greedy algorithms.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11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743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37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33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7042"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710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10000"/>
                      <a:lumOff val="9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05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2771800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3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Dijkstra’s Algorithm-</a:t>
            </a:r>
          </a:p>
        </p:txBody>
      </p:sp>
      <p:grpSp>
        <p:nvGrpSpPr>
          <p:cNvPr id="71711" name="Group 71710">
            <a:extLst>
              <a:ext uri="{FF2B5EF4-FFF2-40B4-BE49-F238E27FC236}">
                <a16:creationId xmlns:a16="http://schemas.microsoft.com/office/drawing/2014/main" id="{CFA329CF-9827-46A7-996B-EA476C5C8B54}"/>
              </a:ext>
            </a:extLst>
          </p:cNvPr>
          <p:cNvGrpSpPr/>
          <p:nvPr/>
        </p:nvGrpSpPr>
        <p:grpSpPr>
          <a:xfrm>
            <a:off x="1221262" y="2780928"/>
            <a:ext cx="3350738" cy="2571515"/>
            <a:chOff x="1151036" y="2786751"/>
            <a:chExt cx="3350738" cy="2571515"/>
          </a:xfrm>
        </p:grpSpPr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CD9B1A00-F0FC-4498-9D1C-D776EC9F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9" y="38002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4</a:t>
              </a:r>
            </a:p>
          </p:txBody>
        </p:sp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7E83044A-1D56-4B1A-932A-4F8389A65D46}"/>
                </a:ext>
              </a:extLst>
            </p:cNvPr>
            <p:cNvGrpSpPr/>
            <p:nvPr/>
          </p:nvGrpSpPr>
          <p:grpSpPr>
            <a:xfrm>
              <a:off x="1151036" y="3880850"/>
              <a:ext cx="704781" cy="487886"/>
              <a:chOff x="2375172" y="3902472"/>
              <a:chExt cx="704781" cy="487886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E59D4098-507F-4B10-9488-B3ED87986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784" y="3902472"/>
                <a:ext cx="416749" cy="410370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0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2375172" y="402102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IN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E832B0-6FA1-4561-9CA1-EF44E1A48680}"/>
                </a:ext>
              </a:extLst>
            </p:cNvPr>
            <p:cNvGrpSpPr/>
            <p:nvPr/>
          </p:nvGrpSpPr>
          <p:grpSpPr>
            <a:xfrm>
              <a:off x="3707904" y="2786751"/>
              <a:ext cx="743831" cy="742430"/>
              <a:chOff x="2627784" y="3570412"/>
              <a:chExt cx="743831" cy="742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6" name="Oval 61">
                    <a:extLst>
                      <a:ext uri="{FF2B5EF4-FFF2-40B4-BE49-F238E27FC236}">
                        <a16:creationId xmlns:a16="http://schemas.microsoft.com/office/drawing/2014/main" id="{CA38D65B-9F50-42F7-8F02-B8A7B1B74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5344313-121C-4FC4-98FA-A9268B630F95}"/>
                  </a:ext>
                </a:extLst>
              </p:cNvPr>
              <p:cNvSpPr txBox="1"/>
              <p:nvPr/>
            </p:nvSpPr>
            <p:spPr>
              <a:xfrm>
                <a:off x="2666834" y="3570412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IN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973EE-178C-4063-BB8F-B4F457D4B98E}"/>
                </a:ext>
              </a:extLst>
            </p:cNvPr>
            <p:cNvGrpSpPr/>
            <p:nvPr/>
          </p:nvGrpSpPr>
          <p:grpSpPr>
            <a:xfrm>
              <a:off x="2219487" y="2801124"/>
              <a:ext cx="736173" cy="735568"/>
              <a:chOff x="2627784" y="3577274"/>
              <a:chExt cx="736173" cy="7355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49" name="Oval 61">
                    <a:extLst>
                      <a:ext uri="{FF2B5EF4-FFF2-40B4-BE49-F238E27FC236}">
                        <a16:creationId xmlns:a16="http://schemas.microsoft.com/office/drawing/2014/main" id="{F064FF3B-0096-4524-AD8B-4B0579F3D2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401E81-D5B1-4B4F-9B8A-26D18BA8FA12}"/>
                  </a:ext>
                </a:extLst>
              </p:cNvPr>
              <p:cNvSpPr txBox="1"/>
              <p:nvPr/>
            </p:nvSpPr>
            <p:spPr>
              <a:xfrm>
                <a:off x="2659176" y="357727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endParaRPr lang="en-IN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4DC1ED-8A9A-45EE-9FD1-1F515EFB8FE3}"/>
                </a:ext>
              </a:extLst>
            </p:cNvPr>
            <p:cNvGrpSpPr/>
            <p:nvPr/>
          </p:nvGrpSpPr>
          <p:grpSpPr>
            <a:xfrm>
              <a:off x="2250879" y="4578564"/>
              <a:ext cx="756729" cy="731304"/>
              <a:chOff x="2627784" y="3902472"/>
              <a:chExt cx="756729" cy="731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2" name="Oval 61">
                    <a:extLst>
                      <a:ext uri="{FF2B5EF4-FFF2-40B4-BE49-F238E27FC236}">
                        <a16:creationId xmlns:a16="http://schemas.microsoft.com/office/drawing/2014/main" id="{28C052D7-97D1-47AE-A75E-1D049E5DB8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3E3EF7-498C-43E1-BECE-707FBFCC4C84}"/>
                  </a:ext>
                </a:extLst>
              </p:cNvPr>
              <p:cNvSpPr txBox="1"/>
              <p:nvPr/>
            </p:nvSpPr>
            <p:spPr>
              <a:xfrm>
                <a:off x="2679732" y="4264444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IN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299A74-E34A-4CF9-8C6F-9B98A19708DC}"/>
                </a:ext>
              </a:extLst>
            </p:cNvPr>
            <p:cNvGrpSpPr/>
            <p:nvPr/>
          </p:nvGrpSpPr>
          <p:grpSpPr>
            <a:xfrm>
              <a:off x="3705216" y="4585001"/>
              <a:ext cx="796558" cy="773265"/>
              <a:chOff x="2627784" y="3902472"/>
              <a:chExt cx="796558" cy="7732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altLang="en-US" dirty="0"/>
                  </a:p>
                </p:txBody>
              </p:sp>
            </mc:Choice>
            <mc:Fallback xmlns="">
              <p:sp>
                <p:nvSpPr>
                  <p:cNvPr id="55" name="Oval 61">
                    <a:extLst>
                      <a:ext uri="{FF2B5EF4-FFF2-40B4-BE49-F238E27FC236}">
                        <a16:creationId xmlns:a16="http://schemas.microsoft.com/office/drawing/2014/main" id="{B7D799AA-6ED4-4914-969E-5DD7709180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627784" y="3902472"/>
                    <a:ext cx="416749" cy="41037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3634C3-CA29-45D8-B791-AF7A8E4C6145}"/>
                  </a:ext>
                </a:extLst>
              </p:cNvPr>
              <p:cNvSpPr txBox="1"/>
              <p:nvPr/>
            </p:nvSpPr>
            <p:spPr>
              <a:xfrm>
                <a:off x="2719561" y="4306405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IN" dirty="0"/>
              </a:p>
            </p:txBody>
          </p:sp>
        </p:grpSp>
        <p:cxnSp>
          <p:nvCxnSpPr>
            <p:cNvPr id="71683" name="Straight Arrow Connector 71682">
              <a:extLst>
                <a:ext uri="{FF2B5EF4-FFF2-40B4-BE49-F238E27FC236}">
                  <a16:creationId xmlns:a16="http://schemas.microsoft.com/office/drawing/2014/main" id="{1BD758AD-7850-4076-B752-398DA38FCBA7}"/>
                </a:ext>
              </a:extLst>
            </p:cNvPr>
            <p:cNvCxnSpPr>
              <a:cxnSpLocks/>
              <a:stCxn id="6" idx="0"/>
              <a:endCxn id="49" idx="2"/>
            </p:cNvCxnSpPr>
            <p:nvPr/>
          </p:nvCxnSpPr>
          <p:spPr>
            <a:xfrm flipV="1">
              <a:off x="1612023" y="3331507"/>
              <a:ext cx="607464" cy="549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B88821D-B918-47CE-BEB2-1624B834BA5C}"/>
                </a:ext>
              </a:extLst>
            </p:cNvPr>
            <p:cNvCxnSpPr>
              <a:cxnSpLocks/>
              <a:stCxn id="49" idx="6"/>
              <a:endCxn id="46" idx="2"/>
            </p:cNvCxnSpPr>
            <p:nvPr/>
          </p:nvCxnSpPr>
          <p:spPr>
            <a:xfrm flipV="1">
              <a:off x="2636236" y="3323996"/>
              <a:ext cx="1071668" cy="7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F450640-812B-4A75-B9C1-412698120181}"/>
                </a:ext>
              </a:extLst>
            </p:cNvPr>
            <p:cNvCxnSpPr>
              <a:cxnSpLocks/>
              <a:stCxn id="52" idx="7"/>
              <a:endCxn id="46" idx="3"/>
            </p:cNvCxnSpPr>
            <p:nvPr/>
          </p:nvCxnSpPr>
          <p:spPr>
            <a:xfrm flipV="1">
              <a:off x="2606597" y="3469084"/>
              <a:ext cx="1162338" cy="1169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EA6A9A-54A6-4AD1-8E7A-889257344892}"/>
                </a:ext>
              </a:extLst>
            </p:cNvPr>
            <p:cNvCxnSpPr>
              <a:cxnSpLocks/>
              <a:stCxn id="55" idx="1"/>
              <a:endCxn id="6" idx="6"/>
            </p:cNvCxnSpPr>
            <p:nvPr/>
          </p:nvCxnSpPr>
          <p:spPr>
            <a:xfrm flipH="1" flipV="1">
              <a:off x="1820397" y="4086035"/>
              <a:ext cx="1945850" cy="559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271615E-A3CC-420B-BFCD-4AF1BE811CE0}"/>
                </a:ext>
              </a:extLst>
            </p:cNvPr>
            <p:cNvCxnSpPr>
              <a:cxnSpLocks/>
              <a:stCxn id="52" idx="6"/>
              <a:endCxn id="55" idx="2"/>
            </p:cNvCxnSpPr>
            <p:nvPr/>
          </p:nvCxnSpPr>
          <p:spPr>
            <a:xfrm>
              <a:off x="2667628" y="4783749"/>
              <a:ext cx="1037588" cy="6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8618E41-917F-4D28-B72F-4EEDA274044B}"/>
                </a:ext>
              </a:extLst>
            </p:cNvPr>
            <p:cNvCxnSpPr>
              <a:cxnSpLocks/>
              <a:stCxn id="6" idx="5"/>
              <a:endCxn id="52" idx="1"/>
            </p:cNvCxnSpPr>
            <p:nvPr/>
          </p:nvCxnSpPr>
          <p:spPr>
            <a:xfrm>
              <a:off x="1759366" y="4231123"/>
              <a:ext cx="552544" cy="40753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BD0DAE-1C96-460A-A5B6-4A905075BAF8}"/>
                </a:ext>
              </a:extLst>
            </p:cNvPr>
            <p:cNvCxnSpPr>
              <a:cxnSpLocks/>
              <a:stCxn id="49" idx="5"/>
              <a:endCxn id="52" idx="7"/>
            </p:cNvCxnSpPr>
            <p:nvPr/>
          </p:nvCxnSpPr>
          <p:spPr>
            <a:xfrm>
              <a:off x="2575205" y="3476595"/>
              <a:ext cx="31392" cy="11620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B688B43-E145-47CA-9D7B-5737495BD891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 flipV="1">
              <a:off x="2280518" y="3476595"/>
              <a:ext cx="31392" cy="1162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86001D1-3D8E-41AB-980D-B9139A7ABC54}"/>
                </a:ext>
              </a:extLst>
            </p:cNvPr>
            <p:cNvCxnSpPr>
              <a:cxnSpLocks/>
              <a:stCxn id="46" idx="5"/>
              <a:endCxn id="55" idx="7"/>
            </p:cNvCxnSpPr>
            <p:nvPr/>
          </p:nvCxnSpPr>
          <p:spPr>
            <a:xfrm flipH="1">
              <a:off x="4060934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508A29-54D3-4C30-B9EA-94D61F03F572}"/>
                </a:ext>
              </a:extLst>
            </p:cNvPr>
            <p:cNvCxnSpPr>
              <a:cxnSpLocks/>
              <a:stCxn id="55" idx="1"/>
              <a:endCxn id="46" idx="3"/>
            </p:cNvCxnSpPr>
            <p:nvPr/>
          </p:nvCxnSpPr>
          <p:spPr>
            <a:xfrm flipV="1">
              <a:off x="3766247" y="3469084"/>
              <a:ext cx="2688" cy="11760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85">
              <a:extLst>
                <a:ext uri="{FF2B5EF4-FFF2-40B4-BE49-F238E27FC236}">
                  <a16:creationId xmlns:a16="http://schemas.microsoft.com/office/drawing/2014/main" id="{AE0781A6-6C40-4142-AD9A-D5ECED8C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148" y="374187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118E7181-C80C-4A29-A911-27C21DD81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678" y="3715318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9</a:t>
              </a:r>
            </a:p>
          </p:txBody>
        </p:sp>
        <p:sp>
          <p:nvSpPr>
            <p:cNvPr id="97" name="Text Box 85">
              <a:extLst>
                <a:ext uri="{FF2B5EF4-FFF2-40B4-BE49-F238E27FC236}">
                  <a16:creationId xmlns:a16="http://schemas.microsoft.com/office/drawing/2014/main" id="{C4210D2E-9892-4AE3-A58F-D1ED5A433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5721" y="421607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7</a:t>
              </a:r>
            </a:p>
          </p:txBody>
        </p:sp>
        <p:sp>
          <p:nvSpPr>
            <p:cNvPr id="98" name="Text Box 85">
              <a:extLst>
                <a:ext uri="{FF2B5EF4-FFF2-40B4-BE49-F238E27FC236}">
                  <a16:creationId xmlns:a16="http://schemas.microsoft.com/office/drawing/2014/main" id="{F14977B4-821D-4027-BBE9-15EB0EF61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824" y="302014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</a:t>
              </a:r>
            </a:p>
          </p:txBody>
        </p:sp>
        <p:sp>
          <p:nvSpPr>
            <p:cNvPr id="99" name="Text Box 85">
              <a:extLst>
                <a:ext uri="{FF2B5EF4-FFF2-40B4-BE49-F238E27FC236}">
                  <a16:creationId xmlns:a16="http://schemas.microsoft.com/office/drawing/2014/main" id="{C0F4E50C-563C-4506-B320-131C9646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191" y="3952642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6</a:t>
              </a:r>
            </a:p>
          </p:txBody>
        </p:sp>
        <p:sp>
          <p:nvSpPr>
            <p:cNvPr id="100" name="Text Box 85">
              <a:extLst>
                <a:ext uri="{FF2B5EF4-FFF2-40B4-BE49-F238E27FC236}">
                  <a16:creationId xmlns:a16="http://schemas.microsoft.com/office/drawing/2014/main" id="{F55E50B4-FBDA-4DF2-A7D9-599BA56F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993" y="4819657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2</a:t>
              </a:r>
            </a:p>
          </p:txBody>
        </p:sp>
        <p:sp>
          <p:nvSpPr>
            <p:cNvPr id="101" name="Text Box 85">
              <a:extLst>
                <a:ext uri="{FF2B5EF4-FFF2-40B4-BE49-F238E27FC236}">
                  <a16:creationId xmlns:a16="http://schemas.microsoft.com/office/drawing/2014/main" id="{FFF4F7AA-3F5F-4D74-9414-6F718810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655" y="3752530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3</a:t>
              </a:r>
            </a:p>
          </p:txBody>
        </p:sp>
        <p:sp>
          <p:nvSpPr>
            <p:cNvPr id="102" name="Text Box 85">
              <a:extLst>
                <a:ext uri="{FF2B5EF4-FFF2-40B4-BE49-F238E27FC236}">
                  <a16:creationId xmlns:a16="http://schemas.microsoft.com/office/drawing/2014/main" id="{B26E46CE-BE39-4738-B8E5-6EBB91D3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484" y="4426504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5</a:t>
              </a:r>
            </a:p>
          </p:txBody>
        </p:sp>
        <p:sp>
          <p:nvSpPr>
            <p:cNvPr id="103" name="Text Box 85">
              <a:extLst>
                <a:ext uri="{FF2B5EF4-FFF2-40B4-BE49-F238E27FC236}">
                  <a16:creationId xmlns:a16="http://schemas.microsoft.com/office/drawing/2014/main" id="{04DA8D49-A8A3-40DD-9778-511452C2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449" y="3341631"/>
              <a:ext cx="40908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318BE7-2543-4B9D-96B6-5DD3D9FD291F}"/>
                  </a:ext>
                </a:extLst>
              </p:cNvPr>
              <p:cNvSpPr txBox="1"/>
              <p:nvPr/>
            </p:nvSpPr>
            <p:spPr>
              <a:xfrm>
                <a:off x="4863999" y="3071114"/>
                <a:ext cx="29341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Hence the shortest path to all the vertex from 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318BE7-2543-4B9D-96B6-5DD3D9FD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99" y="3071114"/>
                <a:ext cx="2934101" cy="1754326"/>
              </a:xfrm>
              <a:prstGeom prst="rect">
                <a:avLst/>
              </a:prstGeom>
              <a:blipFill>
                <a:blip r:embed="rId7"/>
                <a:stretch>
                  <a:fillRect l="-1871" t="-2083" r="-22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93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b="1" dirty="0">
                    <a:solidFill>
                      <a:srgbClr val="080808"/>
                    </a:solidFill>
                  </a:rPr>
                  <a:t>Dijkstra’s Algorithm (Algorithm)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cap="small" dirty="0">
                    <a:solidFill>
                      <a:srgbClr val="080808"/>
                    </a:solidFill>
                  </a:rPr>
                  <a:t>Dijkstra</a:t>
                </a:r>
                <a:r>
                  <a:rPr lang="en-US" altLang="en-US" sz="1800" dirty="0">
                    <a:solidFill>
                      <a:srgbClr val="080808"/>
                    </a:solidFill>
                  </a:rPr>
                  <a:t>(G, w, s)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1 INITIALIZE-SINGLE-SOURCE(G, s)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2 S ← Ø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3 Q ← V[G]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4 while Q ≠ Ø</a:t>
                </a:r>
              </a:p>
              <a:p>
                <a:pPr marL="714375" lvl="2" indent="0" algn="just">
                  <a:buNone/>
                  <a:tabLst>
                    <a:tab pos="1166813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5 	do u ← EXTRACT-MIN(Q)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6 		S ←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∈{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714375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7 		for each vertex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714375" lvl="2" indent="0" algn="just">
                  <a:buNone/>
                  <a:tabLst>
                    <a:tab pos="2417763" algn="l"/>
                  </a:tabLst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8 	do RELAX(u, v, w)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blipFill>
                <a:blip r:embed="rId3"/>
                <a:stretch>
                  <a:fillRect l="-1221" t="-1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2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rgbClr val="080808"/>
                </a:solidFill>
              </a:rPr>
              <a:t>In mathematics, computer science and economics, an optimization problem is the problem of finding the best solution from all feasible solutions. 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Algorithms for optimization problems typically go through a sequence of steps, with a set of choices at each step.</a:t>
            </a:r>
          </a:p>
          <a:p>
            <a:pPr algn="just"/>
            <a:r>
              <a:rPr lang="en-US" sz="2400" dirty="0">
                <a:solidFill>
                  <a:srgbClr val="080808"/>
                </a:solidFill>
              </a:rPr>
              <a:t>Many optimization problems can be solved using a greedy approach.</a:t>
            </a:r>
          </a:p>
          <a:p>
            <a:pPr algn="just"/>
            <a:r>
              <a:rPr lang="en-US" sz="2400" dirty="0">
                <a:solidFill>
                  <a:srgbClr val="080808"/>
                </a:solidFill>
              </a:rPr>
              <a:t>Greedy algorithms are simple and straightforward.</a:t>
            </a: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6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(Algorithm)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INITIALIZE-SINGLE-SOURCE(G, s)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1 	for each vertex v  V[G]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2 		do d[v] ← ∞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3 		π[v] ← NIL</a:t>
            </a:r>
          </a:p>
          <a:p>
            <a:pPr marL="914400" lvl="1" indent="-457200" algn="just">
              <a:buAutoNum type="arabicPlain" startAt="4"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1800" dirty="0">
                <a:solidFill>
                  <a:srgbClr val="080808"/>
                </a:solidFill>
              </a:rPr>
              <a:t>d[s] ← 0</a:t>
            </a:r>
            <a:endParaRPr lang="en-US" altLang="en-US" sz="1400" dirty="0">
              <a:solidFill>
                <a:srgbClr val="080808"/>
              </a:solidFill>
            </a:endParaRP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 dirty="0">
                <a:solidFill>
                  <a:srgbClr val="080808"/>
                </a:solidFill>
              </a:rPr>
              <a:t>RELAX(u, v, w)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 dirty="0">
                <a:solidFill>
                  <a:srgbClr val="080808"/>
                </a:solidFill>
              </a:rPr>
              <a:t>1 if d[v] &gt;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 dirty="0">
                <a:solidFill>
                  <a:srgbClr val="080808"/>
                </a:solidFill>
              </a:rPr>
              <a:t>2 </a:t>
            </a:r>
            <a:r>
              <a:rPr lang="en-US" altLang="en-US" sz="1800" dirty="0">
                <a:solidFill>
                  <a:srgbClr val="080808"/>
                </a:solidFill>
              </a:rPr>
              <a:t>	</a:t>
            </a:r>
            <a:r>
              <a:rPr lang="pl-PL" altLang="en-US" sz="1800" dirty="0">
                <a:solidFill>
                  <a:srgbClr val="080808"/>
                </a:solidFill>
              </a:rPr>
              <a:t>then d[v] ←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1800" dirty="0">
                <a:solidFill>
                  <a:srgbClr val="080808"/>
                </a:solidFill>
              </a:rPr>
              <a:t>3 </a:t>
            </a:r>
            <a:r>
              <a:rPr lang="en-US" altLang="en-US" sz="1800" dirty="0">
                <a:solidFill>
                  <a:srgbClr val="080808"/>
                </a:solidFill>
              </a:rPr>
              <a:t>		</a:t>
            </a:r>
            <a:r>
              <a:rPr lang="pl-PL" altLang="en-US" sz="1800" dirty="0">
                <a:solidFill>
                  <a:srgbClr val="080808"/>
                </a:solidFill>
              </a:rPr>
              <a:t>π[v] ← u</a:t>
            </a:r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b="1" dirty="0">
                    <a:solidFill>
                      <a:srgbClr val="080808"/>
                    </a:solidFill>
                  </a:rPr>
                  <a:t>Dijkstra’s Algorithm (Complexity)</a:t>
                </a:r>
              </a:p>
              <a:p>
                <a:pPr marL="314325" lvl="1" indent="0" algn="just">
                  <a:buNone/>
                </a:pPr>
                <a:r>
                  <a:rPr lang="en-US" altLang="en-US" sz="2200" b="1" cap="small" dirty="0">
                    <a:solidFill>
                      <a:srgbClr val="080808"/>
                    </a:solidFill>
                  </a:rPr>
                  <a:t>Case-01:</a:t>
                </a:r>
              </a:p>
              <a:p>
                <a:pPr marL="1000125" lvl="2" indent="-285750" algn="just"/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 stores the information about edge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marL="1000125" lvl="2" indent="-285750" algn="just"/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Time taken for selecting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 with the smallest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𝑑𝑖𝑠𝑡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marL="1000125" lvl="2" indent="-285750" algn="just"/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For each neighbor of </a:t>
                </a:r>
                <a:r>
                  <a:rPr lang="en-US" altLang="en-US" sz="1800" dirty="0" err="1">
                    <a:solidFill>
                      <a:srgbClr val="080808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, time taken for updating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𝑑𝑖𝑠𝑡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 and there will be maximum V-1 neighbors.</a:t>
                </a:r>
              </a:p>
              <a:p>
                <a:pPr marL="1000125" lvl="2" indent="-285750" algn="just"/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Time taken for each iteration of the loop is O(V) and one vertex is deleted from Q.</a:t>
                </a:r>
              </a:p>
              <a:p>
                <a:pPr marL="1000125" lvl="2" indent="-285750" algn="just"/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Thus, total time complexity becomes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  <a:cs typeface="Arial" panose="020B0604020202020204" pitchFamily="34" charset="0"/>
                  </a:rPr>
                  <a:t>).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cap="small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714375" lvl="2" indent="0" algn="just">
                  <a:buNone/>
                </a:pPr>
                <a:endParaRPr lang="en-US" altLang="en-US" sz="1800" cap="small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blipFill>
                <a:blip r:embed="rId3"/>
                <a:stretch>
                  <a:fillRect l="-1221" t="-1048" r="-6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53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b="1" dirty="0">
                    <a:solidFill>
                      <a:srgbClr val="080808"/>
                    </a:solidFill>
                  </a:rPr>
                  <a:t>Dijkstra’s Algorithm (Complexity)</a:t>
                </a:r>
              </a:p>
              <a:p>
                <a:pPr marL="314325" lvl="1" indent="0" algn="just">
                  <a:buNone/>
                </a:pPr>
                <a:r>
                  <a:rPr lang="en-US" altLang="en-US" sz="2200" b="1" cap="small" dirty="0">
                    <a:solidFill>
                      <a:srgbClr val="080808"/>
                    </a:solidFill>
                  </a:rPr>
                  <a:t>Case-02:</a:t>
                </a:r>
              </a:p>
              <a:p>
                <a:pPr marL="1000125" lvl="2" indent="-285750" algn="just"/>
                <a:r>
                  <a:rPr lang="en-US" altLang="en-US" sz="1800" dirty="0">
                    <a:solidFill>
                      <a:srgbClr val="080808"/>
                    </a:solidFill>
                  </a:rPr>
                  <a:t>With adjacency list representation, all vertices of the graph can be traversed using BFS in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time.</a:t>
                </a:r>
              </a:p>
              <a:p>
                <a:pPr marL="1000125" lvl="2" indent="-285750" algn="just"/>
                <a:r>
                  <a:rPr lang="en-US" altLang="en-US" sz="1800" dirty="0">
                    <a:solidFill>
                      <a:srgbClr val="080808"/>
                    </a:solidFill>
                  </a:rPr>
                  <a:t>In min heap, operations like extract-min and decrease-key value takes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time.</a:t>
                </a:r>
              </a:p>
              <a:p>
                <a:pPr marL="1000125" lvl="2" indent="-285750" algn="just"/>
                <a:r>
                  <a:rPr lang="en-US" altLang="en-US" sz="1800" dirty="0">
                    <a:solidFill>
                      <a:srgbClr val="080808"/>
                    </a:solidFill>
                  </a:rPr>
                  <a:t>So, overall time complexity becomes </a:t>
                </a:r>
              </a:p>
              <a:p>
                <a:pPr marL="714375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i="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b="0" i="1" dirty="0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err="1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dirty="0" err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1800" i="1" dirty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en-US" sz="1800" i="1" dirty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714375" lvl="2" indent="0" algn="just">
                  <a:buNone/>
                </a:pPr>
                <a:endParaRPr lang="en-US" altLang="en-US" sz="1800" dirty="0">
                  <a:solidFill>
                    <a:srgbClr val="080808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88832" cy="4649688"/>
              </a:xfrm>
              <a:prstGeom prst="rect">
                <a:avLst/>
              </a:prstGeom>
              <a:blipFill>
                <a:blip r:embed="rId3"/>
                <a:stretch>
                  <a:fillRect l="-1221" t="-1048" r="-6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i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364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(Self Practice)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2: Construct the Single source shortest path for the given graph using Dijkstra’s Algorithm-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581447-ABD9-402E-954F-7C2EAF02F7E4}"/>
              </a:ext>
            </a:extLst>
          </p:cNvPr>
          <p:cNvGrpSpPr/>
          <p:nvPr/>
        </p:nvGrpSpPr>
        <p:grpSpPr>
          <a:xfrm>
            <a:off x="2411760" y="2924944"/>
            <a:ext cx="3971798" cy="2305052"/>
            <a:chOff x="1752330" y="2780132"/>
            <a:chExt cx="4450628" cy="27015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887A21-D2A3-4528-8515-2B3E8E6F041D}"/>
                </a:ext>
              </a:extLst>
            </p:cNvPr>
            <p:cNvGrpSpPr/>
            <p:nvPr/>
          </p:nvGrpSpPr>
          <p:grpSpPr>
            <a:xfrm>
              <a:off x="1752330" y="3853715"/>
              <a:ext cx="704781" cy="558941"/>
              <a:chOff x="1691680" y="3717034"/>
              <a:chExt cx="704781" cy="55894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BFE1F36-7F83-4BEF-96DB-1267E0E9DF54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61">
                    <a:extLst>
                      <a:ext uri="{FF2B5EF4-FFF2-40B4-BE49-F238E27FC236}">
                        <a16:creationId xmlns:a16="http://schemas.microsoft.com/office/drawing/2014/main" id="{D481EB34-5A40-4643-A98C-129B89816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101" name="Oval 61">
                    <a:extLst>
                      <a:ext uri="{FF2B5EF4-FFF2-40B4-BE49-F238E27FC236}">
                        <a16:creationId xmlns:a16="http://schemas.microsoft.com/office/drawing/2014/main" id="{D481EB34-5A40-4643-A98C-129B898169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874961C-8427-4C4D-8FC1-27ECFCA8B2C0}"/>
                </a:ext>
              </a:extLst>
            </p:cNvPr>
            <p:cNvGrpSpPr/>
            <p:nvPr/>
          </p:nvGrpSpPr>
          <p:grpSpPr>
            <a:xfrm>
              <a:off x="4576939" y="2780132"/>
              <a:ext cx="704781" cy="652697"/>
              <a:chOff x="1691680" y="3474707"/>
              <a:chExt cx="704781" cy="652697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3341E79-4746-4BD5-8158-D4F126419130}"/>
                  </a:ext>
                </a:extLst>
              </p:cNvPr>
              <p:cNvSpPr txBox="1"/>
              <p:nvPr/>
            </p:nvSpPr>
            <p:spPr>
              <a:xfrm>
                <a:off x="1691680" y="3474707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61">
                    <a:extLst>
                      <a:ext uri="{FF2B5EF4-FFF2-40B4-BE49-F238E27FC236}">
                        <a16:creationId xmlns:a16="http://schemas.microsoft.com/office/drawing/2014/main" id="{444BEEC3-C959-4786-A9F0-25EE90E5D1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99" name="Oval 61">
                    <a:extLst>
                      <a:ext uri="{FF2B5EF4-FFF2-40B4-BE49-F238E27FC236}">
                        <a16:creationId xmlns:a16="http://schemas.microsoft.com/office/drawing/2014/main" id="{444BEEC3-C959-4786-A9F0-25EE90E5D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8B08BDB-AD9D-4007-AE97-916EFAD291D5}"/>
                </a:ext>
              </a:extLst>
            </p:cNvPr>
            <p:cNvGrpSpPr/>
            <p:nvPr/>
          </p:nvGrpSpPr>
          <p:grpSpPr>
            <a:xfrm>
              <a:off x="2798419" y="2845921"/>
              <a:ext cx="704781" cy="586908"/>
              <a:chOff x="1691680" y="3540496"/>
              <a:chExt cx="704781" cy="586908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C04C0C6-E222-4282-B5D1-B79D1EE1F8C7}"/>
                  </a:ext>
                </a:extLst>
              </p:cNvPr>
              <p:cNvSpPr txBox="1"/>
              <p:nvPr/>
            </p:nvSpPr>
            <p:spPr>
              <a:xfrm>
                <a:off x="1691680" y="354049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Oval 61">
                    <a:extLst>
                      <a:ext uri="{FF2B5EF4-FFF2-40B4-BE49-F238E27FC236}">
                        <a16:creationId xmlns:a16="http://schemas.microsoft.com/office/drawing/2014/main" id="{0C847BD0-18A6-4300-83F0-2FCD93D2DB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97" name="Oval 61">
                    <a:extLst>
                      <a:ext uri="{FF2B5EF4-FFF2-40B4-BE49-F238E27FC236}">
                        <a16:creationId xmlns:a16="http://schemas.microsoft.com/office/drawing/2014/main" id="{0C847BD0-18A6-4300-83F0-2FCD93D2DB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AEFCCA2-DE59-4E4E-8467-AB0D4430055A}"/>
                </a:ext>
              </a:extLst>
            </p:cNvPr>
            <p:cNvGrpSpPr/>
            <p:nvPr/>
          </p:nvGrpSpPr>
          <p:grpSpPr>
            <a:xfrm>
              <a:off x="4601512" y="4919151"/>
              <a:ext cx="704781" cy="558941"/>
              <a:chOff x="1691680" y="3717034"/>
              <a:chExt cx="704781" cy="558941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57D02B7-5817-447F-A105-E98A03F0FA6A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Oval 61">
                    <a:extLst>
                      <a:ext uri="{FF2B5EF4-FFF2-40B4-BE49-F238E27FC236}">
                        <a16:creationId xmlns:a16="http://schemas.microsoft.com/office/drawing/2014/main" id="{2260AA1C-16E3-4D8D-8449-7800DACFBB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95" name="Oval 61">
                    <a:extLst>
                      <a:ext uri="{FF2B5EF4-FFF2-40B4-BE49-F238E27FC236}">
                        <a16:creationId xmlns:a16="http://schemas.microsoft.com/office/drawing/2014/main" id="{2260AA1C-16E3-4D8D-8449-7800DACFBB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C5BBC8-5A3F-4198-BA91-20F7F47A6D17}"/>
                </a:ext>
              </a:extLst>
            </p:cNvPr>
            <p:cNvGrpSpPr/>
            <p:nvPr/>
          </p:nvGrpSpPr>
          <p:grpSpPr>
            <a:xfrm>
              <a:off x="2798419" y="4922784"/>
              <a:ext cx="704781" cy="558941"/>
              <a:chOff x="1691680" y="3717034"/>
              <a:chExt cx="704781" cy="55894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5969942-FF23-4A8E-BEC3-80AF78979045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61">
                    <a:extLst>
                      <a:ext uri="{FF2B5EF4-FFF2-40B4-BE49-F238E27FC236}">
                        <a16:creationId xmlns:a16="http://schemas.microsoft.com/office/drawing/2014/main" id="{DC1309D4-2759-443E-BD52-9EEC86E555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90" name="Oval 61">
                    <a:extLst>
                      <a:ext uri="{FF2B5EF4-FFF2-40B4-BE49-F238E27FC236}">
                        <a16:creationId xmlns:a16="http://schemas.microsoft.com/office/drawing/2014/main" id="{DC1309D4-2759-443E-BD52-9EEC86E555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0FA31F-6446-4594-A2FE-B097C2D75FB3}"/>
                </a:ext>
              </a:extLst>
            </p:cNvPr>
            <p:cNvGrpSpPr/>
            <p:nvPr/>
          </p:nvGrpSpPr>
          <p:grpSpPr>
            <a:xfrm>
              <a:off x="5498177" y="3844729"/>
              <a:ext cx="704781" cy="558941"/>
              <a:chOff x="1691680" y="3717034"/>
              <a:chExt cx="704781" cy="55894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A048A7-B7AB-42B8-A8B1-3558F9FA4ADC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61">
                    <a:extLst>
                      <a:ext uri="{FF2B5EF4-FFF2-40B4-BE49-F238E27FC236}">
                        <a16:creationId xmlns:a16="http://schemas.microsoft.com/office/drawing/2014/main" id="{04097DB3-C843-4133-A784-5619B5211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88" name="Oval 61">
                    <a:extLst>
                      <a:ext uri="{FF2B5EF4-FFF2-40B4-BE49-F238E27FC236}">
                        <a16:creationId xmlns:a16="http://schemas.microsoft.com/office/drawing/2014/main" id="{04097DB3-C843-4133-A784-5619B52113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A125274-4257-4509-8802-E0210FCD1582}"/>
                </a:ext>
              </a:extLst>
            </p:cNvPr>
            <p:cNvCxnSpPr>
              <a:cxnSpLocks/>
              <a:stCxn id="101" idx="7"/>
              <a:endCxn id="97" idx="2"/>
            </p:cNvCxnSpPr>
            <p:nvPr/>
          </p:nvCxnSpPr>
          <p:spPr>
            <a:xfrm flipV="1">
              <a:off x="2396080" y="3227644"/>
              <a:ext cx="690371" cy="686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5A4A57F-F595-4856-9341-AF853EAF60AC}"/>
                </a:ext>
              </a:extLst>
            </p:cNvPr>
            <p:cNvCxnSpPr>
              <a:cxnSpLocks/>
              <a:stCxn id="97" idx="6"/>
              <a:endCxn id="99" idx="2"/>
            </p:cNvCxnSpPr>
            <p:nvPr/>
          </p:nvCxnSpPr>
          <p:spPr>
            <a:xfrm>
              <a:off x="3503200" y="3227644"/>
              <a:ext cx="136177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0F87E36-65AA-41D6-B780-4CD87A6CC4C2}"/>
                </a:ext>
              </a:extLst>
            </p:cNvPr>
            <p:cNvCxnSpPr>
              <a:cxnSpLocks/>
              <a:stCxn id="101" idx="5"/>
              <a:endCxn id="90" idx="1"/>
            </p:cNvCxnSpPr>
            <p:nvPr/>
          </p:nvCxnSpPr>
          <p:spPr>
            <a:xfrm>
              <a:off x="2396080" y="4203988"/>
              <a:ext cx="751402" cy="7788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D27E78-054F-4FC2-9816-36DBDCF4AA9C}"/>
                </a:ext>
              </a:extLst>
            </p:cNvPr>
            <p:cNvCxnSpPr>
              <a:cxnSpLocks/>
              <a:stCxn id="97" idx="4"/>
              <a:endCxn id="90" idx="0"/>
            </p:cNvCxnSpPr>
            <p:nvPr/>
          </p:nvCxnSpPr>
          <p:spPr>
            <a:xfrm>
              <a:off x="3294826" y="3432829"/>
              <a:ext cx="0" cy="14899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D535294-7818-42A1-A8D1-9891ED63DD29}"/>
                </a:ext>
              </a:extLst>
            </p:cNvPr>
            <p:cNvCxnSpPr>
              <a:cxnSpLocks/>
              <a:stCxn id="97" idx="5"/>
              <a:endCxn id="95" idx="1"/>
            </p:cNvCxnSpPr>
            <p:nvPr/>
          </p:nvCxnSpPr>
          <p:spPr>
            <a:xfrm>
              <a:off x="3442169" y="3372732"/>
              <a:ext cx="1508406" cy="16065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294F8E-2172-466B-8A89-F833903AC0D0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503200" y="5124336"/>
              <a:ext cx="1386344" cy="36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260D523-7BDA-4D7C-A364-9ADA0FCE5085}"/>
                </a:ext>
              </a:extLst>
            </p:cNvPr>
            <p:cNvCxnSpPr>
              <a:cxnSpLocks/>
              <a:stCxn id="99" idx="5"/>
              <a:endCxn id="88" idx="1"/>
            </p:cNvCxnSpPr>
            <p:nvPr/>
          </p:nvCxnSpPr>
          <p:spPr>
            <a:xfrm>
              <a:off x="5220689" y="3372732"/>
              <a:ext cx="626551" cy="5320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D706DD-42FE-4C58-A9D9-5EE1E54BD3C7}"/>
                </a:ext>
              </a:extLst>
            </p:cNvPr>
            <p:cNvCxnSpPr>
              <a:cxnSpLocks/>
              <a:stCxn id="95" idx="7"/>
              <a:endCxn id="88" idx="4"/>
            </p:cNvCxnSpPr>
            <p:nvPr/>
          </p:nvCxnSpPr>
          <p:spPr>
            <a:xfrm flipV="1">
              <a:off x="5245262" y="4255099"/>
              <a:ext cx="749322" cy="724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744FF-01EF-4962-9E3D-ECEC046A00EC}"/>
                </a:ext>
              </a:extLst>
            </p:cNvPr>
            <p:cNvCxnSpPr>
              <a:cxnSpLocks/>
              <a:stCxn id="99" idx="4"/>
              <a:endCxn id="95" idx="0"/>
            </p:cNvCxnSpPr>
            <p:nvPr/>
          </p:nvCxnSpPr>
          <p:spPr>
            <a:xfrm>
              <a:off x="5073346" y="3432829"/>
              <a:ext cx="24573" cy="1486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85">
              <a:extLst>
                <a:ext uri="{FF2B5EF4-FFF2-40B4-BE49-F238E27FC236}">
                  <a16:creationId xmlns:a16="http://schemas.microsoft.com/office/drawing/2014/main" id="{3061E1AD-542C-4988-8DB7-1FDB91042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823" y="3203008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1</a:t>
              </a:r>
            </a:p>
          </p:txBody>
        </p:sp>
        <p:sp>
          <p:nvSpPr>
            <p:cNvPr id="61" name="Text Box 85">
              <a:extLst>
                <a:ext uri="{FF2B5EF4-FFF2-40B4-BE49-F238E27FC236}">
                  <a16:creationId xmlns:a16="http://schemas.microsoft.com/office/drawing/2014/main" id="{616BA872-63C4-4849-8ED7-B56EB4C28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049" y="3844729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1</a:t>
              </a:r>
            </a:p>
          </p:txBody>
        </p:sp>
        <p:sp>
          <p:nvSpPr>
            <p:cNvPr id="64" name="Text Box 85">
              <a:extLst>
                <a:ext uri="{FF2B5EF4-FFF2-40B4-BE49-F238E27FC236}">
                  <a16:creationId xmlns:a16="http://schemas.microsoft.com/office/drawing/2014/main" id="{BCE3E358-327F-49A1-9F22-75EB4D133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3692" y="325539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1</a:t>
              </a:r>
            </a:p>
          </p:txBody>
        </p:sp>
        <p:sp>
          <p:nvSpPr>
            <p:cNvPr id="67" name="Text Box 85">
              <a:extLst>
                <a:ext uri="{FF2B5EF4-FFF2-40B4-BE49-F238E27FC236}">
                  <a16:creationId xmlns:a16="http://schemas.microsoft.com/office/drawing/2014/main" id="{22074643-754A-45B1-AAD9-32EA60B3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949" y="284303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  <p:sp>
          <p:nvSpPr>
            <p:cNvPr id="70" name="Text Box 85">
              <a:extLst>
                <a:ext uri="{FF2B5EF4-FFF2-40B4-BE49-F238E27FC236}">
                  <a16:creationId xmlns:a16="http://schemas.microsoft.com/office/drawing/2014/main" id="{F4C5EBD4-BED0-4D6C-A280-31F15F99E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395" y="444926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5</a:t>
              </a:r>
            </a:p>
          </p:txBody>
        </p:sp>
        <p:sp>
          <p:nvSpPr>
            <p:cNvPr id="73" name="Text Box 85">
              <a:extLst>
                <a:ext uri="{FF2B5EF4-FFF2-40B4-BE49-F238E27FC236}">
                  <a16:creationId xmlns:a16="http://schemas.microsoft.com/office/drawing/2014/main" id="{EBED1EDE-7238-4267-BECA-DC6BFFBEE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857" y="392729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  <p:sp>
          <p:nvSpPr>
            <p:cNvPr id="81" name="Text Box 85">
              <a:extLst>
                <a:ext uri="{FF2B5EF4-FFF2-40B4-BE49-F238E27FC236}">
                  <a16:creationId xmlns:a16="http://schemas.microsoft.com/office/drawing/2014/main" id="{6A8F55B8-49EF-4517-A69D-BEEA936DC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130" y="459154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  <p:sp>
          <p:nvSpPr>
            <p:cNvPr id="86" name="Text Box 85">
              <a:extLst>
                <a:ext uri="{FF2B5EF4-FFF2-40B4-BE49-F238E27FC236}">
                  <a16:creationId xmlns:a16="http://schemas.microsoft.com/office/drawing/2014/main" id="{055CDFC8-03AF-4744-BF9D-E46A437CC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587" y="510876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901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05145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80808"/>
                </a:solidFill>
              </a:rPr>
              <a:t>Bellman Ford Algorithm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Bellman-Ford algorithm solves the single-source shortest-path problem in the general case in which edges of a given digraph can have negative weight as long as G contains no negative cycles.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Like Dijkstra's algorithm, this algorithm, uses the notion of edge relaxation but does not use with greedy method. Again, it uses d[u] as an upper bound on the distance d[u, v] from u to v.</a:t>
            </a:r>
          </a:p>
        </p:txBody>
      </p:sp>
    </p:spTree>
    <p:extLst>
      <p:ext uri="{BB962C8B-B14F-4D97-AF65-F5344CB8AC3E}">
        <p14:creationId xmlns:p14="http://schemas.microsoft.com/office/powerpoint/2010/main" val="2414375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Bellman Ford Algorithm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The algorithm progressively decreases an estimate d[v] on the weight of the shortest path from the source vertex s to each vertex v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en-US" sz="2200" dirty="0">
                    <a:solidFill>
                      <a:srgbClr val="080808"/>
                    </a:solidFill>
                  </a:rPr>
                  <a:t> V until it achieve the actual shortest-path.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The algorithm returns Boolean TRUE if the given digraph contains no negative cycles that are reachable from source vertex s otherwise it returns Boolean FALSE.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en-US" altLang="en-US" sz="18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48" r="-1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162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349" y="1253937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marL="0" indent="0" algn="just">
                  <a:buNone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Bellman Ford Algorithm (Negative Cycle Detection)</a:t>
                </a: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Assume:</a:t>
                </a:r>
              </a:p>
              <a:p>
                <a:pPr marL="809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≤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]+4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9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≤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]+5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8096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 ≤ 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]−10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Adding:</a:t>
                </a: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≤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]−1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Because it’s a cycle, vertices on left are same as those on right.  Thus we get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; a contradiction.</a:t>
                </a: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So for at least one edge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&gt;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i="1" dirty="0" err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18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This is exactly what Bellman-Ford checks for.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en-US" sz="2400" b="1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endParaRPr lang="en-US" altLang="en-US" sz="18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349" y="1253937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50" r="-1317" b="-2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99CC720-9E78-4B2B-8AC2-7EAD0C55108C}"/>
              </a:ext>
            </a:extLst>
          </p:cNvPr>
          <p:cNvGrpSpPr/>
          <p:nvPr/>
        </p:nvGrpSpPr>
        <p:grpSpPr>
          <a:xfrm>
            <a:off x="4932040" y="2348880"/>
            <a:ext cx="1944216" cy="1368152"/>
            <a:chOff x="6228185" y="2636912"/>
            <a:chExt cx="1944216" cy="13681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BFF018-9941-4105-A155-B51966C90238}"/>
                </a:ext>
              </a:extLst>
            </p:cNvPr>
            <p:cNvGrpSpPr/>
            <p:nvPr/>
          </p:nvGrpSpPr>
          <p:grpSpPr>
            <a:xfrm>
              <a:off x="6228185" y="2636912"/>
              <a:ext cx="1944216" cy="1368152"/>
              <a:chOff x="5597525" y="1301750"/>
              <a:chExt cx="3100927" cy="2286000"/>
            </a:xfrm>
          </p:grpSpPr>
          <p:grpSp>
            <p:nvGrpSpPr>
              <p:cNvPr id="9" name="object 12">
                <a:extLst>
                  <a:ext uri="{FF2B5EF4-FFF2-40B4-BE49-F238E27FC236}">
                    <a16:creationId xmlns:a16="http://schemas.microsoft.com/office/drawing/2014/main" id="{97C31AE3-2A12-49AC-8F62-EE6B97C8B026}"/>
                  </a:ext>
                </a:extLst>
              </p:cNvPr>
              <p:cNvGrpSpPr/>
              <p:nvPr/>
            </p:nvGrpSpPr>
            <p:grpSpPr>
              <a:xfrm>
                <a:off x="5597525" y="2216150"/>
                <a:ext cx="762000" cy="762000"/>
                <a:chOff x="5597525" y="2216150"/>
                <a:chExt cx="762000" cy="762000"/>
              </a:xfrm>
            </p:grpSpPr>
            <p:sp>
              <p:nvSpPr>
                <p:cNvPr id="22" name="object 13">
                  <a:extLst>
                    <a:ext uri="{FF2B5EF4-FFF2-40B4-BE49-F238E27FC236}">
                      <a16:creationId xmlns:a16="http://schemas.microsoft.com/office/drawing/2014/main" id="{0B4E38A3-091A-4773-BB75-4242BB96F511}"/>
                    </a:ext>
                  </a:extLst>
                </p:cNvPr>
                <p:cNvSpPr/>
                <p:nvPr/>
              </p:nvSpPr>
              <p:spPr>
                <a:xfrm>
                  <a:off x="5603875" y="22225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374650" y="0"/>
                      </a:moveTo>
                      <a:lnTo>
                        <a:pt x="327660" y="2919"/>
                      </a:lnTo>
                      <a:lnTo>
                        <a:pt x="282411" y="11443"/>
                      </a:lnTo>
                      <a:lnTo>
                        <a:pt x="239253" y="25221"/>
                      </a:lnTo>
                      <a:lnTo>
                        <a:pt x="198538" y="43902"/>
                      </a:lnTo>
                      <a:lnTo>
                        <a:pt x="160617" y="67133"/>
                      </a:lnTo>
                      <a:lnTo>
                        <a:pt x="125842" y="94563"/>
                      </a:lnTo>
                      <a:lnTo>
                        <a:pt x="94563" y="125842"/>
                      </a:lnTo>
                      <a:lnTo>
                        <a:pt x="67133" y="160617"/>
                      </a:lnTo>
                      <a:lnTo>
                        <a:pt x="43902" y="198538"/>
                      </a:lnTo>
                      <a:lnTo>
                        <a:pt x="25221" y="239253"/>
                      </a:lnTo>
                      <a:lnTo>
                        <a:pt x="11443" y="282411"/>
                      </a:lnTo>
                      <a:lnTo>
                        <a:pt x="2919" y="327660"/>
                      </a:lnTo>
                      <a:lnTo>
                        <a:pt x="0" y="374650"/>
                      </a:lnTo>
                      <a:lnTo>
                        <a:pt x="2919" y="421639"/>
                      </a:lnTo>
                      <a:lnTo>
                        <a:pt x="11443" y="466888"/>
                      </a:lnTo>
                      <a:lnTo>
                        <a:pt x="25221" y="510046"/>
                      </a:lnTo>
                      <a:lnTo>
                        <a:pt x="43902" y="550761"/>
                      </a:lnTo>
                      <a:lnTo>
                        <a:pt x="67133" y="588682"/>
                      </a:lnTo>
                      <a:lnTo>
                        <a:pt x="94563" y="623457"/>
                      </a:lnTo>
                      <a:lnTo>
                        <a:pt x="125842" y="654736"/>
                      </a:lnTo>
                      <a:lnTo>
                        <a:pt x="160617" y="682166"/>
                      </a:lnTo>
                      <a:lnTo>
                        <a:pt x="198538" y="705397"/>
                      </a:lnTo>
                      <a:lnTo>
                        <a:pt x="239253" y="724078"/>
                      </a:lnTo>
                      <a:lnTo>
                        <a:pt x="282411" y="737856"/>
                      </a:lnTo>
                      <a:lnTo>
                        <a:pt x="327660" y="746380"/>
                      </a:lnTo>
                      <a:lnTo>
                        <a:pt x="374650" y="749300"/>
                      </a:lnTo>
                      <a:lnTo>
                        <a:pt x="421639" y="746380"/>
                      </a:lnTo>
                      <a:lnTo>
                        <a:pt x="466888" y="737856"/>
                      </a:lnTo>
                      <a:lnTo>
                        <a:pt x="510046" y="724078"/>
                      </a:lnTo>
                      <a:lnTo>
                        <a:pt x="550761" y="705397"/>
                      </a:lnTo>
                      <a:lnTo>
                        <a:pt x="588682" y="682166"/>
                      </a:lnTo>
                      <a:lnTo>
                        <a:pt x="623457" y="654736"/>
                      </a:lnTo>
                      <a:lnTo>
                        <a:pt x="654736" y="623457"/>
                      </a:lnTo>
                      <a:lnTo>
                        <a:pt x="682166" y="588682"/>
                      </a:lnTo>
                      <a:lnTo>
                        <a:pt x="705397" y="550761"/>
                      </a:lnTo>
                      <a:lnTo>
                        <a:pt x="724078" y="510046"/>
                      </a:lnTo>
                      <a:lnTo>
                        <a:pt x="737856" y="466888"/>
                      </a:lnTo>
                      <a:lnTo>
                        <a:pt x="746380" y="421639"/>
                      </a:lnTo>
                      <a:lnTo>
                        <a:pt x="749300" y="374650"/>
                      </a:lnTo>
                      <a:lnTo>
                        <a:pt x="746380" y="327660"/>
                      </a:lnTo>
                      <a:lnTo>
                        <a:pt x="737856" y="282411"/>
                      </a:lnTo>
                      <a:lnTo>
                        <a:pt x="724078" y="239253"/>
                      </a:lnTo>
                      <a:lnTo>
                        <a:pt x="705397" y="198538"/>
                      </a:lnTo>
                      <a:lnTo>
                        <a:pt x="682166" y="160617"/>
                      </a:lnTo>
                      <a:lnTo>
                        <a:pt x="654736" y="125842"/>
                      </a:lnTo>
                      <a:lnTo>
                        <a:pt x="623457" y="94563"/>
                      </a:lnTo>
                      <a:lnTo>
                        <a:pt x="588682" y="67133"/>
                      </a:lnTo>
                      <a:lnTo>
                        <a:pt x="550761" y="43902"/>
                      </a:lnTo>
                      <a:lnTo>
                        <a:pt x="510046" y="25221"/>
                      </a:lnTo>
                      <a:lnTo>
                        <a:pt x="466888" y="11443"/>
                      </a:lnTo>
                      <a:lnTo>
                        <a:pt x="421639" y="2919"/>
                      </a:lnTo>
                      <a:lnTo>
                        <a:pt x="3746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b="1" dirty="0"/>
                </a:p>
              </p:txBody>
            </p:sp>
            <p:sp>
              <p:nvSpPr>
                <p:cNvPr id="23" name="object 14">
                  <a:extLst>
                    <a:ext uri="{FF2B5EF4-FFF2-40B4-BE49-F238E27FC236}">
                      <a16:creationId xmlns:a16="http://schemas.microsoft.com/office/drawing/2014/main" id="{A1AFF07D-44D6-46FC-B1D5-7049B9A3B726}"/>
                    </a:ext>
                  </a:extLst>
                </p:cNvPr>
                <p:cNvSpPr/>
                <p:nvPr/>
              </p:nvSpPr>
              <p:spPr>
                <a:xfrm>
                  <a:off x="5603875" y="22225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0" y="374650"/>
                      </a:moveTo>
                      <a:lnTo>
                        <a:pt x="2919" y="327660"/>
                      </a:lnTo>
                      <a:lnTo>
                        <a:pt x="11443" y="282411"/>
                      </a:lnTo>
                      <a:lnTo>
                        <a:pt x="25221" y="239253"/>
                      </a:lnTo>
                      <a:lnTo>
                        <a:pt x="43902" y="198538"/>
                      </a:lnTo>
                      <a:lnTo>
                        <a:pt x="67133" y="160617"/>
                      </a:lnTo>
                      <a:lnTo>
                        <a:pt x="94563" y="125842"/>
                      </a:lnTo>
                      <a:lnTo>
                        <a:pt x="125842" y="94563"/>
                      </a:lnTo>
                      <a:lnTo>
                        <a:pt x="160617" y="67133"/>
                      </a:lnTo>
                      <a:lnTo>
                        <a:pt x="198538" y="43902"/>
                      </a:lnTo>
                      <a:lnTo>
                        <a:pt x="239253" y="25221"/>
                      </a:lnTo>
                      <a:lnTo>
                        <a:pt x="282411" y="11443"/>
                      </a:lnTo>
                      <a:lnTo>
                        <a:pt x="327660" y="2919"/>
                      </a:lnTo>
                      <a:lnTo>
                        <a:pt x="374650" y="0"/>
                      </a:lnTo>
                      <a:lnTo>
                        <a:pt x="421639" y="2919"/>
                      </a:lnTo>
                      <a:lnTo>
                        <a:pt x="466888" y="11443"/>
                      </a:lnTo>
                      <a:lnTo>
                        <a:pt x="510046" y="25221"/>
                      </a:lnTo>
                      <a:lnTo>
                        <a:pt x="550761" y="43902"/>
                      </a:lnTo>
                      <a:lnTo>
                        <a:pt x="588682" y="67133"/>
                      </a:lnTo>
                      <a:lnTo>
                        <a:pt x="623457" y="94563"/>
                      </a:lnTo>
                      <a:lnTo>
                        <a:pt x="654736" y="125842"/>
                      </a:lnTo>
                      <a:lnTo>
                        <a:pt x="682166" y="160617"/>
                      </a:lnTo>
                      <a:lnTo>
                        <a:pt x="705397" y="198538"/>
                      </a:lnTo>
                      <a:lnTo>
                        <a:pt x="724078" y="239253"/>
                      </a:lnTo>
                      <a:lnTo>
                        <a:pt x="737856" y="282411"/>
                      </a:lnTo>
                      <a:lnTo>
                        <a:pt x="746380" y="327660"/>
                      </a:lnTo>
                      <a:lnTo>
                        <a:pt x="749300" y="374650"/>
                      </a:lnTo>
                      <a:lnTo>
                        <a:pt x="746380" y="421639"/>
                      </a:lnTo>
                      <a:lnTo>
                        <a:pt x="737856" y="466888"/>
                      </a:lnTo>
                      <a:lnTo>
                        <a:pt x="724078" y="510046"/>
                      </a:lnTo>
                      <a:lnTo>
                        <a:pt x="705397" y="550761"/>
                      </a:lnTo>
                      <a:lnTo>
                        <a:pt x="682166" y="588682"/>
                      </a:lnTo>
                      <a:lnTo>
                        <a:pt x="654736" y="623457"/>
                      </a:lnTo>
                      <a:lnTo>
                        <a:pt x="623457" y="654736"/>
                      </a:lnTo>
                      <a:lnTo>
                        <a:pt x="588682" y="682166"/>
                      </a:lnTo>
                      <a:lnTo>
                        <a:pt x="550761" y="705397"/>
                      </a:lnTo>
                      <a:lnTo>
                        <a:pt x="510046" y="724078"/>
                      </a:lnTo>
                      <a:lnTo>
                        <a:pt x="466888" y="737856"/>
                      </a:lnTo>
                      <a:lnTo>
                        <a:pt x="421639" y="746380"/>
                      </a:lnTo>
                      <a:lnTo>
                        <a:pt x="374650" y="749300"/>
                      </a:lnTo>
                      <a:lnTo>
                        <a:pt x="327660" y="746380"/>
                      </a:lnTo>
                      <a:lnTo>
                        <a:pt x="282411" y="737856"/>
                      </a:lnTo>
                      <a:lnTo>
                        <a:pt x="239253" y="724078"/>
                      </a:lnTo>
                      <a:lnTo>
                        <a:pt x="198538" y="705397"/>
                      </a:lnTo>
                      <a:lnTo>
                        <a:pt x="160617" y="682166"/>
                      </a:lnTo>
                      <a:lnTo>
                        <a:pt x="125842" y="654736"/>
                      </a:lnTo>
                      <a:lnTo>
                        <a:pt x="94563" y="623457"/>
                      </a:lnTo>
                      <a:lnTo>
                        <a:pt x="67133" y="588682"/>
                      </a:lnTo>
                      <a:lnTo>
                        <a:pt x="43902" y="550761"/>
                      </a:lnTo>
                      <a:lnTo>
                        <a:pt x="25221" y="510046"/>
                      </a:lnTo>
                      <a:lnTo>
                        <a:pt x="11443" y="466888"/>
                      </a:lnTo>
                      <a:lnTo>
                        <a:pt x="2919" y="421639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</p:grpSp>
          <p:sp>
            <p:nvSpPr>
              <p:cNvPr id="10" name="object 15">
                <a:extLst>
                  <a:ext uri="{FF2B5EF4-FFF2-40B4-BE49-F238E27FC236}">
                    <a16:creationId xmlns:a16="http://schemas.microsoft.com/office/drawing/2014/main" id="{D4FF9DBF-1AD1-4B43-9611-FF2CD0C5C456}"/>
                  </a:ext>
                </a:extLst>
              </p:cNvPr>
              <p:cNvSpPr txBox="1"/>
              <p:nvPr/>
            </p:nvSpPr>
            <p:spPr>
              <a:xfrm>
                <a:off x="5793994" y="2391232"/>
                <a:ext cx="178435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 dirty="0">
                    <a:latin typeface="Times New Roman"/>
                    <a:cs typeface="Times New Roman"/>
                  </a:rPr>
                  <a:t>u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1" name="object 16">
                <a:extLst>
                  <a:ext uri="{FF2B5EF4-FFF2-40B4-BE49-F238E27FC236}">
                    <a16:creationId xmlns:a16="http://schemas.microsoft.com/office/drawing/2014/main" id="{6D6B1A06-36EA-4539-BF35-4F3F323A9497}"/>
                  </a:ext>
                </a:extLst>
              </p:cNvPr>
              <p:cNvGrpSpPr/>
              <p:nvPr/>
            </p:nvGrpSpPr>
            <p:grpSpPr>
              <a:xfrm>
                <a:off x="7731125" y="1301750"/>
                <a:ext cx="762000" cy="762000"/>
                <a:chOff x="7731125" y="1301750"/>
                <a:chExt cx="762000" cy="762000"/>
              </a:xfrm>
            </p:grpSpPr>
            <p:sp>
              <p:nvSpPr>
                <p:cNvPr id="20" name="object 17">
                  <a:extLst>
                    <a:ext uri="{FF2B5EF4-FFF2-40B4-BE49-F238E27FC236}">
                      <a16:creationId xmlns:a16="http://schemas.microsoft.com/office/drawing/2014/main" id="{278D0A74-D10E-47A0-A1E8-90EF8D0B04B9}"/>
                    </a:ext>
                  </a:extLst>
                </p:cNvPr>
                <p:cNvSpPr/>
                <p:nvPr/>
              </p:nvSpPr>
              <p:spPr>
                <a:xfrm>
                  <a:off x="7737475" y="1308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374650" y="0"/>
                      </a:moveTo>
                      <a:lnTo>
                        <a:pt x="327660" y="2919"/>
                      </a:lnTo>
                      <a:lnTo>
                        <a:pt x="282411" y="11443"/>
                      </a:lnTo>
                      <a:lnTo>
                        <a:pt x="239253" y="25221"/>
                      </a:lnTo>
                      <a:lnTo>
                        <a:pt x="198538" y="43902"/>
                      </a:lnTo>
                      <a:lnTo>
                        <a:pt x="160617" y="67133"/>
                      </a:lnTo>
                      <a:lnTo>
                        <a:pt x="125842" y="94563"/>
                      </a:lnTo>
                      <a:lnTo>
                        <a:pt x="94563" y="125842"/>
                      </a:lnTo>
                      <a:lnTo>
                        <a:pt x="67133" y="160617"/>
                      </a:lnTo>
                      <a:lnTo>
                        <a:pt x="43902" y="198538"/>
                      </a:lnTo>
                      <a:lnTo>
                        <a:pt x="25221" y="239253"/>
                      </a:lnTo>
                      <a:lnTo>
                        <a:pt x="11443" y="282411"/>
                      </a:lnTo>
                      <a:lnTo>
                        <a:pt x="2919" y="327660"/>
                      </a:lnTo>
                      <a:lnTo>
                        <a:pt x="0" y="374650"/>
                      </a:lnTo>
                      <a:lnTo>
                        <a:pt x="2919" y="421639"/>
                      </a:lnTo>
                      <a:lnTo>
                        <a:pt x="11443" y="466888"/>
                      </a:lnTo>
                      <a:lnTo>
                        <a:pt x="25221" y="510046"/>
                      </a:lnTo>
                      <a:lnTo>
                        <a:pt x="43902" y="550761"/>
                      </a:lnTo>
                      <a:lnTo>
                        <a:pt x="67133" y="588682"/>
                      </a:lnTo>
                      <a:lnTo>
                        <a:pt x="94563" y="623457"/>
                      </a:lnTo>
                      <a:lnTo>
                        <a:pt x="125842" y="654736"/>
                      </a:lnTo>
                      <a:lnTo>
                        <a:pt x="160617" y="682166"/>
                      </a:lnTo>
                      <a:lnTo>
                        <a:pt x="198538" y="705397"/>
                      </a:lnTo>
                      <a:lnTo>
                        <a:pt x="239253" y="724078"/>
                      </a:lnTo>
                      <a:lnTo>
                        <a:pt x="282411" y="737856"/>
                      </a:lnTo>
                      <a:lnTo>
                        <a:pt x="327660" y="746380"/>
                      </a:lnTo>
                      <a:lnTo>
                        <a:pt x="374650" y="749300"/>
                      </a:lnTo>
                      <a:lnTo>
                        <a:pt x="421639" y="746380"/>
                      </a:lnTo>
                      <a:lnTo>
                        <a:pt x="466888" y="737856"/>
                      </a:lnTo>
                      <a:lnTo>
                        <a:pt x="510046" y="724078"/>
                      </a:lnTo>
                      <a:lnTo>
                        <a:pt x="550761" y="705397"/>
                      </a:lnTo>
                      <a:lnTo>
                        <a:pt x="588682" y="682166"/>
                      </a:lnTo>
                      <a:lnTo>
                        <a:pt x="623457" y="654736"/>
                      </a:lnTo>
                      <a:lnTo>
                        <a:pt x="654736" y="623457"/>
                      </a:lnTo>
                      <a:lnTo>
                        <a:pt x="682166" y="588682"/>
                      </a:lnTo>
                      <a:lnTo>
                        <a:pt x="705397" y="550761"/>
                      </a:lnTo>
                      <a:lnTo>
                        <a:pt x="724078" y="510046"/>
                      </a:lnTo>
                      <a:lnTo>
                        <a:pt x="737856" y="466888"/>
                      </a:lnTo>
                      <a:lnTo>
                        <a:pt x="746380" y="421639"/>
                      </a:lnTo>
                      <a:lnTo>
                        <a:pt x="749300" y="374650"/>
                      </a:lnTo>
                      <a:lnTo>
                        <a:pt x="746380" y="327660"/>
                      </a:lnTo>
                      <a:lnTo>
                        <a:pt x="737856" y="282411"/>
                      </a:lnTo>
                      <a:lnTo>
                        <a:pt x="724078" y="239253"/>
                      </a:lnTo>
                      <a:lnTo>
                        <a:pt x="705397" y="198538"/>
                      </a:lnTo>
                      <a:lnTo>
                        <a:pt x="682166" y="160617"/>
                      </a:lnTo>
                      <a:lnTo>
                        <a:pt x="654736" y="125842"/>
                      </a:lnTo>
                      <a:lnTo>
                        <a:pt x="623457" y="94563"/>
                      </a:lnTo>
                      <a:lnTo>
                        <a:pt x="588682" y="67133"/>
                      </a:lnTo>
                      <a:lnTo>
                        <a:pt x="550761" y="43902"/>
                      </a:lnTo>
                      <a:lnTo>
                        <a:pt x="510046" y="25221"/>
                      </a:lnTo>
                      <a:lnTo>
                        <a:pt x="466888" y="11443"/>
                      </a:lnTo>
                      <a:lnTo>
                        <a:pt x="421639" y="2919"/>
                      </a:lnTo>
                      <a:lnTo>
                        <a:pt x="3746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  <p:sp>
              <p:nvSpPr>
                <p:cNvPr id="21" name="object 18">
                  <a:extLst>
                    <a:ext uri="{FF2B5EF4-FFF2-40B4-BE49-F238E27FC236}">
                      <a16:creationId xmlns:a16="http://schemas.microsoft.com/office/drawing/2014/main" id="{45BE27CD-EFB7-48D4-B543-A13F3FCB227A}"/>
                    </a:ext>
                  </a:extLst>
                </p:cNvPr>
                <p:cNvSpPr/>
                <p:nvPr/>
              </p:nvSpPr>
              <p:spPr>
                <a:xfrm>
                  <a:off x="7737475" y="1308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0" y="374650"/>
                      </a:moveTo>
                      <a:lnTo>
                        <a:pt x="2919" y="327660"/>
                      </a:lnTo>
                      <a:lnTo>
                        <a:pt x="11443" y="282411"/>
                      </a:lnTo>
                      <a:lnTo>
                        <a:pt x="25221" y="239253"/>
                      </a:lnTo>
                      <a:lnTo>
                        <a:pt x="43902" y="198538"/>
                      </a:lnTo>
                      <a:lnTo>
                        <a:pt x="67133" y="160617"/>
                      </a:lnTo>
                      <a:lnTo>
                        <a:pt x="94563" y="125842"/>
                      </a:lnTo>
                      <a:lnTo>
                        <a:pt x="125842" y="94563"/>
                      </a:lnTo>
                      <a:lnTo>
                        <a:pt x="160617" y="67133"/>
                      </a:lnTo>
                      <a:lnTo>
                        <a:pt x="198538" y="43902"/>
                      </a:lnTo>
                      <a:lnTo>
                        <a:pt x="239253" y="25221"/>
                      </a:lnTo>
                      <a:lnTo>
                        <a:pt x="282411" y="11443"/>
                      </a:lnTo>
                      <a:lnTo>
                        <a:pt x="327660" y="2919"/>
                      </a:lnTo>
                      <a:lnTo>
                        <a:pt x="374650" y="0"/>
                      </a:lnTo>
                      <a:lnTo>
                        <a:pt x="421639" y="2919"/>
                      </a:lnTo>
                      <a:lnTo>
                        <a:pt x="466888" y="11443"/>
                      </a:lnTo>
                      <a:lnTo>
                        <a:pt x="510046" y="25221"/>
                      </a:lnTo>
                      <a:lnTo>
                        <a:pt x="550761" y="43902"/>
                      </a:lnTo>
                      <a:lnTo>
                        <a:pt x="588682" y="67133"/>
                      </a:lnTo>
                      <a:lnTo>
                        <a:pt x="623457" y="94563"/>
                      </a:lnTo>
                      <a:lnTo>
                        <a:pt x="654736" y="125842"/>
                      </a:lnTo>
                      <a:lnTo>
                        <a:pt x="682166" y="160617"/>
                      </a:lnTo>
                      <a:lnTo>
                        <a:pt x="705397" y="198538"/>
                      </a:lnTo>
                      <a:lnTo>
                        <a:pt x="724078" y="239253"/>
                      </a:lnTo>
                      <a:lnTo>
                        <a:pt x="737856" y="282411"/>
                      </a:lnTo>
                      <a:lnTo>
                        <a:pt x="746380" y="327660"/>
                      </a:lnTo>
                      <a:lnTo>
                        <a:pt x="749300" y="374650"/>
                      </a:lnTo>
                      <a:lnTo>
                        <a:pt x="746380" y="421639"/>
                      </a:lnTo>
                      <a:lnTo>
                        <a:pt x="737856" y="466888"/>
                      </a:lnTo>
                      <a:lnTo>
                        <a:pt x="724078" y="510046"/>
                      </a:lnTo>
                      <a:lnTo>
                        <a:pt x="705397" y="550761"/>
                      </a:lnTo>
                      <a:lnTo>
                        <a:pt x="682166" y="588682"/>
                      </a:lnTo>
                      <a:lnTo>
                        <a:pt x="654736" y="623457"/>
                      </a:lnTo>
                      <a:lnTo>
                        <a:pt x="623457" y="654736"/>
                      </a:lnTo>
                      <a:lnTo>
                        <a:pt x="588682" y="682166"/>
                      </a:lnTo>
                      <a:lnTo>
                        <a:pt x="550761" y="705397"/>
                      </a:lnTo>
                      <a:lnTo>
                        <a:pt x="510046" y="724078"/>
                      </a:lnTo>
                      <a:lnTo>
                        <a:pt x="466888" y="737856"/>
                      </a:lnTo>
                      <a:lnTo>
                        <a:pt x="421639" y="746380"/>
                      </a:lnTo>
                      <a:lnTo>
                        <a:pt x="374650" y="749300"/>
                      </a:lnTo>
                      <a:lnTo>
                        <a:pt x="327660" y="746380"/>
                      </a:lnTo>
                      <a:lnTo>
                        <a:pt x="282411" y="737856"/>
                      </a:lnTo>
                      <a:lnTo>
                        <a:pt x="239253" y="724078"/>
                      </a:lnTo>
                      <a:lnTo>
                        <a:pt x="198538" y="705397"/>
                      </a:lnTo>
                      <a:lnTo>
                        <a:pt x="160617" y="682166"/>
                      </a:lnTo>
                      <a:lnTo>
                        <a:pt x="125842" y="654736"/>
                      </a:lnTo>
                      <a:lnTo>
                        <a:pt x="94563" y="623457"/>
                      </a:lnTo>
                      <a:lnTo>
                        <a:pt x="67133" y="588682"/>
                      </a:lnTo>
                      <a:lnTo>
                        <a:pt x="43902" y="550761"/>
                      </a:lnTo>
                      <a:lnTo>
                        <a:pt x="25221" y="510046"/>
                      </a:lnTo>
                      <a:lnTo>
                        <a:pt x="11443" y="466888"/>
                      </a:lnTo>
                      <a:lnTo>
                        <a:pt x="2919" y="421639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</p:grpSp>
          <p:sp>
            <p:nvSpPr>
              <p:cNvPr id="12" name="object 19">
                <a:extLst>
                  <a:ext uri="{FF2B5EF4-FFF2-40B4-BE49-F238E27FC236}">
                    <a16:creationId xmlns:a16="http://schemas.microsoft.com/office/drawing/2014/main" id="{7A3CD3C9-AE55-4227-AED7-6386F7719165}"/>
                  </a:ext>
                </a:extLst>
              </p:cNvPr>
              <p:cNvSpPr txBox="1"/>
              <p:nvPr/>
            </p:nvSpPr>
            <p:spPr>
              <a:xfrm>
                <a:off x="7927975" y="1476884"/>
                <a:ext cx="161289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 dirty="0">
                    <a:latin typeface="Times New Roman"/>
                    <a:cs typeface="Times New Roman"/>
                  </a:rPr>
                  <a:t>x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13" name="object 20">
                <a:extLst>
                  <a:ext uri="{FF2B5EF4-FFF2-40B4-BE49-F238E27FC236}">
                    <a16:creationId xmlns:a16="http://schemas.microsoft.com/office/drawing/2014/main" id="{C0E58C2D-18EB-4EB7-BE9D-6697BF46576D}"/>
                  </a:ext>
                </a:extLst>
              </p:cNvPr>
              <p:cNvGrpSpPr/>
              <p:nvPr/>
            </p:nvGrpSpPr>
            <p:grpSpPr>
              <a:xfrm>
                <a:off x="7197725" y="2825750"/>
                <a:ext cx="762000" cy="762000"/>
                <a:chOff x="7197725" y="2825750"/>
                <a:chExt cx="762000" cy="762000"/>
              </a:xfrm>
            </p:grpSpPr>
            <p:sp>
              <p:nvSpPr>
                <p:cNvPr id="18" name="object 21">
                  <a:extLst>
                    <a:ext uri="{FF2B5EF4-FFF2-40B4-BE49-F238E27FC236}">
                      <a16:creationId xmlns:a16="http://schemas.microsoft.com/office/drawing/2014/main" id="{E4F0D724-7D02-42AC-9EED-7FEAA39E0825}"/>
                    </a:ext>
                  </a:extLst>
                </p:cNvPr>
                <p:cNvSpPr/>
                <p:nvPr/>
              </p:nvSpPr>
              <p:spPr>
                <a:xfrm>
                  <a:off x="7204075" y="2832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374650" y="0"/>
                      </a:moveTo>
                      <a:lnTo>
                        <a:pt x="327660" y="2919"/>
                      </a:lnTo>
                      <a:lnTo>
                        <a:pt x="282411" y="11443"/>
                      </a:lnTo>
                      <a:lnTo>
                        <a:pt x="239253" y="25221"/>
                      </a:lnTo>
                      <a:lnTo>
                        <a:pt x="198538" y="43902"/>
                      </a:lnTo>
                      <a:lnTo>
                        <a:pt x="160617" y="67133"/>
                      </a:lnTo>
                      <a:lnTo>
                        <a:pt x="125842" y="94563"/>
                      </a:lnTo>
                      <a:lnTo>
                        <a:pt x="94563" y="125842"/>
                      </a:lnTo>
                      <a:lnTo>
                        <a:pt x="67133" y="160617"/>
                      </a:lnTo>
                      <a:lnTo>
                        <a:pt x="43902" y="198538"/>
                      </a:lnTo>
                      <a:lnTo>
                        <a:pt x="25221" y="239253"/>
                      </a:lnTo>
                      <a:lnTo>
                        <a:pt x="11443" y="282411"/>
                      </a:lnTo>
                      <a:lnTo>
                        <a:pt x="2919" y="327660"/>
                      </a:lnTo>
                      <a:lnTo>
                        <a:pt x="0" y="374650"/>
                      </a:lnTo>
                      <a:lnTo>
                        <a:pt x="2919" y="421639"/>
                      </a:lnTo>
                      <a:lnTo>
                        <a:pt x="11443" y="466888"/>
                      </a:lnTo>
                      <a:lnTo>
                        <a:pt x="25221" y="510046"/>
                      </a:lnTo>
                      <a:lnTo>
                        <a:pt x="43902" y="550761"/>
                      </a:lnTo>
                      <a:lnTo>
                        <a:pt x="67133" y="588682"/>
                      </a:lnTo>
                      <a:lnTo>
                        <a:pt x="94563" y="623457"/>
                      </a:lnTo>
                      <a:lnTo>
                        <a:pt x="125842" y="654736"/>
                      </a:lnTo>
                      <a:lnTo>
                        <a:pt x="160617" y="682166"/>
                      </a:lnTo>
                      <a:lnTo>
                        <a:pt x="198538" y="705397"/>
                      </a:lnTo>
                      <a:lnTo>
                        <a:pt x="239253" y="724078"/>
                      </a:lnTo>
                      <a:lnTo>
                        <a:pt x="282411" y="737856"/>
                      </a:lnTo>
                      <a:lnTo>
                        <a:pt x="327660" y="746380"/>
                      </a:lnTo>
                      <a:lnTo>
                        <a:pt x="374650" y="749300"/>
                      </a:lnTo>
                      <a:lnTo>
                        <a:pt x="421639" y="746380"/>
                      </a:lnTo>
                      <a:lnTo>
                        <a:pt x="466888" y="737856"/>
                      </a:lnTo>
                      <a:lnTo>
                        <a:pt x="510046" y="724078"/>
                      </a:lnTo>
                      <a:lnTo>
                        <a:pt x="550761" y="705397"/>
                      </a:lnTo>
                      <a:lnTo>
                        <a:pt x="588682" y="682166"/>
                      </a:lnTo>
                      <a:lnTo>
                        <a:pt x="623457" y="654736"/>
                      </a:lnTo>
                      <a:lnTo>
                        <a:pt x="654736" y="623457"/>
                      </a:lnTo>
                      <a:lnTo>
                        <a:pt x="682166" y="588682"/>
                      </a:lnTo>
                      <a:lnTo>
                        <a:pt x="705397" y="550761"/>
                      </a:lnTo>
                      <a:lnTo>
                        <a:pt x="724078" y="510046"/>
                      </a:lnTo>
                      <a:lnTo>
                        <a:pt x="737856" y="466888"/>
                      </a:lnTo>
                      <a:lnTo>
                        <a:pt x="746380" y="421639"/>
                      </a:lnTo>
                      <a:lnTo>
                        <a:pt x="749300" y="374650"/>
                      </a:lnTo>
                      <a:lnTo>
                        <a:pt x="746380" y="327660"/>
                      </a:lnTo>
                      <a:lnTo>
                        <a:pt x="737856" y="282411"/>
                      </a:lnTo>
                      <a:lnTo>
                        <a:pt x="724078" y="239253"/>
                      </a:lnTo>
                      <a:lnTo>
                        <a:pt x="705397" y="198538"/>
                      </a:lnTo>
                      <a:lnTo>
                        <a:pt x="682166" y="160617"/>
                      </a:lnTo>
                      <a:lnTo>
                        <a:pt x="654736" y="125842"/>
                      </a:lnTo>
                      <a:lnTo>
                        <a:pt x="623457" y="94563"/>
                      </a:lnTo>
                      <a:lnTo>
                        <a:pt x="588682" y="67133"/>
                      </a:lnTo>
                      <a:lnTo>
                        <a:pt x="550761" y="43902"/>
                      </a:lnTo>
                      <a:lnTo>
                        <a:pt x="510046" y="25221"/>
                      </a:lnTo>
                      <a:lnTo>
                        <a:pt x="466888" y="11443"/>
                      </a:lnTo>
                      <a:lnTo>
                        <a:pt x="421639" y="2919"/>
                      </a:lnTo>
                      <a:lnTo>
                        <a:pt x="3746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  <p:sp>
              <p:nvSpPr>
                <p:cNvPr id="19" name="object 22">
                  <a:extLst>
                    <a:ext uri="{FF2B5EF4-FFF2-40B4-BE49-F238E27FC236}">
                      <a16:creationId xmlns:a16="http://schemas.microsoft.com/office/drawing/2014/main" id="{79C7E279-D007-4C01-AD16-4603166E2988}"/>
                    </a:ext>
                  </a:extLst>
                </p:cNvPr>
                <p:cNvSpPr/>
                <p:nvPr/>
              </p:nvSpPr>
              <p:spPr>
                <a:xfrm>
                  <a:off x="7204075" y="2832100"/>
                  <a:ext cx="749300" cy="74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00" h="749300">
                      <a:moveTo>
                        <a:pt x="0" y="374650"/>
                      </a:moveTo>
                      <a:lnTo>
                        <a:pt x="2919" y="327660"/>
                      </a:lnTo>
                      <a:lnTo>
                        <a:pt x="11443" y="282411"/>
                      </a:lnTo>
                      <a:lnTo>
                        <a:pt x="25221" y="239253"/>
                      </a:lnTo>
                      <a:lnTo>
                        <a:pt x="43902" y="198538"/>
                      </a:lnTo>
                      <a:lnTo>
                        <a:pt x="67133" y="160617"/>
                      </a:lnTo>
                      <a:lnTo>
                        <a:pt x="94563" y="125842"/>
                      </a:lnTo>
                      <a:lnTo>
                        <a:pt x="125842" y="94563"/>
                      </a:lnTo>
                      <a:lnTo>
                        <a:pt x="160617" y="67133"/>
                      </a:lnTo>
                      <a:lnTo>
                        <a:pt x="198538" y="43902"/>
                      </a:lnTo>
                      <a:lnTo>
                        <a:pt x="239253" y="25221"/>
                      </a:lnTo>
                      <a:lnTo>
                        <a:pt x="282411" y="11443"/>
                      </a:lnTo>
                      <a:lnTo>
                        <a:pt x="327660" y="2919"/>
                      </a:lnTo>
                      <a:lnTo>
                        <a:pt x="374650" y="0"/>
                      </a:lnTo>
                      <a:lnTo>
                        <a:pt x="421639" y="2919"/>
                      </a:lnTo>
                      <a:lnTo>
                        <a:pt x="466888" y="11443"/>
                      </a:lnTo>
                      <a:lnTo>
                        <a:pt x="510046" y="25221"/>
                      </a:lnTo>
                      <a:lnTo>
                        <a:pt x="550761" y="43902"/>
                      </a:lnTo>
                      <a:lnTo>
                        <a:pt x="588682" y="67133"/>
                      </a:lnTo>
                      <a:lnTo>
                        <a:pt x="623457" y="94563"/>
                      </a:lnTo>
                      <a:lnTo>
                        <a:pt x="654736" y="125842"/>
                      </a:lnTo>
                      <a:lnTo>
                        <a:pt x="682166" y="160617"/>
                      </a:lnTo>
                      <a:lnTo>
                        <a:pt x="705397" y="198538"/>
                      </a:lnTo>
                      <a:lnTo>
                        <a:pt x="724078" y="239253"/>
                      </a:lnTo>
                      <a:lnTo>
                        <a:pt x="737856" y="282411"/>
                      </a:lnTo>
                      <a:lnTo>
                        <a:pt x="746380" y="327660"/>
                      </a:lnTo>
                      <a:lnTo>
                        <a:pt x="749300" y="374650"/>
                      </a:lnTo>
                      <a:lnTo>
                        <a:pt x="746380" y="421639"/>
                      </a:lnTo>
                      <a:lnTo>
                        <a:pt x="737856" y="466888"/>
                      </a:lnTo>
                      <a:lnTo>
                        <a:pt x="724078" y="510046"/>
                      </a:lnTo>
                      <a:lnTo>
                        <a:pt x="705397" y="550761"/>
                      </a:lnTo>
                      <a:lnTo>
                        <a:pt x="682166" y="588682"/>
                      </a:lnTo>
                      <a:lnTo>
                        <a:pt x="654736" y="623457"/>
                      </a:lnTo>
                      <a:lnTo>
                        <a:pt x="623457" y="654736"/>
                      </a:lnTo>
                      <a:lnTo>
                        <a:pt x="588682" y="682166"/>
                      </a:lnTo>
                      <a:lnTo>
                        <a:pt x="550761" y="705397"/>
                      </a:lnTo>
                      <a:lnTo>
                        <a:pt x="510046" y="724078"/>
                      </a:lnTo>
                      <a:lnTo>
                        <a:pt x="466888" y="737856"/>
                      </a:lnTo>
                      <a:lnTo>
                        <a:pt x="421639" y="746380"/>
                      </a:lnTo>
                      <a:lnTo>
                        <a:pt x="374650" y="749300"/>
                      </a:lnTo>
                      <a:lnTo>
                        <a:pt x="327660" y="746380"/>
                      </a:lnTo>
                      <a:lnTo>
                        <a:pt x="282411" y="737856"/>
                      </a:lnTo>
                      <a:lnTo>
                        <a:pt x="239253" y="724078"/>
                      </a:lnTo>
                      <a:lnTo>
                        <a:pt x="198538" y="705397"/>
                      </a:lnTo>
                      <a:lnTo>
                        <a:pt x="160617" y="682166"/>
                      </a:lnTo>
                      <a:lnTo>
                        <a:pt x="125842" y="654736"/>
                      </a:lnTo>
                      <a:lnTo>
                        <a:pt x="94563" y="623457"/>
                      </a:lnTo>
                      <a:lnTo>
                        <a:pt x="67133" y="588682"/>
                      </a:lnTo>
                      <a:lnTo>
                        <a:pt x="43902" y="550761"/>
                      </a:lnTo>
                      <a:lnTo>
                        <a:pt x="25221" y="510046"/>
                      </a:lnTo>
                      <a:lnTo>
                        <a:pt x="11443" y="466888"/>
                      </a:lnTo>
                      <a:lnTo>
                        <a:pt x="2919" y="421639"/>
                      </a:lnTo>
                      <a:lnTo>
                        <a:pt x="0" y="374650"/>
                      </a:lnTo>
                      <a:close/>
                    </a:path>
                  </a:pathLst>
                </a:custGeom>
                <a:ln w="1270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b="1"/>
                </a:p>
              </p:txBody>
            </p:sp>
          </p:grpSp>
          <p:sp>
            <p:nvSpPr>
              <p:cNvPr id="14" name="object 23">
                <a:extLst>
                  <a:ext uri="{FF2B5EF4-FFF2-40B4-BE49-F238E27FC236}">
                    <a16:creationId xmlns:a16="http://schemas.microsoft.com/office/drawing/2014/main" id="{12C95521-C1CC-4CB1-9400-8EA993D3DBB4}"/>
                  </a:ext>
                </a:extLst>
              </p:cNvPr>
              <p:cNvSpPr txBox="1"/>
              <p:nvPr/>
            </p:nvSpPr>
            <p:spPr>
              <a:xfrm>
                <a:off x="7394576" y="3001135"/>
                <a:ext cx="161289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 dirty="0">
                    <a:latin typeface="Times New Roman"/>
                    <a:cs typeface="Times New Roman"/>
                  </a:rPr>
                  <a:t>v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object 24">
                <a:extLst>
                  <a:ext uri="{FF2B5EF4-FFF2-40B4-BE49-F238E27FC236}">
                    <a16:creationId xmlns:a16="http://schemas.microsoft.com/office/drawing/2014/main" id="{296632AE-F89A-46FB-8548-F0501EBFD446}"/>
                  </a:ext>
                </a:extLst>
              </p:cNvPr>
              <p:cNvSpPr txBox="1"/>
              <p:nvPr/>
            </p:nvSpPr>
            <p:spPr>
              <a:xfrm>
                <a:off x="6729222" y="1689861"/>
                <a:ext cx="177800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 dirty="0">
                    <a:latin typeface="Times New Roman"/>
                    <a:cs typeface="Times New Roman"/>
                  </a:rPr>
                  <a:t>4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object 25">
                <a:extLst>
                  <a:ext uri="{FF2B5EF4-FFF2-40B4-BE49-F238E27FC236}">
                    <a16:creationId xmlns:a16="http://schemas.microsoft.com/office/drawing/2014/main" id="{9A94EDCB-459F-43DA-843C-B6A160606F5A}"/>
                  </a:ext>
                </a:extLst>
              </p:cNvPr>
              <p:cNvSpPr txBox="1"/>
              <p:nvPr/>
            </p:nvSpPr>
            <p:spPr>
              <a:xfrm>
                <a:off x="6576821" y="2909441"/>
                <a:ext cx="177800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 dirty="0">
                    <a:latin typeface="Times New Roman"/>
                    <a:cs typeface="Times New Roman"/>
                  </a:rPr>
                  <a:t>5</a:t>
                </a:r>
                <a:endParaRPr b="1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object 26">
                <a:extLst>
                  <a:ext uri="{FF2B5EF4-FFF2-40B4-BE49-F238E27FC236}">
                    <a16:creationId xmlns:a16="http://schemas.microsoft.com/office/drawing/2014/main" id="{966879AA-E1AA-4594-B6ED-F33801CBF25F}"/>
                  </a:ext>
                </a:extLst>
              </p:cNvPr>
              <p:cNvSpPr txBox="1"/>
              <p:nvPr/>
            </p:nvSpPr>
            <p:spPr>
              <a:xfrm>
                <a:off x="8023096" y="2299538"/>
                <a:ext cx="675356" cy="4842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b="1" i="1" spc="5" dirty="0">
                    <a:latin typeface="Times New Roman"/>
                    <a:cs typeface="Times New Roman"/>
                  </a:rPr>
                  <a:t>-</a:t>
                </a:r>
                <a:r>
                  <a:rPr b="1" i="1" dirty="0">
                    <a:latin typeface="Times New Roman"/>
                    <a:cs typeface="Times New Roman"/>
                  </a:rPr>
                  <a:t>10</a:t>
                </a:r>
                <a:endParaRPr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95B1339-0DD4-45A0-A6F6-762896BB6DBC}"/>
                </a:ext>
              </a:extLst>
            </p:cNvPr>
            <p:cNvCxnSpPr/>
            <p:nvPr/>
          </p:nvCxnSpPr>
          <p:spPr>
            <a:xfrm>
              <a:off x="6659122" y="3501008"/>
              <a:ext cx="576336" cy="2201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E42554-7579-44EF-BA38-65D211E61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815" y="2878475"/>
              <a:ext cx="867927" cy="463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54705FC-C62A-4AAC-8551-EADD84025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0248" y="3077692"/>
              <a:ext cx="227573" cy="4751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937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05145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80808"/>
                </a:solidFill>
              </a:rPr>
              <a:t>Bellman Ford Algorithm (Implementation)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Step 1: Start with the weighted graph.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Step 2: Choose the starting vertex by making the path value zero and assign infinity path values to all other vertices.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Step 3: Visit each edge and relax the path distances if they are inaccurate.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Step 4: Do step 3 V-1 times because in the worst case a vertex's path length might need to be readjusted V-1 times.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80808"/>
                </a:solidFill>
              </a:rPr>
              <a:t>Step 5: After all vertices have their path lengths, check if a negative cycle is present or not.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46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7B342-1311-41A2-8063-A343EB0094D5}"/>
              </a:ext>
            </a:extLst>
          </p:cNvPr>
          <p:cNvGrpSpPr/>
          <p:nvPr/>
        </p:nvGrpSpPr>
        <p:grpSpPr>
          <a:xfrm>
            <a:off x="2483768" y="2780928"/>
            <a:ext cx="3363563" cy="2571515"/>
            <a:chOff x="2483768" y="2780928"/>
            <a:chExt cx="3363563" cy="2571515"/>
          </a:xfrm>
        </p:grpSpPr>
        <p:grpSp>
          <p:nvGrpSpPr>
            <p:cNvPr id="71711" name="Group 71710">
              <a:extLst>
                <a:ext uri="{FF2B5EF4-FFF2-40B4-BE49-F238E27FC236}">
                  <a16:creationId xmlns:a16="http://schemas.microsoft.com/office/drawing/2014/main" id="{CFA329CF-9827-46A7-996B-EA476C5C8B54}"/>
                </a:ext>
              </a:extLst>
            </p:cNvPr>
            <p:cNvGrpSpPr/>
            <p:nvPr/>
          </p:nvGrpSpPr>
          <p:grpSpPr>
            <a:xfrm>
              <a:off x="2483768" y="2780928"/>
              <a:ext cx="3363563" cy="2571515"/>
              <a:chOff x="1138211" y="2786751"/>
              <a:chExt cx="3363563" cy="2571515"/>
            </a:xfrm>
          </p:grpSpPr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E83044A-1D56-4B1A-932A-4F8389A65D46}"/>
                  </a:ext>
                </a:extLst>
              </p:cNvPr>
              <p:cNvGrpSpPr/>
              <p:nvPr/>
            </p:nvGrpSpPr>
            <p:grpSpPr>
              <a:xfrm>
                <a:off x="1138211" y="3880850"/>
                <a:ext cx="704781" cy="410370"/>
                <a:chOff x="2362347" y="3902472"/>
                <a:chExt cx="704781" cy="4103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97A8CF-707A-4C51-8A5E-0DA4CDBD8E45}"/>
                    </a:ext>
                  </a:extLst>
                </p:cNvPr>
                <p:cNvSpPr txBox="1"/>
                <p:nvPr/>
              </p:nvSpPr>
              <p:spPr>
                <a:xfrm>
                  <a:off x="2362347" y="3922991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E832B0-6FA1-4561-9CA1-EF44E1A4868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344313-121C-4FC4-98FA-A9268B630F9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78973EE-178C-4063-BB8F-B4F457D4B98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1401E81-D5B1-4B4F-9B8A-26D18BA8FA1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44DC1ED-8A9A-45EE-9FD1-1F515EFB8FE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3E3EF7-498C-43E1-BECE-707FBFCC4C84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9299A74-E34A-4CF9-8C6F-9B98A19708D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D3634C3-CA29-45D8-B791-AF7A8E4C614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71683" name="Straight Arrow Connector 71682">
                <a:extLst>
                  <a:ext uri="{FF2B5EF4-FFF2-40B4-BE49-F238E27FC236}">
                    <a16:creationId xmlns:a16="http://schemas.microsoft.com/office/drawing/2014/main" id="{1BD758AD-7850-4076-B752-398DA38FCBA7}"/>
                  </a:ext>
                </a:extLst>
              </p:cNvPr>
              <p:cNvCxnSpPr>
                <a:cxnSpLocks/>
                <a:stCxn id="6" idx="0"/>
                <a:endCxn id="4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B88821D-B918-47CE-BEB2-1624B834BA5C}"/>
                  </a:ext>
                </a:extLst>
              </p:cNvPr>
              <p:cNvCxnSpPr>
                <a:cxnSpLocks/>
                <a:stCxn id="49" idx="7"/>
                <a:endCxn id="46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450640-812B-4A75-B9C1-412698120181}"/>
                  </a:ext>
                </a:extLst>
              </p:cNvPr>
              <p:cNvCxnSpPr>
                <a:cxnSpLocks/>
                <a:stCxn id="52" idx="7"/>
                <a:endCxn id="46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EA6A9A-54A6-4AD1-8E7A-889257344892}"/>
                  </a:ext>
                </a:extLst>
              </p:cNvPr>
              <p:cNvCxnSpPr>
                <a:cxnSpLocks/>
                <a:stCxn id="55" idx="1"/>
                <a:endCxn id="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271615E-A3CC-420B-BFCD-4AF1BE811CE0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8618E41-917F-4D28-B72F-4EEDA274044B}"/>
                  </a:ext>
                </a:extLst>
              </p:cNvPr>
              <p:cNvCxnSpPr>
                <a:cxnSpLocks/>
                <a:stCxn id="6" idx="5"/>
                <a:endCxn id="52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ABD0DAE-1C96-460A-A5B6-4A905075BAF8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B688B43-E145-47CA-9D7B-5737495BD891}"/>
                  </a:ext>
                </a:extLst>
              </p:cNvPr>
              <p:cNvCxnSpPr>
                <a:cxnSpLocks/>
                <a:stCxn id="46" idx="2"/>
                <a:endCxn id="4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F508A29-54D3-4C30-B9EA-94D61F03F572}"/>
                  </a:ext>
                </a:extLst>
              </p:cNvPr>
              <p:cNvCxnSpPr>
                <a:cxnSpLocks/>
                <a:stCxn id="55" idx="0"/>
                <a:endCxn id="46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 Box 85">
                <a:extLst>
                  <a:ext uri="{FF2B5EF4-FFF2-40B4-BE49-F238E27FC236}">
                    <a16:creationId xmlns:a16="http://schemas.microsoft.com/office/drawing/2014/main" id="{AE0781A6-6C40-4142-AD9A-D5ECED8CA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118E7181-C80C-4A29-A911-27C21DD81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97" name="Text Box 85">
                <a:extLst>
                  <a:ext uri="{FF2B5EF4-FFF2-40B4-BE49-F238E27FC236}">
                    <a16:creationId xmlns:a16="http://schemas.microsoft.com/office/drawing/2014/main" id="{C4210D2E-9892-4AE3-A58F-D1ED5A433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F14977B4-821D-4027-BBE9-15EB0EF61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99" name="Text Box 85">
                <a:extLst>
                  <a:ext uri="{FF2B5EF4-FFF2-40B4-BE49-F238E27FC236}">
                    <a16:creationId xmlns:a16="http://schemas.microsoft.com/office/drawing/2014/main" id="{C0F4E50C-563C-4506-B320-131C96460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00" name="Text Box 85">
                <a:extLst>
                  <a:ext uri="{FF2B5EF4-FFF2-40B4-BE49-F238E27FC236}">
                    <a16:creationId xmlns:a16="http://schemas.microsoft.com/office/drawing/2014/main" id="{F55E50B4-FBDA-4DF2-A7D9-599BA56F4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01" name="Text Box 85">
                <a:extLst>
                  <a:ext uri="{FF2B5EF4-FFF2-40B4-BE49-F238E27FC236}">
                    <a16:creationId xmlns:a16="http://schemas.microsoft.com/office/drawing/2014/main" id="{FFF4F7AA-3F5F-4D74-9414-6F718810B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02" name="Text Box 85">
                <a:extLst>
                  <a:ext uri="{FF2B5EF4-FFF2-40B4-BE49-F238E27FC236}">
                    <a16:creationId xmlns:a16="http://schemas.microsoft.com/office/drawing/2014/main" id="{B26E46CE-BE39-4738-B8E5-6EBB91D3E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03" name="Text Box 85">
                <a:extLst>
                  <a:ext uri="{FF2B5EF4-FFF2-40B4-BE49-F238E27FC236}">
                    <a16:creationId xmlns:a16="http://schemas.microsoft.com/office/drawing/2014/main" id="{04DA8D49-A8A3-40DD-9778-511452C23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F2AEF98-AD89-455C-B158-87C6D30472FB}"/>
                </a:ext>
              </a:extLst>
            </p:cNvPr>
            <p:cNvCxnSpPr>
              <a:cxnSpLocks/>
              <a:stCxn id="49" idx="5"/>
              <a:endCxn id="5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5">
              <a:extLst>
                <a:ext uri="{FF2B5EF4-FFF2-40B4-BE49-F238E27FC236}">
                  <a16:creationId xmlns:a16="http://schemas.microsoft.com/office/drawing/2014/main" id="{34246A84-58CE-4CC3-9AA2-B643AB059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708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7B342-1311-41A2-8063-A343EB0094D5}"/>
              </a:ext>
            </a:extLst>
          </p:cNvPr>
          <p:cNvGrpSpPr/>
          <p:nvPr/>
        </p:nvGrpSpPr>
        <p:grpSpPr>
          <a:xfrm>
            <a:off x="1013767" y="2708920"/>
            <a:ext cx="3323736" cy="2571515"/>
            <a:chOff x="2523595" y="2780928"/>
            <a:chExt cx="3323736" cy="2571515"/>
          </a:xfrm>
        </p:grpSpPr>
        <p:grpSp>
          <p:nvGrpSpPr>
            <p:cNvPr id="71711" name="Group 71710">
              <a:extLst>
                <a:ext uri="{FF2B5EF4-FFF2-40B4-BE49-F238E27FC236}">
                  <a16:creationId xmlns:a16="http://schemas.microsoft.com/office/drawing/2014/main" id="{CFA329CF-9827-46A7-996B-EA476C5C8B54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7E83044A-1D56-4B1A-932A-4F8389A65D46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6" name="Oval 61">
                      <a:extLst>
                        <a:ext uri="{FF2B5EF4-FFF2-40B4-BE49-F238E27FC236}">
                          <a16:creationId xmlns:a16="http://schemas.microsoft.com/office/drawing/2014/main" id="{E59D4098-507F-4B10-9488-B3ED87986E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997A8CF-707A-4C51-8A5E-0DA4CDBD8E4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0E832B0-6FA1-4561-9CA1-EF44E1A4868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46" name="Oval 61">
                      <a:extLst>
                        <a:ext uri="{FF2B5EF4-FFF2-40B4-BE49-F238E27FC236}">
                          <a16:creationId xmlns:a16="http://schemas.microsoft.com/office/drawing/2014/main" id="{CA38D65B-9F50-42F7-8F02-B8A7B1B74E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344313-121C-4FC4-98FA-A9268B630F9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78973EE-178C-4063-BB8F-B4F457D4B98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49" name="Oval 61">
                      <a:extLst>
                        <a:ext uri="{FF2B5EF4-FFF2-40B4-BE49-F238E27FC236}">
                          <a16:creationId xmlns:a16="http://schemas.microsoft.com/office/drawing/2014/main" id="{F064FF3B-0096-4524-AD8B-4B0579F3D2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1401E81-D5B1-4B4F-9B8A-26D18BA8FA1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44DC1ED-8A9A-45EE-9FD1-1F515EFB8FE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52" name="Oval 61">
                      <a:extLst>
                        <a:ext uri="{FF2B5EF4-FFF2-40B4-BE49-F238E27FC236}">
                          <a16:creationId xmlns:a16="http://schemas.microsoft.com/office/drawing/2014/main" id="{28C052D7-97D1-47AE-A75E-1D049E5DB8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3E3EF7-498C-43E1-BECE-707FBFCC4C84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9299A74-E34A-4CF9-8C6F-9B98A19708D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55" name="Oval 61">
                      <a:extLst>
                        <a:ext uri="{FF2B5EF4-FFF2-40B4-BE49-F238E27FC236}">
                          <a16:creationId xmlns:a16="http://schemas.microsoft.com/office/drawing/2014/main" id="{B7D799AA-6ED4-4914-969E-5DD7709180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D3634C3-CA29-45D8-B791-AF7A8E4C614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71683" name="Straight Arrow Connector 71682">
                <a:extLst>
                  <a:ext uri="{FF2B5EF4-FFF2-40B4-BE49-F238E27FC236}">
                    <a16:creationId xmlns:a16="http://schemas.microsoft.com/office/drawing/2014/main" id="{1BD758AD-7850-4076-B752-398DA38FCBA7}"/>
                  </a:ext>
                </a:extLst>
              </p:cNvPr>
              <p:cNvCxnSpPr>
                <a:cxnSpLocks/>
                <a:stCxn id="6" idx="0"/>
                <a:endCxn id="4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B88821D-B918-47CE-BEB2-1624B834BA5C}"/>
                  </a:ext>
                </a:extLst>
              </p:cNvPr>
              <p:cNvCxnSpPr>
                <a:cxnSpLocks/>
                <a:stCxn id="49" idx="7"/>
                <a:endCxn id="46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450640-812B-4A75-B9C1-412698120181}"/>
                  </a:ext>
                </a:extLst>
              </p:cNvPr>
              <p:cNvCxnSpPr>
                <a:cxnSpLocks/>
                <a:stCxn id="52" idx="7"/>
                <a:endCxn id="46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9EA6A9A-54A6-4AD1-8E7A-889257344892}"/>
                  </a:ext>
                </a:extLst>
              </p:cNvPr>
              <p:cNvCxnSpPr>
                <a:cxnSpLocks/>
                <a:stCxn id="55" idx="1"/>
                <a:endCxn id="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271615E-A3CC-420B-BFCD-4AF1BE811CE0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8618E41-917F-4D28-B72F-4EEDA274044B}"/>
                  </a:ext>
                </a:extLst>
              </p:cNvPr>
              <p:cNvCxnSpPr>
                <a:cxnSpLocks/>
                <a:stCxn id="6" idx="5"/>
                <a:endCxn id="52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ABD0DAE-1C96-460A-A5B6-4A905075BAF8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B688B43-E145-47CA-9D7B-5737495BD891}"/>
                  </a:ext>
                </a:extLst>
              </p:cNvPr>
              <p:cNvCxnSpPr>
                <a:cxnSpLocks/>
                <a:stCxn id="46" idx="2"/>
                <a:endCxn id="4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F508A29-54D3-4C30-B9EA-94D61F03F572}"/>
                  </a:ext>
                </a:extLst>
              </p:cNvPr>
              <p:cNvCxnSpPr>
                <a:cxnSpLocks/>
                <a:stCxn id="55" idx="0"/>
                <a:endCxn id="46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 Box 85">
                <a:extLst>
                  <a:ext uri="{FF2B5EF4-FFF2-40B4-BE49-F238E27FC236}">
                    <a16:creationId xmlns:a16="http://schemas.microsoft.com/office/drawing/2014/main" id="{AE0781A6-6C40-4142-AD9A-D5ECED8CA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118E7181-C80C-4A29-A911-27C21DD81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97" name="Text Box 85">
                <a:extLst>
                  <a:ext uri="{FF2B5EF4-FFF2-40B4-BE49-F238E27FC236}">
                    <a16:creationId xmlns:a16="http://schemas.microsoft.com/office/drawing/2014/main" id="{C4210D2E-9892-4AE3-A58F-D1ED5A433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F14977B4-821D-4027-BBE9-15EB0EF619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99" name="Text Box 85">
                <a:extLst>
                  <a:ext uri="{FF2B5EF4-FFF2-40B4-BE49-F238E27FC236}">
                    <a16:creationId xmlns:a16="http://schemas.microsoft.com/office/drawing/2014/main" id="{C0F4E50C-563C-4506-B320-131C96460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00" name="Text Box 85">
                <a:extLst>
                  <a:ext uri="{FF2B5EF4-FFF2-40B4-BE49-F238E27FC236}">
                    <a16:creationId xmlns:a16="http://schemas.microsoft.com/office/drawing/2014/main" id="{F55E50B4-FBDA-4DF2-A7D9-599BA56F4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01" name="Text Box 85">
                <a:extLst>
                  <a:ext uri="{FF2B5EF4-FFF2-40B4-BE49-F238E27FC236}">
                    <a16:creationId xmlns:a16="http://schemas.microsoft.com/office/drawing/2014/main" id="{FFF4F7AA-3F5F-4D74-9414-6F718810B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02" name="Text Box 85">
                <a:extLst>
                  <a:ext uri="{FF2B5EF4-FFF2-40B4-BE49-F238E27FC236}">
                    <a16:creationId xmlns:a16="http://schemas.microsoft.com/office/drawing/2014/main" id="{B26E46CE-BE39-4738-B8E5-6EBB91D3E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03" name="Text Box 85">
                <a:extLst>
                  <a:ext uri="{FF2B5EF4-FFF2-40B4-BE49-F238E27FC236}">
                    <a16:creationId xmlns:a16="http://schemas.microsoft.com/office/drawing/2014/main" id="{04DA8D49-A8A3-40DD-9778-511452C23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F2AEF98-AD89-455C-B158-87C6D30472FB}"/>
                </a:ext>
              </a:extLst>
            </p:cNvPr>
            <p:cNvCxnSpPr>
              <a:cxnSpLocks/>
              <a:stCxn id="49" idx="5"/>
              <a:endCxn id="5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5">
              <a:extLst>
                <a:ext uri="{FF2B5EF4-FFF2-40B4-BE49-F238E27FC236}">
                  <a16:creationId xmlns:a16="http://schemas.microsoft.com/office/drawing/2014/main" id="{34246A84-58CE-4CC3-9AA2-B643AB059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40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 greedy algorithm always makes the choice that looks best at the moment.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That is, it makes a locally optimal choice in the hope that this choice will lead to a globally optimal solution.</a:t>
            </a:r>
          </a:p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Greedy algorithms do not always yield optimal solutions, but for many problems they do.</a:t>
            </a:r>
          </a:p>
          <a:p>
            <a:pPr algn="just"/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This algorithms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are easy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invent, easy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to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implement and most </a:t>
            </a:r>
            <a:r>
              <a:rPr lang="en-US" sz="2400" spc="-5" dirty="0">
                <a:solidFill>
                  <a:srgbClr val="080808"/>
                </a:solidFill>
                <a:latin typeface="Trebuchet MS"/>
                <a:cs typeface="Trebuchet MS"/>
              </a:rPr>
              <a:t>of </a:t>
            </a:r>
            <a:r>
              <a:rPr lang="en-US" sz="2400" spc="-10" dirty="0">
                <a:solidFill>
                  <a:srgbClr val="080808"/>
                </a:solidFill>
                <a:latin typeface="Trebuchet MS"/>
                <a:cs typeface="Trebuchet MS"/>
              </a:rPr>
              <a:t>the time  provides best and optimized solution.</a:t>
            </a:r>
            <a:endParaRPr lang="en-US" sz="2400" dirty="0">
              <a:solidFill>
                <a:srgbClr val="080808"/>
              </a:solidFill>
              <a:latin typeface="Trebuchet MS"/>
              <a:cs typeface="Trebuchet MS"/>
            </a:endParaRPr>
          </a:p>
          <a:p>
            <a:pPr algn="just"/>
            <a:endParaRPr lang="en-US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24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- 1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322011-3971-45E6-BF6F-20DEEEE57753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30DD539-5F61-4651-8F2D-E4E74637990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BAD85BE-993E-4071-A278-BF7ACCC785B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9EC6400-C56E-456A-A6D8-2B427B5BC8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84A7673-7ACC-4632-84D7-D4E1D7275C2F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DBF01B3-FE64-4817-8EF9-2B55F1B926C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5D810BF6-8983-4020-9C44-78DFCDB267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99177D8-016E-4143-BCFB-0DE74D95B38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4B08EBF-776A-463D-9F62-C856BE4A3FFB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AB6C154D-8057-4A4F-92F7-3EEB75B969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8448E67-4CA6-40C2-A167-87B0EEA4C97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84FBA2D-2A09-4E7C-8658-7E315D30D8A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2182F74B-0E7E-4C4D-A634-54549E5DF8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C251E21-B31B-43E4-9C76-403F3AC9FA7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2709F51-30E9-4D32-A92D-6DD2AEE649F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53C63E0A-71B7-421F-92B6-93701D6489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A5D4225-D688-412F-93B9-D7214CF871C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A4E197DD-A645-4F7E-A277-04A06D087C5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87730D8D-70F8-488D-9943-55552978CB46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42F09F8-C7A1-4D4C-A09D-E8A647B60E56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F78D79C-A64E-48F5-BF0D-07742FA6863B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1DF4C6B-DF38-4055-8F16-023A705DDE90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AA16C10-6AC5-449D-B6B7-B1F28BC2DDD5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7454305-E984-4504-8B98-69B629179B45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9540E9BD-F915-4F27-9AA9-4F5C79ECB22C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B53EF15-8FF1-4DE5-B853-ACB7551DF7A8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3E21BA33-B211-4CE8-BCC4-1DB981F8F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B2FC2C68-26EC-435A-BD49-088A3AD76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6C4E83F9-37B4-42E6-8716-8E2577413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09C5B01B-55D8-451D-9CF6-2CBEE6C88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C317962-9EE0-4385-A7F6-61CAFAF2A3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43065EDF-0409-4C7D-98ED-188E0E6B8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5BE26F45-827A-4523-8A80-7E089794D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D0900C9E-21CA-463D-9529-93D834D60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C689952A-EC0A-4C39-AF25-15EFDF938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A950D48-5C5F-4247-8D54-91AFED31CF5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E81C6BE8-E6A1-4B29-8251-F8BCF5B08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223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- 2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C6C3E67-8E73-42DF-8140-F6DC565ACD27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D32D332-0216-4B8D-AAD1-8BD978D2717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3C9F3FF-EE72-4A24-B99E-1CB4389A51E6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98EC1B27-C280-4945-9D26-FC820838C9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D1266D0-85C0-4B2A-B304-11253352620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29A4788-8B9C-47DD-90A8-D937ADEF5873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88FC048-24C1-485F-98C2-CFDF716E7D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41C7C17-5C88-4538-8086-C9E0145AC792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7CA1595-2723-4442-B0B7-D0477386704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ECDB7B1B-F37A-4C60-A982-756250C12A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BEFD5AA-BD28-40C4-8DFB-6AF755DFDA4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8C4AE9F-C1FD-4F08-95C1-71D4F13DF3D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6051B06D-533A-49C9-8FCC-3F05648B54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2F13FC6-9B66-4711-8599-7B03C5713DC0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D595A32-4713-4849-B330-8017427C196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F5FD3253-3006-482A-B97F-4E28D403D1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2CE119-919F-4CD5-9E00-E2978A96F309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A5ABCE3B-54FF-4869-AD88-EDA4D29C5479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B1B3FBE-5BB0-46DE-A253-E61DF1A6D32A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377EA5E-E11D-40EC-BC68-49DC7FA63BFA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CAECAA9E-0798-43D6-B16B-A1DE6B970EB2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9A27EF7-BE05-4413-8140-975671E8D956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10E237D-59CF-49D2-B1A6-1DE3E7FA8AA7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F723A17-A3EE-4B5D-813A-BC109DAF42A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39D395E-236C-427D-A22B-30BD73423355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4A67689-B39E-4921-8132-1548FDFE6373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5D4E421C-9862-4316-92DF-40E9AF99E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830C11B8-CDD7-44AB-B1E6-0D4609197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59A4438A-CFDB-4D2F-AA7D-AAB80A7B5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7705C0B7-B51C-4B7A-8D0C-EA2C3F4F1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E385DFF5-CE47-44B3-A7EF-A8222F74B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F3042D30-F4C4-46D9-A282-FAD03E905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F2368A5D-0263-4187-A3CF-A200B52307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D3BAEC11-FCD4-41AB-B22F-3B195D920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E6D7B6E3-C402-453F-B21B-BBA03DDB4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832A393-5DBB-4D56-BC43-59316E0ABD8F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9F8C8F53-0404-47E9-8A7F-878E93B5B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389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- 3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3D7DAD-AFBD-4DD0-8F0E-7ACF694E9E37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40EC631-00AF-4956-BFEB-593A2D7B05B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64DAA7-9D5C-455F-9F83-78A54B62A3C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26F505E1-5288-463C-A083-BF71DB52ED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F6D323D-6D57-4FBF-8AA3-0097D4CFE649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4B543B9-5021-46F0-9896-82793447C1C1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2128D34F-ED9B-4CDB-BA89-17544B4951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0B18E26-0B38-426A-9C6F-865BB82CCEA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073209-134C-4393-A7D2-5FFAB5AD2F5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8A3A4AF7-8B8E-4A2D-BBA2-097FC7BC2A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7F730749-F154-455B-B93D-449B43C370AE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201427C-C72B-437C-BE8B-C21805FC13D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7D95B5D1-3875-4885-AE7A-6546B79BE9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4259AE4-5F1C-47C8-97D9-9509DDC07F0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8B8C570-9360-4982-945A-483F0DA3F42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BDFCD83D-2123-4BF1-984C-D9235D9F16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D3E8385-4B9F-4078-9CEC-6B68172F2C0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AAD179C-3287-4D99-BD0F-51D9E07C4296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C6E212F-9BA2-4B90-A283-1966EC2E83E1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8DEB35CD-ADFD-478C-8EA9-341CEC51FBB2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89EE74A-0509-4880-8975-43098D74ABE9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56FEFE6-69CA-4831-AD5D-B96424AC5398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1BB46AAB-DF3B-47FD-89E7-83BF7E64DA42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750AC02D-883F-4FFB-81E3-011266A38B35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ACF054A-9B4E-47D6-A717-F192EB5DA181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927962FF-B6CD-423B-B857-6859E9F9B510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CF3E840F-56AA-4462-9331-FFD697EC9A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5BE29014-AFF7-422C-BD09-8FBAAC10E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0952DAD7-6622-4312-88A5-F5ADC7555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130C0EB-2D35-4221-BEDF-5A389305B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2B6BA31F-6503-4FAB-9627-01A176BA5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7A43966C-0B97-4B66-915D-FE73B92A3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6C5980C3-A820-4C01-9D3E-2672BD1D7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67D996A5-0AE8-44A8-A679-BE835E7F2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529E6DF8-748E-448B-AC46-1400F00DE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334B200-A2A6-4D68-AC14-69BBD69D3B5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AEEC0A7-6497-4EDA-BE9E-D58341459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12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- 4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EDAF62-4802-4310-818B-6C97DA686A54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BCA719-194A-49C9-8C1C-96F1A88322B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300BEA-6401-41C1-837B-124A4FE2C649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B5A52554-1774-43ED-B0A4-48563E8BC0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40A4B481-6C24-43C7-819E-E28BA99C9B3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7B184EC7-790E-4ED8-88AD-47781260C89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D4AE70E-CD13-45D4-ADA4-8ED305C597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DBBEDF8-CA79-45D2-9628-D057398FF87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6652588-06BF-4EF5-9819-8CD15CE24A0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6C6C137F-C652-49F5-BDA8-75D7D2E2D4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1EE869E9-A9A9-484E-A606-D9A1B0422D4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669A9D1-B6B3-48F5-B3CA-E969B9ACCB7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4AF5F53E-2646-4C28-9C57-E5A2F44D3C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E4B784F-493F-4FB3-9F76-E42B03A7088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2EB7639-A9E2-47D9-8985-C9FEB43CF30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39AE7BB5-44C6-444B-9285-779AE93192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A9D2F952-80F6-4E95-A216-14386741585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F34230B-611D-4025-B72E-98BF04D576F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485F3BD-28BB-4619-B895-B0F578C4378E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A33F2C9-C2EE-4539-B40F-B5C29A07FD2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B77452F-F638-4E54-8202-623C7E32F35C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08E56AC-182C-4964-B8BC-616CEC929471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CE59BCB-90B4-4CCA-B067-5C8E99ECC661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385FBF02-7D62-42F2-9843-86A5810DA7C5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02A31D6-18FB-497E-9CEE-D805505F3BD7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117484C-70BD-4CF9-80B5-C086F1280A91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3247F4DD-ADDC-4211-A38F-3BE51AE11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ED734E66-2E6E-47EA-B005-841AC077E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8F004A38-60E4-45A3-845F-4096E26DA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E21BB397-2A28-4C0C-8FDA-756D893C2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F11976F7-4A76-4555-A5A5-F536DE714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8BFC91F8-A31F-469C-A5A8-8D5ABFA21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1E1BE72D-6490-443A-838E-B3F985D26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905C4FF9-0C90-4423-909B-DED3E9F67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6CDE62C5-FF66-415B-98DF-685DF8314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F203C73-C10B-478A-A727-1F49D19E1E28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A492E295-E00E-48B3-B78C-C39016ACD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803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- 5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16BE86-D038-4F21-9188-1DA99A7A19DF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2D8E4B5-A938-48BF-BD29-784202F499A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0A9A2B5-E2A0-45B3-946F-22D1002DC7CC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9E4FE7C6-31FD-479A-8C5B-ECD9B8F3ED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2396A5F-560E-44A7-A70A-904EC349F26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DF1B465-2458-41A4-9B0E-4DED461D9EB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2EFBD4D-A367-4B50-882A-0B14CEC55C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C4EC4C37-2CCC-4911-B852-66DF2359589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6C53B2B-45D8-4481-A0B1-F411BDB6F87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B3887CC2-7D68-4050-8411-FEC21D2483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EF1530B-C4DA-42EA-9B10-8958E936806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49C9E5A-FC74-4C35-9FD8-EB166BE7B27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812C983E-3C3B-4F8E-B563-0ED4717A2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99AE7D7C-9F91-4F94-9869-9188DD331A0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5C7DC5D-3B6E-4095-ACF3-B57C9D3A794B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2232D3A-E753-424F-B511-B6EB7DDDA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82599C0-9ED7-40ED-BAAC-D6CB5FD1B36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D343FA29-F6F6-464A-9F06-EC671194599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4B8E46E-0732-4B58-8136-D6509EF5620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501D03C-5422-40FD-A070-811EB4FDB1A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DF2B8D3-A1B0-48D5-8183-F399C9B915B8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966FDB5-C06E-473B-90B4-9DAD094FAFDA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59C5E410-F339-48F1-B3F5-DBF29E79703A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BB12461-93F1-409C-AB8C-9CAF69E6A2CC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66AA73D6-2C6E-4298-AFE4-CD981962F970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AAC2B9A-E517-4BE9-ACC5-0C70C5363196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779150FD-89E4-4D26-B605-429FD1DB6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CFEA1C99-230B-47C4-BD47-B49EEC8FE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8A2EFD2A-CFF4-4FA2-9965-902770FB6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AF8F57FE-9B47-4E7F-8B4D-C660DFB94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8AD47F5-5434-41BA-8B5B-EFFCA049B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A3F6B90D-71EE-4A30-974E-CBC288F2A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23E4A0F2-3AB5-4F9E-827D-778BFF9616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17403ACB-C007-4FA0-8F90-DDE6E0409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A4198BC9-B958-4002-9987-76A117013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3A2CC66-6CF7-43F8-8493-DD73E1AF5A45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77EAEDF3-0F14-418A-BC35-911802E68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266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- 6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796CDAA-30B3-44F2-9F55-474596D9BCBD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7485199-37F5-4131-B810-9CE62786FD8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58FBB73-0C58-487B-BA19-2F274BE948C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5C4AE1C6-6488-499C-A835-7DB43B70FF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07793E3-A8B4-49A6-922A-5EF2EAFE2EA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A0764A1-B8A9-40A8-AB4C-7D546B5CEBC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C5B4FC5F-E988-497A-BAEB-FDAA388FE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07681BB8-FF88-45E8-8F02-98755840255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0717E12-DFE5-4513-A6B1-E3F9DFFCBC2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6617ED14-C8B8-40B4-A5A4-D60277CC8E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5F488B3C-F76D-454F-ACE8-EE9A425CEC1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A23ED7E-1C8B-4B55-B118-458ACA13109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81E1A05-D47D-4DC1-A6D1-2FE9E13BFA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C1C8D83-0ADE-4910-82A0-47ED0AEB31B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0A6E0E8-0E40-4202-AE0C-FC97896F17F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B14F79BC-7ABD-42E5-BA6B-95E2686634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AB7F13D1-971F-4A6D-8A0B-BA9345DA10A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1AF55C7-28B4-49D8-A561-207E7D750D91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E760AD88-4752-41F1-BBD3-B9C379D1774E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0A263EF1-1C6B-4F66-9DD3-16692F807D0C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EEF4E7A-30C3-402F-9958-4844B850BC5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F469A4E-D390-46BD-81ED-E9AA00768745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D7F35D3-54B2-4B1B-A8EB-36A3D309805B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7AA1652-26E7-49A8-8E05-3028B83D02F2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62ABDEA6-167E-4E4E-93A8-D537F30F1F2F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48CA07A-E389-49FE-B50E-D5DFA13C6F77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53CCF8AE-F3E9-4ABB-94E7-17F50EB58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5695226-8A68-4869-BA6B-92E06DB51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87D00F42-06E0-426F-828B-656910B81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D23C947-E7CC-4817-8DCB-A9F1C25D7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E54872BA-EFEA-4FB1-ABAB-8BD60A761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FFAAF2A9-3F22-47F3-A854-30DEF99EB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62CD6B93-FC59-465B-ACD1-DDFC658C7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AD7B8ECB-CDE3-4C52-92CF-B22CCE835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6CAF19F1-5580-46A1-A64C-8051EF8DE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88749CD-83A4-4C20-AD0E-3B1845BA5542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251F7EA4-37B8-415F-AFF2-96C0CE3A8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18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- 7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499A0B-47A8-4ACA-BC4D-1E5298E8D49A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EB943E5-9EC4-48B9-8F69-CF5DE6CDB90F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0D91983-B309-4899-8531-D026BD8FC10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CD811FE9-B678-497B-96F4-1B689F446F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37A720F-8F72-4DCC-9486-4FBE987AA93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C7F624E-6B07-4448-91F9-FE9CEC03EB5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F7E3768-3724-4B06-A141-AC545D330F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A3012FB5-A2B6-4B88-BC9D-7666F6496CF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9E1A466-CB4D-4D1C-A17D-6FC6BBE3918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50115C6E-1D63-4177-9C51-3959CAA366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9976EA1-F21E-4056-9417-EF7E502D5A1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E9E592C-E7DD-4C4E-8321-D35B77BD863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83D1930E-9965-4427-982B-9DC4EBE756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63BF759-8998-4C2E-9DA2-80B5CE5DF085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8973B1A-C302-419D-851C-5C932A3E20D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FA2DEE2A-EEE2-4702-95E5-C6280E1537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5338878-758E-44D2-B7A2-097D361F53F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13B76C0-16D1-4117-8157-F75C10D6D997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56EB236-C7C9-4A3C-BABB-F2A8F86B76D7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858B92E-773B-4FFF-B077-7CB526A950E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A482316-6670-4D59-A070-984948CF3E53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05CEE6F3-928E-48E7-B6FA-C386B9DCDB3D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7E618F9-B398-448A-B0B4-D42D2E5DBE96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0747CD6-3EC0-4BD3-AAAC-CEC1490AB27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7DECC8D-7B46-44C6-A996-0C395490AC43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097B7A62-B003-47A6-A92E-35817987C824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BCE7D588-4CA2-4672-9B2E-5F2DE1456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E0042557-79FA-478C-AE0E-8DC981A0E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3480FBFE-7517-4FE8-A197-431A9D866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314F0469-59DE-4015-A45E-E40BBBF36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FF870206-1BBD-4CFA-9CB4-434709985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54239BDF-DB51-4A71-BE46-F0C6E208C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BA1C7431-9534-48C0-A1BC-B262559A2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5B76A270-0B79-4EB6-8544-FBA8D03AB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C151450E-25AD-4BA8-B56E-F9786B5CC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3109FB7-8E5A-4CB9-8FA0-951339C28B99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CAA7FF4E-28F6-46F9-B71E-80CD94D55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34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- 8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96FAF9-E864-4AEF-A51E-2CD56FAD927D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05C8482-0B16-4A84-8503-AE742895348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71FFFD-1725-4AEF-A543-BC1CF3107F4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AB686D21-1170-48E0-82A7-656F373BE8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47847DD-E098-4FFB-8C5E-5D5DA18359FF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4F7F95-1BB7-4776-864D-03A1CC8B248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9AABCBD-9283-4414-8633-456613157C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2158043-0A99-4B1C-B98F-B36EE0A9A62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5638B8B-E6DB-4479-AB20-4C1DC961552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6021436F-BBC8-4229-9623-4BE34E90CC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FCDF7A-9C8A-4039-9E61-5F5484CAF55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0B5DA17-D910-46EB-87B8-03249CAD887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61FB60ED-E85E-4404-B1E4-09A0A70BD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88027FB-1F49-4B1E-9F61-BA3C43DCD0E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C9DEB9C-B791-47E0-A53E-0692D07C713F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5D4D243C-4D7B-4ED3-8ABD-F743692675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9E2C7C0-786C-49BD-B86E-2F35BF07C3C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0FF7AB1-9431-46ED-9B6E-5D84B708EED6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58EE21F-5023-42EE-8CF1-6DB23535F4C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4BFE4B95-2800-408B-B685-37A95F5CEF75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E931708-F926-4985-B7C6-24B90EE5A0FA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F508874-DED5-4584-9ADC-6B6D4EE6CD2B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F113D5B-5BE2-4719-9BFF-AE9C1990D0B4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44D95F4-2A4A-4B76-AB2F-1AD2D36B9A76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8E9E622-0323-4A9B-B5BC-ACDCE3AB1CC2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182CCF6-BD5C-445A-BF23-C5D96A8C1607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D47E1FD6-A5F3-4743-8242-AEE0D05FC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68B13C5-0383-434C-8B32-6BD94DD38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42DC413C-32E8-4A61-BFEF-C509FF358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53CC9485-F1CD-4C6B-AB0B-7245D80C1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7C4211A-BF77-4944-A89D-CB777B639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37D432E5-05C7-4AA1-9750-5C4B0772B6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333CBB9A-7329-4339-944C-2BDA38C82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1CAE720A-CD40-49AE-B991-9E3873FA3D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48D9FEA2-9364-4D5E-A819-956DE01FE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8E00685-423D-4044-86B8-D1832423B1E8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E0C6CF9D-D044-4681-A405-E9A3A870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025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- 9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9117E8B-25AA-40FF-9046-B6BD623BCCF3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7DD32B3-5C75-4D4D-AE78-AE6C7153814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ABDFFE93-F817-45AB-9C5A-6BD24E7AF25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38AEF5BD-CC66-41DF-8F11-C369FD21AD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B2A350E-4BEF-4EEE-AAD5-9BA2150706F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B0A491E-1E9F-4FEF-8C6A-1B96E27E807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F47F0B6F-023C-4430-AD5C-C1A40E2F5F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1ACA418-217C-4528-8ED6-23CF06DA31F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F1B55C8-72DF-4031-BC97-A2D154C9802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16A4120C-3D6E-44FC-96A4-506951D539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25CD9A1-5E7A-410E-944F-41DE29E016A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456529F-C02A-4F1B-AF2C-C0FFE0FCE59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3AC04728-94D8-4067-864B-043745D0BA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AFB960E-5934-4464-9A01-21C796ABFAB9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6E786F4-D209-48E6-A48D-0AA55BEA45D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6E94513B-07B6-4AD2-9F15-8568870967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07A535-A51F-49EC-B79C-E0C8BF4C7A3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02D3908-D83D-48E8-8EA5-5D09A48E12E5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34227125-8EEA-441D-AA1B-8DD629B6C3E5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F0D3873-1C5C-4914-8771-002ACBDD3B6D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0308FF9-4A73-4D55-91AA-38E84DF6F0F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C27B5FD-C90C-4C04-9746-3DB9FE26ECEC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2330D4C-8763-4939-886E-B452E52C45F0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594D18-BBA4-48DB-B81F-485DDEEDF19A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B2DB729-E361-4169-8FC8-81BCCC1AC1F5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E9FBAA46-7E7D-4771-84BA-E5A4EAC87D56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D6A73E26-36C6-4186-9B69-579E7D057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AF22E702-8AEA-40BA-9C8A-798A03DBE0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31D7CDE5-4B13-4182-AE7B-D3560D922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3A4FC3C-BDF3-42AC-97B8-BB6C41CE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25615C4-A8DC-4367-B628-69B9CDB4F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9A872847-70B0-4FA5-9801-5AE128121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F9B89AE7-C054-42E8-9F0A-F8AE3028F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2750459D-9192-4F97-8C5B-45ACF224E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6728A818-11F6-4C6B-8D8B-8BE537A7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0EDE69C-BED0-40B2-9AE0-F69AB4C87CC4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E1CFBC9-922C-4FDB-A206-42EE182AA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125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- 1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– 10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CF05763-8AD2-429E-ADCD-2AFC74D22957}"/>
              </a:ext>
            </a:extLst>
          </p:cNvPr>
          <p:cNvGrpSpPr/>
          <p:nvPr/>
        </p:nvGrpSpPr>
        <p:grpSpPr>
          <a:xfrm>
            <a:off x="1084344" y="2692873"/>
            <a:ext cx="3323736" cy="2571515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D7E2A6F-8D4F-43EE-BA0D-C0276898F443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82B13A9-D56C-439F-8552-96FDAF26CF41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9A15CFDC-7208-47E2-B6C0-1D1668B2BA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6B8E238-CA9C-4A52-8AD2-C1513594C26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D0D26B6-B2AA-4F38-A586-4CE73DC1791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966810A2-3F67-4DDA-8188-1741234A00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A75A45E-0B66-4798-A2B5-A9B030353F47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C1BEA0F-C324-417C-9A91-822FE4F031C8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Oval 61">
                      <a:extLst>
                        <a:ext uri="{FF2B5EF4-FFF2-40B4-BE49-F238E27FC236}">
                          <a16:creationId xmlns:a16="http://schemas.microsoft.com/office/drawing/2014/main" id="{B21F5D1D-7802-469C-A048-3F052C583D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0F6AE0C1-8131-499F-BDF0-26CD789CE9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3548B15-EB56-4584-906C-796AE383DEE9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BB4EE84-DBDA-4E1D-BAB3-B46CA984F91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698E70B8-238A-4F2E-8F85-C9ACD5A551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1233C01-28BD-45A1-8775-5B0B4B90570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6CE0926-8FE7-4532-883D-0E619264083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CE7745C-8A72-4E07-B880-7C6B5004D7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4C25719-CD02-48D6-8879-456AE629AEE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C0C35CA4-B72A-4119-A693-4522332A738F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8BF4E96C-EC4F-41A1-A079-53EE00D4A74C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8381BBD-3494-4971-85B8-3724F4F9EB26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11EA172-7588-467A-B7BC-AEF574FE890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98D6B9F-1CC0-45E2-BE1B-2C00FAF1D81C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DB2C249-2656-4D77-9EF5-23B9EE8275CF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CA4DEB4-E67C-4DEE-BE79-7940FCB4C2D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9C080D5C-CE86-4748-BCC7-D3D66897C5E4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EDBBFCF-AD6E-4C2B-8BD5-49D636547AC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2A7FFA80-22F3-4005-846F-D4E1EDBBE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FC9AF562-10B6-4D8A-BDBC-3FF275121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FBA5CF41-F3D0-494A-A156-0A860385F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D5BD49E-D625-42FB-B90F-1F4A604F6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1DF1E16-E754-4B0C-BAD5-D43241CE7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90EE3383-EC2B-4058-AE66-CAC698975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DE191394-E00A-41E0-8CA8-E35205D13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8216EE33-8C1D-4634-B9C2-BCDC8F2F7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308357A0-E5D6-4C9F-9DA6-11FC01641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F21DF70-BA58-451F-824F-F315EA621DB0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6975692-1083-4B12-8CC6-24CCCA84C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85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simple but nontrivial problem, the </a:t>
            </a:r>
            <a:r>
              <a:rPr lang="en-US" altLang="en-US" sz="2200" dirty="0">
                <a:solidFill>
                  <a:srgbClr val="FF0000"/>
                </a:solidFill>
              </a:rPr>
              <a:t>activity-selection problem</a:t>
            </a:r>
            <a:r>
              <a:rPr lang="en-US" altLang="en-US" sz="2200" dirty="0">
                <a:solidFill>
                  <a:srgbClr val="080808"/>
                </a:solidFill>
              </a:rPr>
              <a:t>, for which a greedy algorithm efficiently computes a solution.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In combinatorics,(a branch of mathematics), a ‘matroid’ is a structure that abstracts and generalizes the notion of linear independence in vector spaces. Greedy algorithm always produces an optimal solution for such problems. </a:t>
            </a:r>
            <a:r>
              <a:rPr lang="en-US" altLang="en-US" sz="2200" dirty="0">
                <a:solidFill>
                  <a:srgbClr val="FF0000"/>
                </a:solidFill>
              </a:rPr>
              <a:t>Scheduling unit-time tasks with deadlines and penalties </a:t>
            </a:r>
            <a:r>
              <a:rPr lang="en-US" altLang="en-US" sz="2200" dirty="0">
                <a:solidFill>
                  <a:srgbClr val="080808"/>
                </a:solidFill>
              </a:rPr>
              <a:t>is an example of such problem.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09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- 1</a:t>
            </a:r>
            <a:endParaRPr lang="en-IN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5406165-FE99-40EA-B9B3-4176BFE4279E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AB80323-2288-44BF-A8F2-92D778AAD14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9E98EA-EE18-4B0F-8544-F634503EE44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Oval 61">
                      <a:extLst>
                        <a:ext uri="{FF2B5EF4-FFF2-40B4-BE49-F238E27FC236}">
                          <a16:creationId xmlns:a16="http://schemas.microsoft.com/office/drawing/2014/main" id="{BB15BB40-1003-4555-ACC0-E3DF84A39D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84" name="Oval 61">
                      <a:extLst>
                        <a:ext uri="{FF2B5EF4-FFF2-40B4-BE49-F238E27FC236}">
                          <a16:creationId xmlns:a16="http://schemas.microsoft.com/office/drawing/2014/main" id="{BB15BB40-1003-4555-ACC0-E3DF84A39D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F1438AB-0CC0-4AAC-8DE9-227915C89F24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A697478-A02D-4855-96B8-5256CECE938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Oval 61">
                      <a:extLst>
                        <a:ext uri="{FF2B5EF4-FFF2-40B4-BE49-F238E27FC236}">
                          <a16:creationId xmlns:a16="http://schemas.microsoft.com/office/drawing/2014/main" id="{CA3AFF6F-9C93-419D-B22D-3ADA3A9F6D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82" name="Oval 61">
                      <a:extLst>
                        <a:ext uri="{FF2B5EF4-FFF2-40B4-BE49-F238E27FC236}">
                          <a16:creationId xmlns:a16="http://schemas.microsoft.com/office/drawing/2014/main" id="{CA3AFF6F-9C93-419D-B22D-3ADA3A9F6D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636BF6D8-DB11-4F5B-BC5A-7B88D281D00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E4AA87F-7369-4710-93A0-3A06EBC41BC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80" name="Oval 61">
                  <a:extLst>
                    <a:ext uri="{FF2B5EF4-FFF2-40B4-BE49-F238E27FC236}">
                      <a16:creationId xmlns:a16="http://schemas.microsoft.com/office/drawing/2014/main" id="{F275D149-CE0F-45C4-BFA6-20D48A738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3CB637B-D05C-4C08-9460-1FD06CB4AEE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87C34269-9C41-4914-A7DD-4B2AEC9DCC6F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Oval 61">
                      <a:extLst>
                        <a:ext uri="{FF2B5EF4-FFF2-40B4-BE49-F238E27FC236}">
                          <a16:creationId xmlns:a16="http://schemas.microsoft.com/office/drawing/2014/main" id="{B44A194C-5DCC-4F49-B4E4-3CA67B333C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8" name="Oval 61">
                      <a:extLst>
                        <a:ext uri="{FF2B5EF4-FFF2-40B4-BE49-F238E27FC236}">
                          <a16:creationId xmlns:a16="http://schemas.microsoft.com/office/drawing/2014/main" id="{B44A194C-5DCC-4F49-B4E4-3CA67B333C8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3EFE7837-9232-4434-A63C-70762034208A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18EB1DD5-3922-47D6-B289-50FCD16A0E5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Oval 61">
                      <a:extLst>
                        <a:ext uri="{FF2B5EF4-FFF2-40B4-BE49-F238E27FC236}">
                          <a16:creationId xmlns:a16="http://schemas.microsoft.com/office/drawing/2014/main" id="{BEB6186D-9F6C-4789-8E98-732AECA4A9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6" name="Oval 61">
                      <a:extLst>
                        <a:ext uri="{FF2B5EF4-FFF2-40B4-BE49-F238E27FC236}">
                          <a16:creationId xmlns:a16="http://schemas.microsoft.com/office/drawing/2014/main" id="{BEB6186D-9F6C-4789-8E98-732AECA4A9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5E16D43-8C35-435D-8CAD-A76FC6AC592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5B945DAB-E00E-4377-84BF-C67338EBA812}"/>
                  </a:ext>
                </a:extLst>
              </p:cNvPr>
              <p:cNvCxnSpPr>
                <a:cxnSpLocks/>
                <a:stCxn id="184" idx="0"/>
                <a:endCxn id="180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5975FAC7-AAEC-4C33-9DA0-07F6EA594297}"/>
                  </a:ext>
                </a:extLst>
              </p:cNvPr>
              <p:cNvCxnSpPr>
                <a:cxnSpLocks/>
                <a:stCxn id="180" idx="7"/>
                <a:endCxn id="182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87481DE4-8551-451B-AB24-CE89990E22F3}"/>
                  </a:ext>
                </a:extLst>
              </p:cNvPr>
              <p:cNvCxnSpPr>
                <a:cxnSpLocks/>
                <a:stCxn id="178" idx="7"/>
                <a:endCxn id="182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4049CA52-91D8-43E8-B35F-9A13464A2E32}"/>
                  </a:ext>
                </a:extLst>
              </p:cNvPr>
              <p:cNvCxnSpPr>
                <a:cxnSpLocks/>
                <a:stCxn id="176" idx="1"/>
                <a:endCxn id="184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0C68ABAB-4978-4D20-BDBA-E6082DB8455D}"/>
                  </a:ext>
                </a:extLst>
              </p:cNvPr>
              <p:cNvCxnSpPr>
                <a:cxnSpLocks/>
                <a:stCxn id="178" idx="6"/>
                <a:endCxn id="176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8A0EA2C7-EB78-4691-A5B2-A4A6857B2F92}"/>
                  </a:ext>
                </a:extLst>
              </p:cNvPr>
              <p:cNvCxnSpPr>
                <a:cxnSpLocks/>
                <a:stCxn id="184" idx="5"/>
                <a:endCxn id="178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DD8EF12C-4373-4A54-840D-29923DC533F2}"/>
                  </a:ext>
                </a:extLst>
              </p:cNvPr>
              <p:cNvCxnSpPr>
                <a:cxnSpLocks/>
                <a:stCxn id="180" idx="4"/>
                <a:endCxn id="178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3E3197C-3063-416E-85EB-1D6347FB1437}"/>
                  </a:ext>
                </a:extLst>
              </p:cNvPr>
              <p:cNvCxnSpPr>
                <a:cxnSpLocks/>
                <a:stCxn id="182" idx="2"/>
                <a:endCxn id="180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7B2A6239-59C0-476F-8EF7-328D4B2BBA3A}"/>
                  </a:ext>
                </a:extLst>
              </p:cNvPr>
              <p:cNvCxnSpPr>
                <a:cxnSpLocks/>
                <a:stCxn id="176" idx="0"/>
                <a:endCxn id="182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 Box 85">
                <a:extLst>
                  <a:ext uri="{FF2B5EF4-FFF2-40B4-BE49-F238E27FC236}">
                    <a16:creationId xmlns:a16="http://schemas.microsoft.com/office/drawing/2014/main" id="{8446BCD1-C3B4-48E6-ADDA-A851EAAF7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68" name="Text Box 85">
                <a:extLst>
                  <a:ext uri="{FF2B5EF4-FFF2-40B4-BE49-F238E27FC236}">
                    <a16:creationId xmlns:a16="http://schemas.microsoft.com/office/drawing/2014/main" id="{1A236C1E-7141-4F40-815A-0353CDF23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69" name="Text Box 85">
                <a:extLst>
                  <a:ext uri="{FF2B5EF4-FFF2-40B4-BE49-F238E27FC236}">
                    <a16:creationId xmlns:a16="http://schemas.microsoft.com/office/drawing/2014/main" id="{23203103-4E75-4B37-9FB5-9CF698BFC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70" name="Text Box 85">
                <a:extLst>
                  <a:ext uri="{FF2B5EF4-FFF2-40B4-BE49-F238E27FC236}">
                    <a16:creationId xmlns:a16="http://schemas.microsoft.com/office/drawing/2014/main" id="{E3BFF616-0FE6-4260-B585-72502E07E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71" name="Text Box 85">
                <a:extLst>
                  <a:ext uri="{FF2B5EF4-FFF2-40B4-BE49-F238E27FC236}">
                    <a16:creationId xmlns:a16="http://schemas.microsoft.com/office/drawing/2014/main" id="{3DE48FD4-CB23-4D24-BE52-6A68E9054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72" name="Text Box 85">
                <a:extLst>
                  <a:ext uri="{FF2B5EF4-FFF2-40B4-BE49-F238E27FC236}">
                    <a16:creationId xmlns:a16="http://schemas.microsoft.com/office/drawing/2014/main" id="{82FA1F4B-6A32-4F8E-AC6C-1D608C7D6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73" name="Text Box 85">
                <a:extLst>
                  <a:ext uri="{FF2B5EF4-FFF2-40B4-BE49-F238E27FC236}">
                    <a16:creationId xmlns:a16="http://schemas.microsoft.com/office/drawing/2014/main" id="{6A953589-DE22-4250-B0BE-31C887F73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74" name="Text Box 85">
                <a:extLst>
                  <a:ext uri="{FF2B5EF4-FFF2-40B4-BE49-F238E27FC236}">
                    <a16:creationId xmlns:a16="http://schemas.microsoft.com/office/drawing/2014/main" id="{82E1BC39-6A56-4D41-B728-CC37FFC83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75" name="Text Box 85">
                <a:extLst>
                  <a:ext uri="{FF2B5EF4-FFF2-40B4-BE49-F238E27FC236}">
                    <a16:creationId xmlns:a16="http://schemas.microsoft.com/office/drawing/2014/main" id="{F9CF4144-5DBA-4E38-B170-E44F02F12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B9DB5CD-48E3-4A1E-B05B-FBE79B3EBF46}"/>
                </a:ext>
              </a:extLst>
            </p:cNvPr>
            <p:cNvCxnSpPr>
              <a:cxnSpLocks/>
              <a:stCxn id="180" idx="5"/>
              <a:endCxn id="176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 Box 85">
              <a:extLst>
                <a:ext uri="{FF2B5EF4-FFF2-40B4-BE49-F238E27FC236}">
                  <a16:creationId xmlns:a16="http://schemas.microsoft.com/office/drawing/2014/main" id="{AC6D671C-AA14-4BDA-AC39-136273607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219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- 2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83BD6AF-AF0D-41DB-A459-47AD1889789A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2681ED1-5BFF-4DE8-A3C5-BC414664B75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6B4A1DF3-57E5-465A-82F7-BAF7EB7A6A2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BBCB5AC-3441-4BA7-9C84-45ADE8533D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BBCB5AC-3441-4BA7-9C84-45ADE8533D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31CAD653-BF3F-4F25-B24C-8A196BA357D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23DD118-0DBC-405F-8AC1-BD6D85970F9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EBE9599-4CA3-4F71-8789-B5565E2178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EBE9599-4CA3-4F71-8789-B5565E2178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9E007C4-18DA-436E-82FB-C9468FF24ABF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E3D3599-BBA8-4834-A435-ACF6A6CC455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5E06EFA6-2C7D-49D0-82D6-97FB41852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B78E4B3-35F1-41C4-9272-094451819495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C7FFD8C-860B-4DB1-80BD-9E58FCC07D6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1E8390D-F9F1-4179-BD86-8F9701C70D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1E8390D-F9F1-4179-BD86-8F9701C70D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BF48DEE-3FE2-4021-B5F5-6FBB58DF3B0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08E4C2D-9423-4E4B-99BF-82C947EAFDD7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E20744B4-0567-4670-8EAF-EC6945B18E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E20744B4-0567-4670-8EAF-EC6945B18E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7079D17-102A-467B-B0E1-0A7D77E7D08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2C288D2-DFA0-4688-ADD3-4485D5756334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E160683-12D3-403F-B06D-49E36ECF6BD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26B7CCD-51DF-4263-9CA6-446B49FE2AAD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A60164F2-9B8C-43A1-90C8-1C3BC744760A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87FA2CC-7AF8-4B70-9B99-27E843CDC03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8CC4D47-CEEE-43F5-A0E0-362FB621D971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206C944-E5B9-42C4-B1F4-6E7E6B5DECD1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835AB9A-7AF5-4FCF-8A5A-5D26C9E90211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66B6AA1-2C58-46FE-ABF9-3C9E2D48E42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4D85EE2A-E842-4812-8F97-52491EBBF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B8A12F47-1718-4612-BF7D-01FBB9D84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A84148F9-1216-44C6-9F59-E044F6F24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B5BC53A-F0A5-4D98-AE90-378EBEA86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068573B-30D3-43BC-95FD-DBE54B45E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C30693FE-5399-41BC-AD2B-9500A01FD8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791A1D6D-9702-4310-AFC6-4C8FB2874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BDBF73D8-B4BC-4565-9714-3A5ED5D2D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5433C5FE-20B3-4CC2-B072-81A763C67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0D78C27-505C-4C7B-BBAD-08DEAD8E8BEE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05BB8889-ECF8-42D5-BE4A-DD2CFD87F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899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- 3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CA21E11-DE36-4F8E-A568-EB2ACC201F6E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82FE542-4477-4EDF-8AD9-81D0E79A55D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D54215F-1BF7-4838-A50B-0000C8DD8E5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4E4B3206-68BD-40A8-91DC-A05431BDA5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4E4B3206-68BD-40A8-91DC-A05431BDA5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04DDA2F-9D08-4632-BA01-F16772D6C0A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E7BB0D8E-9D15-492C-A967-FAAA7B70F8C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04B6AF3E-29A4-4CCB-9CFC-D79A2F18B3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04B6AF3E-29A4-4CCB-9CFC-D79A2F18B3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7CDD034-D7DA-4608-9483-40B99BA3F683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BA5290-6A65-4BC6-B5CE-2AC43AF2429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774A6EF8-5089-4340-A662-1C9C7FCFBD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C1551B5-AA85-465B-AD12-E4FD6DC905A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F0AA74D-A96B-40E7-8092-96B210E2367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7184B6D-102E-44F1-ADA0-9EC5DFB53F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C7184B6D-102E-44F1-ADA0-9EC5DFB53F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AE5A7E7-D055-4C37-A20B-A1D4329DD4F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5F641D57-DA0F-442D-AE23-009EAAF8860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154D3D4A-8217-454C-9C33-C868934797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154D3D4A-8217-454C-9C33-C8689347974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67E49B08-44C2-4F85-A3DE-EC5AFDF448B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8F319CE-E7B3-40D5-AE8A-FC6091D56619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33B8FF71-FC91-49D0-9171-CF9071C5E525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F9B6196-2CAD-44F4-AE26-3543E48D15CF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36CD566-3BC8-4B29-A4FE-6E9518AF498F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A6917025-FD7D-45C7-842E-439A47BCD0F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D892C04-313A-4040-9F25-BD540D02670D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2036360-7788-44A3-B2E3-3A75A8DF4358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8205244A-157A-4CAA-AD05-77505EB086EA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6C1DD5E-B09D-4F2F-B461-A450E187CD2F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F85C31F-4C75-4D99-9313-AB5F80228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CEAA6D0-4281-4C03-B0EA-253CC8F2E8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729EA168-6035-4968-9221-2E4B1BD6C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17C56EC6-5B23-4846-984D-B92213C54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E048375-ECA5-487D-93E2-B50545111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2078AABD-F194-4FD7-8DAC-46F746280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F9A11D86-87BF-4D4B-B7AB-10B699BEF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067FF4FE-72F1-476B-8F95-C05E9AEB55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D648B14B-B978-4BF2-82A7-AD67B4F0F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92530D5-C2B4-497C-89A4-07751667605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62505A2B-71FE-43F1-A91F-6D123A12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125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- 4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D37DA03-5192-4398-96C2-3BD270BEDA6C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680E7B8-6AEC-4909-B38C-8716BCBE169D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A2128790-894C-48F0-B268-10581F68A26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A3A1E2E-734C-4D67-9B90-DE8A106ED0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A3A1E2E-734C-4D67-9B90-DE8A106ED0D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418DD41-A0CF-4860-BC99-B77E48DBC3A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7CC78670-80D9-47E5-BC0C-76E8988E9034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FCB0CD41-081F-41FD-B43A-EC0FD7ECA3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FCB0CD41-081F-41FD-B43A-EC0FD7ECA3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BD05101A-719B-448A-B3B8-3414D778303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854D0A0-4B4B-4872-B7B4-F5F055B93B0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1CD8952E-41D3-4814-955B-3FDBB3E31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73D4222-BAA5-4395-A9ED-5425DD88AAE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67B0D16-F411-4D51-B57A-1202262F80E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4C4219B5-0BA3-4F1F-911A-B59D8FF14B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4C4219B5-0BA3-4F1F-911A-B59D8FF14B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D089FE7-8D85-4C17-9AD5-85CB35D9D1E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A22B787-8748-4B6B-B5BC-CCF78E7A4D3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38C388B-53D2-4450-A6F1-1C8C336A9F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438C388B-53D2-4450-A6F1-1C8C336A9F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E233F26-F6D2-4837-AEE9-7863C3B4644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36C3B7CF-CE06-4724-84D0-4F40CA902BFE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38B4FB6-AC2E-4FF0-8E1A-CACF492CD17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C23D1FD1-B33F-4830-A869-C55335811800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26AC35E-D270-4F64-AE58-AC24B643B0E9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A43E0AB4-2ADE-43AA-9F20-EA3AF27C8F2C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1557C409-5043-43DE-B41C-13718EAD048D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37FFEA34-A808-4F47-807B-ADE150A7E492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CC47FBE6-6F85-4E25-A116-E3A07CF4ADD2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661C5986-5532-4A81-9967-21D0C3D68810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0BFAC821-2E91-4882-AD46-DAFB3A10C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E877A819-50DD-4300-BE06-C47840DFC3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770E122D-5319-4BB0-8C3F-7497F6FBB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9271CA43-7F1D-4A3B-A66C-B5F1A3D52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A2D0AF6E-073F-40BE-A3FA-28E69DA46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8D90E2F4-B1B2-49E5-9187-3203B6B1A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4E28F9B0-2338-4778-AAD3-4DA7F58E2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1D2F8A11-7E46-4866-BB8E-7A68ADC7C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75246AE4-6FFF-4BB1-AC52-E7C10F1A3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B58516C-9442-4B61-8E2F-09EB9EC1B60A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C04754E3-84AD-4468-88A2-8D862CEB4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615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- 5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43DE2BB-1020-4147-A4C5-60258A91B310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B90658F-50F4-470B-9493-F5036E468F13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03FA2EE-B79B-4400-8DCA-21AACC8019D6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1433FF7-DE76-4462-831A-0CE476DE9B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1433FF7-DE76-4462-831A-0CE476DE9B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1BB664B-2119-4737-9F98-4B1E823E3854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C3AF4F9-5CA9-432D-B122-FD6533349BA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44E7C983-27FB-428E-A5CD-75ED3D3ED0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44E7C983-27FB-428E-A5CD-75ED3D3ED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A04B7E6-05CA-4484-A1D4-41F627C2424F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D0F96B9-8931-4B40-92EE-5F22011AB96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6F54324B-459F-4CA7-B12F-66296ECBAE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144C9BB-DCAE-44B4-80BE-50F12152BE7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D02B44A8-92EF-4009-A8CF-7A82914FBE4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E6BB64B-4493-4979-9436-A8E2FC5A70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E6BB64B-4493-4979-9436-A8E2FC5A703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7D09B37-A669-4F73-9204-064EF8FF8115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3585E5D-097E-4878-AE30-9E6890DB77D0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CF318851-2278-4A06-AD31-8D31C0F2A7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CF318851-2278-4A06-AD31-8D31C0F2A7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8ECA0B1-5825-4B92-9D84-207E7AFBE55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8206271-60EB-4072-8301-F08CE5BBD77D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0CD1C85-45C3-4E08-9265-BD17C784C0EB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524DA0F3-EBA6-4DCF-B856-913B6DCFB9B3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F6850FF7-4A28-4526-8CCB-3C4436C6976B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8094E15-6BD7-4917-8BFC-CA6F1C592A0D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12ED6D6-1BDB-4F4B-9D7E-9DACFE671174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8101672-0672-42C5-8972-2EBF1B2FCB9F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E165B8B2-2197-4660-9054-5C36AA3EAED4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464D878-D2F7-4A56-B4D7-0C3099C926A3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F6A9E4A-EB3E-4C68-B8A7-8D066667C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684181DD-C5FF-4923-B721-7AE7F7A68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DCAA60D-CF15-407D-A6D6-6CFF91537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8384B205-1072-4D76-A731-1C1CDD7FE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D6714CE5-D768-45B3-83F2-6645F02CC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0F5C2B27-A81B-48F2-AADA-828E3D125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E1D1EA24-D23C-4751-B854-F553EFEED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6EF4B998-4BAA-48C9-8CC9-E9AB2D266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015B9F43-DCF3-4689-B5C2-04D044F5E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9FF95BB-A3B1-4B54-9541-E950F5634941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506C0D9A-BD71-447D-8590-D1500C614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288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- 6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F48022-54AC-4CCB-B064-8B16E38486E3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2CA295-F8A5-4D15-B43B-F8C0981B971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EB165535-815E-4407-824D-07030FE1439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E76CEB9-0AB6-492D-A68C-8753017582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7E76CEB9-0AB6-492D-A68C-8753017582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CE5E4D0-6567-4B61-B44E-2CB8016C0FBF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1BA4DF2-81B2-490F-9823-EFDC1BD8A46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6C11822-8E7C-4830-B4D2-DA85415C2B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76C11822-8E7C-4830-B4D2-DA85415C2B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4BC19D2-8064-4B1B-A922-AEE1D2DAC47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429684E-482B-4384-9A6F-61292643B30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5E89723F-5D44-47BD-803C-ECC8D2A5C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FB18F02-CA82-4BB5-A631-EEAB1BF7354E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231DF7F-787F-43C6-AA3A-EF302402599E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EA978136-B6FD-4959-8689-9F6D099230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EA978136-B6FD-4959-8689-9F6D0992307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9A89C42-2924-4CE9-9BD2-E2CB3FCAAD29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C714521-C145-4177-814A-6595BD9C71E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929749D3-1100-4382-B91F-3881AA29D4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929749D3-1100-4382-B91F-3881AA29D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2FC51C2-250E-445A-85E9-256C1F8652A9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1CE6AC5-41A8-4D89-8689-1C43707AFB2D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D2B8EF77-CAAA-4944-A826-C6438849E78A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54C4650-8632-4B87-982F-19FE4DEDF2E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FAFC096-0530-4F85-A271-11EA548F4944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3E5AD59-D7AC-4BBD-9CDF-5E00E4070BA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E34BD3CE-096F-499E-8388-2F3B7538EE67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91C3AF5-CEF7-42C8-8B7F-04392BC40CB1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DF1EC01-CC5D-47A7-A59C-C19AC08B7F91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0C85601-8438-4665-BDF9-A0506EDF469A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F55E6908-D868-48AC-917A-B8368A624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554BA1B3-56F8-4CE0-99D7-8F612F1B1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A4AFA79-8F60-4611-85F8-8A389DAF3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D50CDE09-0FE0-4A6F-9EA9-1DF97EF3C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5E84FDCB-8BFE-4F26-BE1D-CD0B2665F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D1906F74-54A8-45CD-96ED-7E12C3059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87383F5A-9A66-4F5B-8045-C87291ED84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54FECA7C-8C01-4C8C-B12E-1064A2692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FC0C55C5-2311-4A4B-86AD-E3B7B0FCF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E826BE9-62AC-4CC9-9BF4-E9BB208014C2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BC2AED70-F19C-4FD5-AE5F-B74B700BC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547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- 7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5E465BA-1869-4D95-8A07-F259E603DFDF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E572340-EA08-4130-834D-74C3553D0EC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753297F-F6C0-4A63-9D56-6F177D958EB4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54927CD-B7A8-4082-96E2-A4F1DD0784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654927CD-B7A8-4082-96E2-A4F1DD0784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19B8362-246C-446A-9368-55B10DC9A96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8B4CC7B-823D-4D98-B6E4-B5637B44819C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24619B4-5B8D-46BD-A298-622A3DD5E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B24619B4-5B8D-46BD-A298-622A3DD5E7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E4D5F10-EF45-4F9E-AE2F-83FCE3839D7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338F128-A86A-4D35-ADA3-CCC468BE67C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0E456AC2-E686-4C57-9949-7C7792B93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BD437DB-9E06-4F97-A236-3B53C2CB9E8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1E1A90B-E7C5-42F9-8028-4FA75CCCED9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9BB31D07-434E-42BF-B71A-9EA78E12E3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9BB31D07-434E-42BF-B71A-9EA78E12E30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74680C3-BB70-4AD4-8529-4F9778ADCC2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FD98028-5AE3-4619-BEC0-DE338A2719E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A6DBB5BC-7C5C-458E-90EC-828C7C64D1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A6DBB5BC-7C5C-458E-90EC-828C7C64D1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2C85AC1F-2C0C-4302-8536-A0279F7D96B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24BA7B3-8E76-469E-9522-98E74D131F0C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CF37BE7-50CD-492E-9599-BCE096795DEA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7D303F8-D2A0-4DCA-B396-6E9BB775CB1E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95E6F730-0E38-4A19-A127-E484BC091A16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5FCC149-120E-4F52-9550-6869FE5D9A27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C7706FE-AE8A-430D-904C-07C1F1C8B077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CE9EA39-0E61-45D6-A321-FB6826AFC408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1C7B717-BE22-44E5-BE0A-58B9D582B43A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CF98903-085B-41DC-99FF-357DDB97A48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3F630B4-9C26-40A0-9AA8-D6B983928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44D5F9B8-5A20-48F5-8F0D-C82DED5F3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E4F90C5-2E0E-4EF9-8957-9B1C1ACD4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A97297A1-7F22-40F8-A3DC-5733CB693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6AFC2FB4-09FE-46C5-9D6B-883C019D3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CD85B20D-24C0-49F7-9399-BB307A555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7510BDFD-F065-48D1-883B-A56649A5D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B54EAA0D-C80D-4484-99E9-B613BBB8E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16CB3A41-1E68-46B3-9487-CDD20106B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635962-DC48-4D1C-B44F-8BC13306F811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D4949609-D418-4081-ADAC-1D48F7AB9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138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 l="-7042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- 8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9455BD-293F-47A6-8B23-B0E29B1513E4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0D7ECE7-7449-4329-914E-83A1F47E76B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E9F276E-70EF-416A-930D-38EC99BE4E4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E170A8A9-29BA-43C7-937B-16DA70929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E170A8A9-29BA-43C7-937B-16DA70929F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4E74A30-BA45-4BFD-A2DB-716E0340387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3B2E51A-9A25-459D-AD3E-4A2B3DBBE04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8E8049A-47E1-4A85-9099-DFA54F93F9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68E8049A-47E1-4A85-9099-DFA54F93F9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D1081C9-8FFC-414E-A0A2-5B527A92DB47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7000EE7-DFE0-4C24-BC43-8DDF3FBB52D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5BF69AD6-1E27-4F4D-8E18-65D850285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4E068E3-AA3F-4737-A90C-E325279D780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4F82351-0AF4-4ECB-8736-197D1BFB7BD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DC61ABDE-D2F8-450A-AED6-514F5F447F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DC61ABDE-D2F8-450A-AED6-514F5F447F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87C31C3-B70A-4630-9D5F-6E8AA7302F7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C6E0930-43CC-47C7-8197-F9993B1BEF07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DF06565-10E7-4280-873D-37B32497AF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DF06565-10E7-4280-873D-37B32497AF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BB673E7-AF01-4DB3-B527-C8512D845F7C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3F900E8-9D02-4637-9A84-6C9FA74C6842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AB1C18BC-319A-44FA-8898-17566E4CBCD0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068FE13-62A7-4084-AC84-9A3C987356C1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F28C1C0-14F7-4C8A-A878-15E3EBB4DF6F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1604730-DB17-4B13-97A8-75634F5F6D7A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889206C6-AC22-42AA-A984-EAF69765FEF6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34E78999-F3A9-4553-950B-7D44227682D4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C49BA16-1BDE-415A-9F8E-47FE1992971A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78CB5CB3-5024-497E-8E05-44B87527A626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BCC7D058-CDBF-4AAE-A843-82D2232C9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23DBF660-82EC-437E-AD35-B45856219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D06A2E87-51F5-4CFF-BA67-EF7372DA2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F3DDD3D-752A-48B4-9C56-2CA841D7A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ACF44CB2-59FE-4BCB-AEC5-9484A7F3B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160F3730-3D22-4A47-B26E-4837846D5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A8AF2FBD-0333-4751-AEFB-2C2A1A917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E130B12C-EF97-4804-9328-FB7599C50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75CEA5E7-EAE6-41BB-9328-26307F408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FB9239E-30E2-4EEA-AECA-A072AEA72D42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33C89C7A-42CE-445A-97C7-411E4437D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77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- 9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5B8E36C-D0DF-400F-A21B-A10471DCDC28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E8E2F8E-168A-469F-B93B-EFAD49F7A37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5DBD9B4-CD0E-49F6-ACCF-D5B87616663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7AEEC6D-D826-41C9-968D-8450C0B37DB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F7AEEC6D-D826-41C9-968D-8450C0B37D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ABCAB08-8896-42F7-AE17-1A0CDFEC3247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A3337F8-7753-4A49-872A-7AFA2B37269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AA70B2E3-5235-4523-B8F7-32CC2E6402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AA70B2E3-5235-4523-B8F7-32CC2E6402F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B382A59-8D3E-4D65-AC9D-304A96C1889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16478F6-136F-42BE-968D-69809EAF12E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216C2C2E-2FA2-4CA6-BD13-F56A44F08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A25E419-37CB-453A-BBF4-314225828D0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E46060A-14F6-4532-934E-4B60847913B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773D336E-AB04-4DAE-96A4-50C2EEBBA8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773D336E-AB04-4DAE-96A4-50C2EEBBA8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7CF2B58-1488-4C5E-9303-0A17E0E33A6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83D65C36-FCB2-4610-9CA2-16189E1E8F6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A985946-E760-46D1-B4BB-5C4A949871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8A985946-E760-46D1-B4BB-5C4A949871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6713CD6-A98C-4D70-AF65-66CA818B230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8590E0E-0E57-4423-BC99-A6B992287846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E30AA978-F4B1-4B55-8ACA-D01768E78565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0961B316-C429-4F86-BF81-8D506E5DDA57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EFF16F7-BBDA-4F89-BBCB-C3BFEDE7F86B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6DFF085-BA0B-47E3-B7B6-954AC6AB3D4D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E48A24F-FE00-4331-873E-5D7DEB3B49CC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EE03B9D6-BAAA-4CCB-8E91-C7A626D4BEF2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66A3971-1764-4FB3-8F11-E5573B97CBAD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8DFE403-387F-4959-8B61-A7FA4DECFB11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03FB6D84-8081-412A-B95B-43BDA5461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A43C4052-C1C4-4058-940E-5076FC9D8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17713CDD-8F0A-4A1A-BA2A-F424967D8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6D1BDEF1-1570-40C4-993C-A3604A74F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CC2BE0FE-AA5F-4DFF-B1AA-D84EC69F6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CBD9DBAF-58CD-49CD-8D38-B15CA389D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1BC65358-2AD9-4FAB-A614-4640D1E60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432E7B40-487A-4393-9E61-A1D8E0BA6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8827BDB6-DBB8-4C5F-8B15-C7553950B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0A17216-CA0B-4DC4-9E34-B2E369D20DB4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98959083-DA22-4F53-8E3F-77626203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99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- 2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– 10</a:t>
            </a:r>
            <a:endParaRPr lang="en-I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39F1FC-F1E5-4FFB-8D9C-4753D90765F8}"/>
              </a:ext>
            </a:extLst>
          </p:cNvPr>
          <p:cNvGrpSpPr/>
          <p:nvPr/>
        </p:nvGrpSpPr>
        <p:grpSpPr>
          <a:xfrm>
            <a:off x="1049460" y="2689284"/>
            <a:ext cx="3323736" cy="2658547"/>
            <a:chOff x="2523595" y="2780928"/>
            <a:chExt cx="3323736" cy="257151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0E7DEC1-A18E-4827-869F-4F99B1810C0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9A98D50-B5C4-4A3C-A414-ACDD86A1B891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DEBA1A99-F272-4CB2-8B92-244042CAE3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7" name="Oval 61">
                      <a:extLst>
                        <a:ext uri="{FF2B5EF4-FFF2-40B4-BE49-F238E27FC236}">
                          <a16:creationId xmlns:a16="http://schemas.microsoft.com/office/drawing/2014/main" id="{DEBA1A99-F272-4CB2-8B92-244042CAE3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4A2C978-8EF3-4E44-B470-C54A5A773E2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BCAAB48-39C4-4ECA-AB1F-BCC91A06432C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20A9EC74-6985-45E7-BEDC-B55CB1B5D5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5" name="Oval 61">
                      <a:extLst>
                        <a:ext uri="{FF2B5EF4-FFF2-40B4-BE49-F238E27FC236}">
                          <a16:creationId xmlns:a16="http://schemas.microsoft.com/office/drawing/2014/main" id="{20A9EC74-6985-45E7-BEDC-B55CB1B5D5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21A7AFD-582B-47AF-879E-C02329AEFCF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D461F7F-EBC2-4417-9B79-CCCA562FE39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43" name="Oval 61">
                  <a:extLst>
                    <a:ext uri="{FF2B5EF4-FFF2-40B4-BE49-F238E27FC236}">
                      <a16:creationId xmlns:a16="http://schemas.microsoft.com/office/drawing/2014/main" id="{16D91E67-3674-465D-97B3-41DE5B185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D6E43B9-13B4-4219-8C7A-41BEA0CC3C5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DF6844F6-4FA8-420A-9DD0-55EB1E2F7AA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7994BA8-B0DB-474F-AA8D-742853FB2C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41" name="Oval 61">
                      <a:extLst>
                        <a:ext uri="{FF2B5EF4-FFF2-40B4-BE49-F238E27FC236}">
                          <a16:creationId xmlns:a16="http://schemas.microsoft.com/office/drawing/2014/main" id="{F7994BA8-B0DB-474F-AA8D-742853FB2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08C0F12-E210-40A6-AE1F-1AEE52984B1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086BBB4-27AF-4EB5-95B9-D32813867B9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0F450C52-F578-4D66-97A9-80133D75BC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9" name="Oval 61">
                      <a:extLst>
                        <a:ext uri="{FF2B5EF4-FFF2-40B4-BE49-F238E27FC236}">
                          <a16:creationId xmlns:a16="http://schemas.microsoft.com/office/drawing/2014/main" id="{0F450C52-F578-4D66-97A9-80133D75BC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C5DCF1F-8AD6-4E05-BA33-C758F888361C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4E2B6FF-6BF1-46DD-939F-6D0858A29E1E}"/>
                  </a:ext>
                </a:extLst>
              </p:cNvPr>
              <p:cNvCxnSpPr>
                <a:cxnSpLocks/>
                <a:stCxn id="147" idx="0"/>
                <a:endCxn id="143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38E7537-E68B-45C0-AE33-149773A42CD0}"/>
                  </a:ext>
                </a:extLst>
              </p:cNvPr>
              <p:cNvCxnSpPr>
                <a:cxnSpLocks/>
                <a:stCxn id="143" idx="7"/>
                <a:endCxn id="145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73CB833A-608E-40BA-8F2B-321C1C856DFC}"/>
                  </a:ext>
                </a:extLst>
              </p:cNvPr>
              <p:cNvCxnSpPr>
                <a:cxnSpLocks/>
                <a:stCxn id="141" idx="7"/>
                <a:endCxn id="145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2DF48D35-6C4C-4422-831D-1C2787C5BCB4}"/>
                  </a:ext>
                </a:extLst>
              </p:cNvPr>
              <p:cNvCxnSpPr>
                <a:cxnSpLocks/>
                <a:stCxn id="139" idx="1"/>
                <a:endCxn id="147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4BCB70E-455C-4115-A1D5-5BDF594D4904}"/>
                  </a:ext>
                </a:extLst>
              </p:cNvPr>
              <p:cNvCxnSpPr>
                <a:cxnSpLocks/>
                <a:stCxn id="141" idx="6"/>
                <a:endCxn id="139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5F36DAE-5D02-4559-A4B9-52CBD576E13D}"/>
                  </a:ext>
                </a:extLst>
              </p:cNvPr>
              <p:cNvCxnSpPr>
                <a:cxnSpLocks/>
                <a:stCxn id="147" idx="5"/>
                <a:endCxn id="141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29C2EE9D-C9A7-44E2-A481-6A0B2FB885D6}"/>
                  </a:ext>
                </a:extLst>
              </p:cNvPr>
              <p:cNvCxnSpPr>
                <a:cxnSpLocks/>
                <a:stCxn id="143" idx="4"/>
                <a:endCxn id="141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B6D0C2A9-AFA1-4D35-8C9B-2084185AD136}"/>
                  </a:ext>
                </a:extLst>
              </p:cNvPr>
              <p:cNvCxnSpPr>
                <a:cxnSpLocks/>
                <a:stCxn id="145" idx="2"/>
                <a:endCxn id="143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4B45650-DDC9-4CED-A5A2-DDA76AFE6A49}"/>
                  </a:ext>
                </a:extLst>
              </p:cNvPr>
              <p:cNvCxnSpPr>
                <a:cxnSpLocks/>
                <a:stCxn id="139" idx="0"/>
                <a:endCxn id="145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85">
                <a:extLst>
                  <a:ext uri="{FF2B5EF4-FFF2-40B4-BE49-F238E27FC236}">
                    <a16:creationId xmlns:a16="http://schemas.microsoft.com/office/drawing/2014/main" id="{890B70FC-B125-45BA-A057-1E4A1278F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31" name="Text Box 85">
                <a:extLst>
                  <a:ext uri="{FF2B5EF4-FFF2-40B4-BE49-F238E27FC236}">
                    <a16:creationId xmlns:a16="http://schemas.microsoft.com/office/drawing/2014/main" id="{B3E77722-7B9C-40C3-BD02-CBFE29369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32" name="Text Box 85">
                <a:extLst>
                  <a:ext uri="{FF2B5EF4-FFF2-40B4-BE49-F238E27FC236}">
                    <a16:creationId xmlns:a16="http://schemas.microsoft.com/office/drawing/2014/main" id="{72889F9C-6987-418B-9471-FB6AFE688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33" name="Text Box 85">
                <a:extLst>
                  <a:ext uri="{FF2B5EF4-FFF2-40B4-BE49-F238E27FC236}">
                    <a16:creationId xmlns:a16="http://schemas.microsoft.com/office/drawing/2014/main" id="{C48E2306-0896-45FD-8437-1CCE0BEAF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34" name="Text Box 85">
                <a:extLst>
                  <a:ext uri="{FF2B5EF4-FFF2-40B4-BE49-F238E27FC236}">
                    <a16:creationId xmlns:a16="http://schemas.microsoft.com/office/drawing/2014/main" id="{F69CE1DD-31A1-4450-B935-FF87B61A3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5" name="Text Box 85">
                <a:extLst>
                  <a:ext uri="{FF2B5EF4-FFF2-40B4-BE49-F238E27FC236}">
                    <a16:creationId xmlns:a16="http://schemas.microsoft.com/office/drawing/2014/main" id="{7B3FD89D-9BE5-4497-8CE1-81DDED19A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36" name="Text Box 85">
                <a:extLst>
                  <a:ext uri="{FF2B5EF4-FFF2-40B4-BE49-F238E27FC236}">
                    <a16:creationId xmlns:a16="http://schemas.microsoft.com/office/drawing/2014/main" id="{281E453E-CD9A-4D58-B515-5F17E49C7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37" name="Text Box 85">
                <a:extLst>
                  <a:ext uri="{FF2B5EF4-FFF2-40B4-BE49-F238E27FC236}">
                    <a16:creationId xmlns:a16="http://schemas.microsoft.com/office/drawing/2014/main" id="{25BC6A29-4EED-443C-AF6C-24766D354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38" name="Text Box 85">
                <a:extLst>
                  <a:ext uri="{FF2B5EF4-FFF2-40B4-BE49-F238E27FC236}">
                    <a16:creationId xmlns:a16="http://schemas.microsoft.com/office/drawing/2014/main" id="{5F4CA955-0977-41F7-84B4-E2BCB9712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10EA24-A6B9-4CD1-8280-F5B4277ABA86}"/>
                </a:ext>
              </a:extLst>
            </p:cNvPr>
            <p:cNvCxnSpPr>
              <a:cxnSpLocks/>
              <a:stCxn id="143" idx="5"/>
              <a:endCxn id="139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 Box 85">
              <a:extLst>
                <a:ext uri="{FF2B5EF4-FFF2-40B4-BE49-F238E27FC236}">
                  <a16:creationId xmlns:a16="http://schemas.microsoft.com/office/drawing/2014/main" id="{8F1DBBF7-4BC1-4B73-9582-C9BBEB5C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39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An important application of greedy techniques is the design of </a:t>
            </a:r>
            <a:r>
              <a:rPr lang="en-US" altLang="en-US" sz="2200" dirty="0">
                <a:solidFill>
                  <a:srgbClr val="FF0000"/>
                </a:solidFill>
              </a:rPr>
              <a:t>data-compression codes (i.e. Huffman code)</a:t>
            </a:r>
            <a:r>
              <a:rPr lang="en-US" altLang="en-US" sz="2200" dirty="0">
                <a:solidFill>
                  <a:srgbClr val="080808"/>
                </a:solidFill>
              </a:rPr>
              <a:t> 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greedy method is quite powerful and works well for a wide range of problems. They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Minimum-spanning-tree algorithms</a:t>
            </a:r>
          </a:p>
          <a:p>
            <a:pPr marL="1371600" lvl="3" indent="0"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(Example: Prims and Kruskal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Single Source Shortest Path.</a:t>
            </a:r>
          </a:p>
          <a:p>
            <a:pPr marL="1371600" lvl="3" indent="0" algn="just">
              <a:buNone/>
            </a:pPr>
            <a:r>
              <a:rPr lang="en-US" altLang="en-US" dirty="0">
                <a:solidFill>
                  <a:srgbClr val="FF0000"/>
                </a:solidFill>
              </a:rPr>
              <a:t>(Example: Dijkstra's and Bellman ford algorithm)</a:t>
            </a:r>
          </a:p>
          <a:p>
            <a:pPr lvl="2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20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CCF1ED-196D-4B8D-BC58-6E5A9644DD32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F31318F-F36B-491C-9520-B3B3883A84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20FD54-E011-46B1-A2AE-778CE073B53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9" name="Oval 61">
                      <a:extLst>
                        <a:ext uri="{FF2B5EF4-FFF2-40B4-BE49-F238E27FC236}">
                          <a16:creationId xmlns:a16="http://schemas.microsoft.com/office/drawing/2014/main" id="{810A95C7-F8E8-446C-82E6-2C18D5FE62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AD34AD-FDA5-4F86-941B-ED5D2606BB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5BABB6-47F4-4086-A7DA-92A5CD0BE43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34037E92-5BD7-4C0D-8704-1AC89C68E2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CBDED2B-E9CB-4830-B955-06920EBDB8E8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E08A324-297D-4208-8495-7C907D82767E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5" name="Oval 61">
                  <a:extLst>
                    <a:ext uri="{FF2B5EF4-FFF2-40B4-BE49-F238E27FC236}">
                      <a16:creationId xmlns:a16="http://schemas.microsoft.com/office/drawing/2014/main" id="{0F6AE0C1-8131-499F-BDF0-26CD789CE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342977E-DA8C-4F9B-8EEE-5B5806E0584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0DB7F5A-CE3F-4C93-93BD-ABB26F5E083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4" name="Oval 61">
                      <a:extLst>
                        <a:ext uri="{FF2B5EF4-FFF2-40B4-BE49-F238E27FC236}">
                          <a16:creationId xmlns:a16="http://schemas.microsoft.com/office/drawing/2014/main" id="{A0A40770-D348-4099-9623-D63591866F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12FBF40-351C-4AD0-8103-D0A78E1B38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BA9B99-509B-488A-98B0-F9E601C41A6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92" name="Oval 61">
                      <a:extLst>
                        <a:ext uri="{FF2B5EF4-FFF2-40B4-BE49-F238E27FC236}">
                          <a16:creationId xmlns:a16="http://schemas.microsoft.com/office/drawing/2014/main" id="{029730AC-15F8-4332-97FD-263793F896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BE0C3E5-A67F-45F3-9ACC-D9A312F20C3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59EAED-A3FE-4241-9F6E-E253643A2000}"/>
                  </a:ext>
                </a:extLst>
              </p:cNvPr>
              <p:cNvCxnSpPr>
                <a:cxnSpLocks/>
                <a:stCxn id="109" idx="0"/>
                <a:endCxn id="10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0B6CE25-4618-4E64-BCF9-4E1E4C5180B0}"/>
                  </a:ext>
                </a:extLst>
              </p:cNvPr>
              <p:cNvCxnSpPr>
                <a:cxnSpLocks/>
                <a:stCxn id="105" idx="7"/>
                <a:endCxn id="10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7DB241F-20E8-43A0-9495-17C3515E7665}"/>
                  </a:ext>
                </a:extLst>
              </p:cNvPr>
              <p:cNvCxnSpPr>
                <a:cxnSpLocks/>
                <a:stCxn id="94" idx="7"/>
                <a:endCxn id="10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FADED09-B633-4A61-BA2A-49132D84FF4F}"/>
                  </a:ext>
                </a:extLst>
              </p:cNvPr>
              <p:cNvCxnSpPr>
                <a:cxnSpLocks/>
                <a:stCxn id="92" idx="1"/>
                <a:endCxn id="10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F1655EB-6024-4618-AED0-25FA91A0EEAE}"/>
                  </a:ext>
                </a:extLst>
              </p:cNvPr>
              <p:cNvCxnSpPr>
                <a:cxnSpLocks/>
                <a:stCxn id="94" idx="6"/>
                <a:endCxn id="9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E61619F-0820-4743-BE7D-A324254A6F0D}"/>
                  </a:ext>
                </a:extLst>
              </p:cNvPr>
              <p:cNvCxnSpPr>
                <a:cxnSpLocks/>
                <a:stCxn id="109" idx="5"/>
                <a:endCxn id="9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2DDB19-7BD7-4A0A-B780-C3E8E175D17A}"/>
                  </a:ext>
                </a:extLst>
              </p:cNvPr>
              <p:cNvCxnSpPr>
                <a:cxnSpLocks/>
                <a:stCxn id="105" idx="4"/>
                <a:endCxn id="9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8ADFB52-3B22-468B-B3E8-41F167C2A46E}"/>
                  </a:ext>
                </a:extLst>
              </p:cNvPr>
              <p:cNvCxnSpPr>
                <a:cxnSpLocks/>
                <a:stCxn id="107" idx="2"/>
                <a:endCxn id="10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B81CCE97-008E-43FA-9099-832AC8CDA82C}"/>
                  </a:ext>
                </a:extLst>
              </p:cNvPr>
              <p:cNvCxnSpPr>
                <a:cxnSpLocks/>
                <a:stCxn id="92" idx="0"/>
                <a:endCxn id="10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85">
                <a:extLst>
                  <a:ext uri="{FF2B5EF4-FFF2-40B4-BE49-F238E27FC236}">
                    <a16:creationId xmlns:a16="http://schemas.microsoft.com/office/drawing/2014/main" id="{6283F729-BADA-402E-BCD1-F7C869987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82" name="Text Box 85">
                <a:extLst>
                  <a:ext uri="{FF2B5EF4-FFF2-40B4-BE49-F238E27FC236}">
                    <a16:creationId xmlns:a16="http://schemas.microsoft.com/office/drawing/2014/main" id="{E50650F5-EDF3-4447-BCBE-798EA5ED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83" name="Text Box 85">
                <a:extLst>
                  <a:ext uri="{FF2B5EF4-FFF2-40B4-BE49-F238E27FC236}">
                    <a16:creationId xmlns:a16="http://schemas.microsoft.com/office/drawing/2014/main" id="{86A0EFD4-1C5C-4BD8-9B31-E5E138C13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84" name="Text Box 85">
                <a:extLst>
                  <a:ext uri="{FF2B5EF4-FFF2-40B4-BE49-F238E27FC236}">
                    <a16:creationId xmlns:a16="http://schemas.microsoft.com/office/drawing/2014/main" id="{3E3003A0-8FA1-4D4E-A9F0-513ACD893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85" name="Text Box 85">
                <a:extLst>
                  <a:ext uri="{FF2B5EF4-FFF2-40B4-BE49-F238E27FC236}">
                    <a16:creationId xmlns:a16="http://schemas.microsoft.com/office/drawing/2014/main" id="{DE8F27CB-B266-44D2-B7A8-481F8575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87" name="Text Box 85">
                <a:extLst>
                  <a:ext uri="{FF2B5EF4-FFF2-40B4-BE49-F238E27FC236}">
                    <a16:creationId xmlns:a16="http://schemas.microsoft.com/office/drawing/2014/main" id="{1605EC0A-2731-4C2D-B8E0-AB4F55957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88" name="Text Box 85">
                <a:extLst>
                  <a:ext uri="{FF2B5EF4-FFF2-40B4-BE49-F238E27FC236}">
                    <a16:creationId xmlns:a16="http://schemas.microsoft.com/office/drawing/2014/main" id="{24EA3AE0-8324-411A-98F2-340B3B1FD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89" name="Text Box 85">
                <a:extLst>
                  <a:ext uri="{FF2B5EF4-FFF2-40B4-BE49-F238E27FC236}">
                    <a16:creationId xmlns:a16="http://schemas.microsoft.com/office/drawing/2014/main" id="{A8304157-B158-4366-9B45-291397046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91" name="Text Box 85">
                <a:extLst>
                  <a:ext uri="{FF2B5EF4-FFF2-40B4-BE49-F238E27FC236}">
                    <a16:creationId xmlns:a16="http://schemas.microsoft.com/office/drawing/2014/main" id="{084AF64C-934E-4415-8179-D914E675C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3DB6FF-CA7F-469C-A307-42ABB3618193}"/>
                </a:ext>
              </a:extLst>
            </p:cNvPr>
            <p:cNvCxnSpPr>
              <a:cxnSpLocks/>
              <a:stCxn id="105" idx="5"/>
              <a:endCxn id="9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85">
              <a:extLst>
                <a:ext uri="{FF2B5EF4-FFF2-40B4-BE49-F238E27FC236}">
                  <a16:creationId xmlns:a16="http://schemas.microsoft.com/office/drawing/2014/main" id="{80DA1E5B-15DF-410E-A0E4-A6486620F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- 1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3177BB-FE7D-472E-AF9C-D8C1CBEE1306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B786779-0C04-4C29-957A-22D595CB2C0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84B3B9C-70FE-4431-884C-5FCEFC8792B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Oval 61">
                      <a:extLst>
                        <a:ext uri="{FF2B5EF4-FFF2-40B4-BE49-F238E27FC236}">
                          <a16:creationId xmlns:a16="http://schemas.microsoft.com/office/drawing/2014/main" id="{8E67836F-93F6-48E9-A7D2-FE3E3E5671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6" name="Oval 61">
                      <a:extLst>
                        <a:ext uri="{FF2B5EF4-FFF2-40B4-BE49-F238E27FC236}">
                          <a16:creationId xmlns:a16="http://schemas.microsoft.com/office/drawing/2014/main" id="{8E67836F-93F6-48E9-A7D2-FE3E3E5671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5F8069B-452C-441B-886E-CD17AC2D5641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590FBD8-0411-40A5-AC3E-B33F3CFD81A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Oval 61">
                      <a:extLst>
                        <a:ext uri="{FF2B5EF4-FFF2-40B4-BE49-F238E27FC236}">
                          <a16:creationId xmlns:a16="http://schemas.microsoft.com/office/drawing/2014/main" id="{4B52957F-4603-4CAA-A824-29210EF737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4" name="Oval 61">
                      <a:extLst>
                        <a:ext uri="{FF2B5EF4-FFF2-40B4-BE49-F238E27FC236}">
                          <a16:creationId xmlns:a16="http://schemas.microsoft.com/office/drawing/2014/main" id="{4B52957F-4603-4CAA-A824-29210EF737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FE5835-BE49-4D03-A798-5A2D738366E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4EC759B-7676-4EAA-AD2C-AC0ADE7FEA2C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32" name="Oval 61">
                  <a:extLst>
                    <a:ext uri="{FF2B5EF4-FFF2-40B4-BE49-F238E27FC236}">
                      <a16:creationId xmlns:a16="http://schemas.microsoft.com/office/drawing/2014/main" id="{E85F9640-D54A-4202-800D-256C5E76C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08F4C7E-CE90-4346-90DC-7C210257388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A888D1C-FF12-4A36-8608-40561A19D69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Oval 61">
                      <a:extLst>
                        <a:ext uri="{FF2B5EF4-FFF2-40B4-BE49-F238E27FC236}">
                          <a16:creationId xmlns:a16="http://schemas.microsoft.com/office/drawing/2014/main" id="{E7146B02-DA7F-4F83-9605-3CB1FED937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30" name="Oval 61">
                      <a:extLst>
                        <a:ext uri="{FF2B5EF4-FFF2-40B4-BE49-F238E27FC236}">
                          <a16:creationId xmlns:a16="http://schemas.microsoft.com/office/drawing/2014/main" id="{E7146B02-DA7F-4F83-9605-3CB1FED9370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3B9CE68-14F3-4BBD-9833-FC95D7DB5A6D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EE41821-1F34-487D-8963-036298A8D68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Oval 61">
                      <a:extLst>
                        <a:ext uri="{FF2B5EF4-FFF2-40B4-BE49-F238E27FC236}">
                          <a16:creationId xmlns:a16="http://schemas.microsoft.com/office/drawing/2014/main" id="{EB06092F-A680-4F2E-9E58-B9CF392E77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8" name="Oval 61">
                      <a:extLst>
                        <a:ext uri="{FF2B5EF4-FFF2-40B4-BE49-F238E27FC236}">
                          <a16:creationId xmlns:a16="http://schemas.microsoft.com/office/drawing/2014/main" id="{EB06092F-A680-4F2E-9E58-B9CF392E77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50B1A9B-D546-4B7C-90D6-53B3E88320D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A2E0A43-8FA1-44D2-946D-F6C9F12B2D96}"/>
                  </a:ext>
                </a:extLst>
              </p:cNvPr>
              <p:cNvCxnSpPr>
                <a:cxnSpLocks/>
                <a:stCxn id="136" idx="0"/>
                <a:endCxn id="132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597BC9BA-2E13-4B08-B55B-BD56046BB997}"/>
                  </a:ext>
                </a:extLst>
              </p:cNvPr>
              <p:cNvCxnSpPr>
                <a:cxnSpLocks/>
                <a:stCxn id="132" idx="7"/>
                <a:endCxn id="134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AB742E1-91F2-4771-BBE8-3DCE074FB177}"/>
                  </a:ext>
                </a:extLst>
              </p:cNvPr>
              <p:cNvCxnSpPr>
                <a:cxnSpLocks/>
                <a:stCxn id="130" idx="7"/>
                <a:endCxn id="134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FEB8299-3B1E-4484-8D89-D9D578A8F94D}"/>
                  </a:ext>
                </a:extLst>
              </p:cNvPr>
              <p:cNvCxnSpPr>
                <a:cxnSpLocks/>
                <a:stCxn id="128" idx="1"/>
                <a:endCxn id="13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2F25655-0B95-4D0C-80D2-D4036B568F84}"/>
                  </a:ext>
                </a:extLst>
              </p:cNvPr>
              <p:cNvCxnSpPr>
                <a:cxnSpLocks/>
                <a:stCxn id="130" idx="6"/>
                <a:endCxn id="128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49DEC45-0E97-4C92-9FD0-441DC220C662}"/>
                  </a:ext>
                </a:extLst>
              </p:cNvPr>
              <p:cNvCxnSpPr>
                <a:cxnSpLocks/>
                <a:stCxn id="136" idx="5"/>
                <a:endCxn id="130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D748869-9F08-411D-9CDC-FA21AAA3746D}"/>
                  </a:ext>
                </a:extLst>
              </p:cNvPr>
              <p:cNvCxnSpPr>
                <a:cxnSpLocks/>
                <a:stCxn id="132" idx="4"/>
                <a:endCxn id="130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2D28C458-0310-4167-8B85-3D1379E201DD}"/>
                  </a:ext>
                </a:extLst>
              </p:cNvPr>
              <p:cNvCxnSpPr>
                <a:cxnSpLocks/>
                <a:stCxn id="134" idx="2"/>
                <a:endCxn id="132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B6117874-703C-4EA8-ABEA-EBF6B2C4EFCD}"/>
                  </a:ext>
                </a:extLst>
              </p:cNvPr>
              <p:cNvCxnSpPr>
                <a:cxnSpLocks/>
                <a:stCxn id="128" idx="0"/>
                <a:endCxn id="134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81C84910-427B-4982-9A96-95C58015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BFDE8E3A-D230-4477-99E9-900B085B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21" name="Text Box 85">
                <a:extLst>
                  <a:ext uri="{FF2B5EF4-FFF2-40B4-BE49-F238E27FC236}">
                    <a16:creationId xmlns:a16="http://schemas.microsoft.com/office/drawing/2014/main" id="{67939102-ED47-4E16-B74B-FE01CBC34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22" name="Text Box 85">
                <a:extLst>
                  <a:ext uri="{FF2B5EF4-FFF2-40B4-BE49-F238E27FC236}">
                    <a16:creationId xmlns:a16="http://schemas.microsoft.com/office/drawing/2014/main" id="{E4EBCCCD-3CD1-475B-B649-159BD8624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23" name="Text Box 85">
                <a:extLst>
                  <a:ext uri="{FF2B5EF4-FFF2-40B4-BE49-F238E27FC236}">
                    <a16:creationId xmlns:a16="http://schemas.microsoft.com/office/drawing/2014/main" id="{ED219E67-EC1F-4A64-BA39-3D4969C34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4" name="Text Box 85">
                <a:extLst>
                  <a:ext uri="{FF2B5EF4-FFF2-40B4-BE49-F238E27FC236}">
                    <a16:creationId xmlns:a16="http://schemas.microsoft.com/office/drawing/2014/main" id="{D6D11E3B-FE8C-4047-B293-51CC714BB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25" name="Text Box 85">
                <a:extLst>
                  <a:ext uri="{FF2B5EF4-FFF2-40B4-BE49-F238E27FC236}">
                    <a16:creationId xmlns:a16="http://schemas.microsoft.com/office/drawing/2014/main" id="{52A9C6BC-3D65-4A8B-B36F-3490EE9FC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26" name="Text Box 85">
                <a:extLst>
                  <a:ext uri="{FF2B5EF4-FFF2-40B4-BE49-F238E27FC236}">
                    <a16:creationId xmlns:a16="http://schemas.microsoft.com/office/drawing/2014/main" id="{0EFFCE36-23F8-4E0B-A8A4-3C8F5A747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7" name="Text Box 85">
                <a:extLst>
                  <a:ext uri="{FF2B5EF4-FFF2-40B4-BE49-F238E27FC236}">
                    <a16:creationId xmlns:a16="http://schemas.microsoft.com/office/drawing/2014/main" id="{2923F13D-F9EC-4677-9E80-779E69D68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ACDCC75-B881-4B79-9968-4771326060D9}"/>
                </a:ext>
              </a:extLst>
            </p:cNvPr>
            <p:cNvCxnSpPr>
              <a:cxnSpLocks/>
              <a:stCxn id="132" idx="5"/>
              <a:endCxn id="128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0F5C91BB-BE4A-4DE9-BF23-B84FA278C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635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- 2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C66AC6-F3B8-4152-9AE7-52EFE40D8A2F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D6CD0FE-BED4-412A-ABE0-A7457FE2F3D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15C6452-9E40-4538-9441-F715B737ABA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E60F0BE-9B7C-4C15-A95F-9FF4BDEA8B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E60F0BE-9B7C-4C15-A95F-9FF4BDEA8B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1803689-BC5F-4CD9-83E5-46A6182E6CC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E138B90-1E80-4585-854D-9312D514D3F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E96EF2F5-341A-4D0F-9B29-8D1AD4CA4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E96EF2F5-341A-4D0F-9B29-8D1AD4CA4A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C835B311-8CBE-4A76-9B72-3CE5F1C40C4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052C92F-059A-4847-A1FB-50D6E5F0BAE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4DAA6FAD-4A6E-4032-BFA9-F138A329F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AF139DA-7AA1-4D76-9EE9-4F51035456B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F2448DA-543C-440E-A1E6-6D83E85D2EF3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919389D-0AEF-4EF3-90D1-522FE64530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919389D-0AEF-4EF3-90D1-522FE64530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2A11D9D-E899-430D-9428-34EEFDFEE2E5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39D26EA-E2E5-41DC-9AA9-9DDD6ABD408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6C24A45-9E97-4CF7-96FF-70AF220E1D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6C24A45-9E97-4CF7-96FF-70AF220E1D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39A9953-37D6-4541-B867-B7C9B6A1F4D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C011D71-E82B-44B4-93AF-ADD09AC39BE3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67D5A6C-5250-4A8D-890F-CD74D1A65DC7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31511D5-7E90-400F-96A6-729F818365BA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08D90FDD-F5C1-4270-A9BE-1F0609D6176E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210EC6E5-80B3-4A02-AE1A-D50688B4DE41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D4866E68-1A5C-47A0-ADCB-0A5FD4A31F63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092E2B33-5CE1-498C-8337-BDDB95060CEE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A7AD3700-262E-4A97-9B3A-1BB57CBB08D3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0C618013-8EA1-4628-9280-6538CF1D7CEA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74188FE-B891-49D8-939D-585C5F0A1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6F217388-9E3B-41FB-8D8B-1F04771CC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43AD9587-C61E-4021-914D-54C682824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ECD71925-6F1D-4CE6-AC06-1109D8B68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E82EC8CB-BF6A-4091-A90D-25681C266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F277485C-A924-4065-A1F6-B3932F62B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29C25D21-FA2C-4843-932A-58493A212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D1E1C9A0-7AFD-46C3-93EE-9BB1B80CE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42260896-494D-453F-AA3F-A580CA179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F32A59-1151-45AF-8D35-7C8BBF7CED00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027CFD04-0BDE-4D71-837B-95276D60D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3908C2D-3A85-4579-BAF0-2BBB52526B0F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5BE879E-B8E0-493E-B252-24AB8247BA8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01064FEF-50FF-42F8-9E08-9CF6B70D1242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F2B28BD-FE8D-427E-99D6-C9D69B07756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F2B28BD-FE8D-427E-99D6-C9D69B07756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78DADFD5-6B95-4AA9-B830-96B85764E67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B5696FE-5CC0-4CE7-9137-268BC4D95CF3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0A04718B-C5D0-4FEB-9617-F884D5DD37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0A04718B-C5D0-4FEB-9617-F884D5DD37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9F53669-F6A0-409F-8B13-B523AF6E2B5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1A8A0269-7C2E-42BE-9857-1E9941B31B18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720E555B-7568-49A2-9CF7-E120D70BD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22E2511-B969-43B7-9FBA-43E413ADADB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4B6E6C90-7281-45E7-ABDD-903D602E41C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82D6E273-907E-473E-83B0-EB7C9E941D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82D6E273-907E-473E-83B0-EB7C9E941D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B9B5B5A-6B40-4048-8BDD-85318AC69EF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C4002B3-A3C2-4800-9B29-A8BB2BD796AB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46B6F13-D058-440C-BB8A-3E502EEF8A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46B6F13-D058-440C-BB8A-3E502EEF8A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1D5F9CBD-3CB5-4399-A158-5BF2BA21CA2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44F5FB30-DA17-4525-873C-BE1ED3C41878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5FBED72-7FD3-446E-96FE-79B9F7C372C0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FD25A47-BC2E-407E-BBDC-6AFAA110F19A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62DB3A7-872E-4341-A3CD-6FCAFD5BB925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27D12AD-1DCE-431C-8A59-B0311BF0EA84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F44048ED-AEF6-481E-A12D-15A03EE770E3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B967C90-EDD9-4708-8E9E-B74781B159CF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122EE6E-BD30-472F-838A-85EC8C2939AA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E159305C-D0CB-4468-80DE-1029C73C2DEE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1FF2B8D4-7CF1-4F90-997F-D34C37696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28990F55-9AD3-406E-A80E-88588BD0A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449D50FE-924A-4EEC-8705-1785E81FF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D5505156-6A47-4FE6-86FB-47BC42CE4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C3A8B9DD-91F1-403B-B8B9-2E721077D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B5135CA5-5415-4724-B3A1-5FA797F9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42B6B4DB-FBC9-4E65-8C9B-1F000301C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EE09AA4D-A488-40DF-9556-5E25D8C1E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D5768532-E8A8-4881-9FED-2DF6AECDA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6D09688-C6F5-4B9A-A025-FF8477869D28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E4DCF715-D291-4DFE-81FE-6D1DBE7D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842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- 3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AFCD916-F1EA-4453-BA53-1644D7DB545A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014885-37F8-4775-8E61-EB787D6C3CC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112F39A-3D08-4446-B147-F5AD6B3CA73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AADD9C87-B77D-4CF2-A6CE-D2605A188C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AADD9C87-B77D-4CF2-A6CE-D2605A188C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C4359EC6-52B3-4B07-A4CF-90FDC1A319B7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D4B1B22-98B3-4582-9C77-53EDA7008EE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B6D46A7-0F87-4DDB-8B08-16394CF01A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B6D46A7-0F87-4DDB-8B08-16394CF01A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24854B7-584A-4BBF-8032-4DD81BF06F2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44E3472-36E7-4B96-9772-AEEB38939B6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A53BDDA9-3645-42C0-AC82-D2C2C7488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6CA6A15-BEAA-4F73-90E9-425622BFC50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FFC3354-A1C7-429D-95CB-B727EEA4BDF2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773EA37-BE5B-49A3-A955-97AEF415CA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773EA37-BE5B-49A3-A955-97AEF415CA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100458-5D96-429A-A78D-EE67F275CC8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E0369D5-5746-4E46-86C9-06B551914FD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97D05B4-2B38-4004-B4C9-0E97D3EB24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97D05B4-2B38-4004-B4C9-0E97D3EB24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0FA3CBC-00C0-4FAD-8348-A15E1F2336C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F61AB3E-C0C9-4643-BB7D-096DFCD4F556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3CF6D4F-03BE-4D41-9D62-EEC1C031A63E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8C2D19A-B093-4745-B6EF-983BE0E8859A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8110D25D-E754-4831-BD98-AB4F5E4F074B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F0CAF5A-A864-4C8D-933B-B68E5D302D3C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E36F1070-5DD8-448F-89C0-3B4C011AF1B4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C2CB3C75-6B42-4FC9-A8C3-0C9BBA23B48D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616F5D31-EE1D-4FF4-9142-5D2450EFD4BF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48B96DC-611F-4DAF-A820-1CCB7A552FC0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96F5643F-F4BA-482D-BB8E-D88E71355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C1F38E82-A883-4BA4-BEEC-1B805BA83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EE4F6E0C-331C-4A19-A237-6A1618A92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90C96BFD-5B21-45E5-BDE8-64026A928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6C8A3AE5-E2D4-4E76-A035-ADE9F0FEA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B2F085A6-8871-4800-B728-9BDCB7222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D9E13537-9DFD-4881-963C-A7165642D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233594F2-87AB-4ED1-8B13-EFD669657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9336FC82-0D83-4B14-9093-7C140201D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AA5437F-4DC9-404B-A853-E0C8BACD7B7D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2E64174C-D37B-48B4-A1D0-9C2030290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56B8107-79E0-4E56-AA30-96887CB4B121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BBE029F-6E88-43F5-907F-4CBE0E9BE088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28AC9AD-3F6F-49A3-8958-3FAEC3064A1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D5ECC7E-08E4-4B0C-9CCF-A6024D7712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5D5ECC7E-08E4-4B0C-9CCF-A6024D7712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A26CBA3-68BC-4C56-A36E-9C0BFD965E5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422C7123-45D3-453C-90D2-451CED57363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32E526FA-0055-4848-BF29-29492292E0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32E526FA-0055-4848-BF29-29492292E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F40C0F3D-867C-4600-B80A-C36FBAD34B3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897DF523-AF0E-4508-BF30-EBE3797AA9A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5EF944F2-AD52-419E-806B-D60F68AAF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A2FA22F-D70B-457E-B6DE-3DF686A82781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F1B7A00-5450-4282-9D5E-6617600382C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2388C18-7FD2-458B-A31D-E7159D9A52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2388C18-7FD2-458B-A31D-E7159D9A52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77738D1E-6607-4599-8BA1-52C97FA2C39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7F437DA-2E24-4A8F-8C8C-B2ABA3C350E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6AA88023-170B-4A7A-95CF-2A178A2457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6AA88023-170B-4A7A-95CF-2A178A2457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04E8E44-E185-4652-ADC1-85B84A43FD0B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62117623-5392-4CDC-86B9-650B2341FFCE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80ED56EE-5DE4-43FA-84FF-FAAFFF373AF4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2566BB5-218E-4906-929C-09F2BCB330AB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D122FA9-465D-4C62-9F74-4E8DE95B95C9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4C44D91D-8CE5-47A3-A172-9821650BD8D7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CC8C7D28-B7E1-4230-9F5F-F8537242B085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83D0A29-CA49-48AC-BADD-F109346BE0C7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4DFB829-FC45-4861-9F8D-D0BBF0FC49B8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4479B2E5-8F38-42C6-8C47-3CE918441701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0C84DB40-4022-4734-9112-3900AFEA6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31F08980-D618-4859-BB03-5716D7285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49AEE46D-A631-4D79-8402-984EAA97AD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4BC7738B-3AB2-413D-90D7-D6F9E4D96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D810ED23-9744-4FF5-BF41-32445E28D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7918DA57-3FA1-4921-A279-427FF60AB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D2A80B8D-F2CA-462D-B039-E62777027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50ABDDE5-AEAA-4C3A-8ED3-8089066F3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161A52FC-CF9C-4477-84E1-4C979C63C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68734ED-05C5-43A6-B9F1-5D58DB75D7D2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64CBB29E-A663-49BA-BD5D-047192B5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842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- 4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15FD7D3-8A0C-4512-B8D3-B28E8DC08B28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27FA163-DE3A-4AA7-9276-A6CD24E352D3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A38790B-7301-46D4-ABE9-9D9647DB082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A0674BB-D875-44DD-8A93-8582EDA17F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A0674BB-D875-44DD-8A93-8582EDA17F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EAC9CD0-849E-4B33-AA52-2C4622906CA4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6EA1143-EDFE-4B83-860E-90BA721D4ECB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C9FEAC36-33D2-4631-9787-4B3C0789B3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C9FEAC36-33D2-4631-9787-4B3C0789B3E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DB05AE2-503B-4B35-ACB4-85E7CB42D08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131D496-E5FC-4634-8FB4-F9F448C65B1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F767B914-0862-486D-BADC-E760D50A8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372B529-82EC-46FE-A715-C939E91F3C2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C4D3735D-95F1-4E21-B74C-2156640FAB6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F9DF1B6-1E0B-4836-A7B3-F61CFB7F14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F9DF1B6-1E0B-4836-A7B3-F61CFB7F14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72E7A68-8A8A-49B7-9A62-0BFDB2E64C3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8F4FC96-D554-42D5-8594-664A7985880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111EC39-F9D6-4673-B0C5-2363216DE5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111EC39-F9D6-4673-B0C5-2363216DE53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F633FC1-EA5A-4251-897F-7190C5E73223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428A8FD-5627-43DB-BB12-52E98DC70DA0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A774BEF-544E-453B-9143-794E5F55EE40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5D9B173E-5254-4A0A-882D-B0D3248FD4FF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7D8B716C-F574-4B8D-AC45-776093A9F5A1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6D6C5942-7F0C-459C-B63B-96050B469652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0CF37309-BA58-4E9C-9164-A58D044D6CF6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1796E06-AC01-49C3-8C50-7F1728597DCB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3879060F-A32F-4B58-B20A-09ADC2627AA9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D9C2719B-3B93-4B0C-9CED-8140591AA0CC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85CA3E9-0E4D-43CB-A49E-2205E4500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3FEE6A42-27C0-4D0D-87F8-C7BC1E94E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5497A9C9-2B81-4D6D-8381-2F84001A1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899EE744-FB28-43B4-A4DC-AB6C86CFD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5ECD6FD7-6D9D-4F59-B641-19F9F9487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DD38B40D-7FCB-4883-8027-81617601C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E29AA6AC-1629-4951-A058-E9BEB7352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BF3A21F5-5945-4837-A698-E5825A4AE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7FB1B7F7-49F1-412B-930E-E9ABD5B1D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B5EF2C0-EF41-42D1-99A5-E05371C24548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761FBE61-4B71-4371-A93D-FCD5A03F6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F45DED-B95D-44F3-B404-2B10279B6B0A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160516E-3BAE-41FA-8DE7-A57BB59E993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47611CC-EC3B-43A6-9942-926BE6C67F9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EEDE8C4-6723-44A1-AA4F-2957BA541D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EEDE8C4-6723-44A1-AA4F-2957BA541DB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0A9A01D-7540-4075-8BEC-F9198C13DB0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6EA2439-306E-4B8A-A2C1-95732C94F82B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DF0CF002-6D9B-4BE6-BD83-8F4753D032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DF0CF002-6D9B-4BE6-BD83-8F4753D032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81AF362-8C11-457F-8210-F003BB78969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D36BB4F-DC58-4EBA-BEA9-0FDAF03CEE6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44FCD293-E829-451D-B7BE-FBB8402AE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E447364-AEF4-4673-B58E-6F5D508F9D4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1BFDACF-3C11-44A1-AD1C-C79FDEFB2135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3D667E73-5DF1-45E7-B697-7D14CA6D10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3D667E73-5DF1-45E7-B697-7D14CA6D103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98400E3B-AF9E-4BE3-A5B1-6ACC0E36858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7759238A-9AFE-4E70-B52A-6DA845CD77E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48C98762-7C69-4984-861C-646AEB7F51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48C98762-7C69-4984-861C-646AEB7F51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0C976DB0-4B6E-4832-BF86-168DE3BA48C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DE41CABF-D1CF-4F67-86C9-31FABB6228D9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00D5BBD-6658-48E0-A4FF-2B5348FC596D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49885CF9-88D8-4B46-B224-01BAE7E6FF08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0ECE3A2-FAA2-4437-9BB2-64200E17643E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8388CAC-7968-418C-A4AD-6B029F7665D3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17784EFA-4565-41E9-B089-86DF3AFDE233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CE6C1A4-278E-462F-851F-D6B21394E494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4997CBA1-3A54-4D52-A75F-626047C1B0E4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50326C53-79F2-4CA6-BB32-B24EC231C4F5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7957F321-1BB3-4197-BB0C-A755962E8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5D6B29F7-3915-42C5-88A8-1DA4577CB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BE33A9AC-C829-4C11-832B-8FDF7A444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5418B102-CC38-47F5-A3F7-6A9611068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3799E7BB-B67D-4F2A-BE0E-369153BD42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A8C6FDBC-5277-44BE-BA16-D3E99EB18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C9738781-B391-4148-8509-D23B86770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A4A28D7C-9A61-44B5-820A-9B9D66C09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6B1F91A4-5363-468F-AA17-34C234408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6D14530B-A02B-4C2F-B0D6-8DD56A575344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356C9EDF-F70D-4CCA-ACC1-6A3EBF2EE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437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- 5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A2BDF3C-CF48-4F46-90FD-2923FD5F3DD1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9DCCA77-12B4-4D78-9228-1C6DC75DDBC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FE3725C-55FA-4D73-8D10-47351A32222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1221B56-A0DD-4F44-9F92-A6E58A7F48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51221B56-A0DD-4F44-9F92-A6E58A7F48E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8E526269-2A4C-44C2-9F74-C0B4D8F32C7A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D35EE59-0E66-4147-B47B-E108A7F6B0F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BF722739-D1E5-403C-98F9-5B3367090D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BF722739-D1E5-403C-98F9-5B3367090DC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9544D35F-9977-4721-AD8E-1F2C0FC2763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00B67CF-49F2-4659-9D10-9E8F201233D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102BCE30-AA8C-49B0-8E2D-00C7F4462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B5BB56C7-6CB1-4ED4-941F-454210EBEA4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7837AB5-A155-4784-8C15-B10CB80BD25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1733855-A83D-4B01-924D-D7018461A4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F1733855-A83D-4B01-924D-D7018461A4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8F2D276-6B50-424B-9B36-CF49A5A5560A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F554C19-24C3-4761-9EBC-47DD04A13F7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E5D70E9-5FAD-4F51-BA65-DC8A12D764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E5D70E9-5FAD-4F51-BA65-DC8A12D764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D720FDF-3EAC-43BB-A255-21B18EEF296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F6E012F-23B8-4C2F-89C6-0FD14DA37905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8298DAC-5B06-41D8-AF33-4D777DD74637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44D49C6D-16C5-4D24-959C-DE7B9F9B15DF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8966216A-D37D-4BB8-91D0-1EC7D921FDA1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1B16BEDB-2A29-4BE4-9DAF-6FB2E49486AE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F3ADDF3-2AD7-4389-82D5-D520C8DD67BD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09A6591D-28F1-46B2-9131-0F7C496FDDD3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6339F5D-1B82-4429-BFF8-A0BC7996CE2A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4FA304F-12DD-49A5-B085-171D218AC502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CFE1285-BF32-4B49-BD8F-226F90206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54BF5A94-2DF7-48C6-B296-7DC458DFB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04079D46-5E21-44A6-BD01-F11D4E19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88371CD8-AEDF-49BE-A07C-A730087AF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028A20F6-FB67-4567-ABA2-D7D06CA6E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57A3DEDA-B338-48EA-96AD-FE511D13C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F5AD0D31-3A51-469B-889B-9A9129336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674D711F-2D7E-468A-99D9-E5621C922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5F22344F-D5C3-4A6D-ADBD-0128054F8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B3BE728-7A42-4F41-A366-CAD512F1B169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68676611-66AE-4FAD-AFB3-F98ABC987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3C52862-A363-4916-B747-C7CEB109BBCE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93EACA4-EB10-4E70-A2CF-4802A4F6BDC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EB843D7-5871-453A-9F0D-9A5F4887E24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152876A-51F6-43C5-A418-C9AAA59882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152876A-51F6-43C5-A418-C9AAA598825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D3D8615-B97B-4D7E-82DB-4F02A2CF293A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E606A154-321B-4FF8-8318-467E8441FC6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AC96773-06DC-4198-9972-CCFC769967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AC96773-06DC-4198-9972-CCFC769967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125838F-CB88-4044-AF37-9679C8AF37C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E521BD7-E68C-4089-9FB9-14056E640B2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22A3E7B3-494A-4F41-BB2E-23E7DCB9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B187B36-04E2-4CF2-9656-F5282089A4B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BA0F1FDD-D785-4657-A5C9-171676929C6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BCFF7CF4-EFCF-434F-9647-7B63BDECF2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BCFF7CF4-EFCF-434F-9647-7B63BDECF2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25C26C3-B7B4-4CE0-A824-050A04E8E95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A6CCF33-2DB0-4E36-9A0E-0E632FC13CB7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A7061AE4-4775-4420-ADF1-2CE1030221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A7061AE4-4775-4420-ADF1-2CE1030221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048469F-B032-453E-A41C-0D190B966B5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5502B344-79F0-4396-99A7-C17266E7FD13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D3954E64-A132-4C5E-AB2C-446C3E77E1DF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D923D8CE-0343-4863-9E9E-BD972E208724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EC10C2CA-928E-41A3-9026-14C339A3A739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ECCAF5C-B53E-45D9-A39A-C78471C28D79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1D1E0BEE-D68D-4994-BA15-1B57737BDCE0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142C27F0-E1B3-4AD8-A17C-C5E9550634C1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69EA7D2-53D3-416E-B2E1-89DCF13B19E1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251FEC63-4040-4AD2-B85C-587C7A0BD300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E923EE1B-9B9B-4F9C-8475-3E3EACB94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1BD875E3-5715-42F8-8A76-AD851EEF5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1E82EC94-EDB1-4ED6-9CE1-B3590B290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74F75DAC-76C0-46A7-80A9-86BA7DC92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541682B7-0146-4285-9E61-69A867ECF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A5507A07-BAD1-4D42-A990-8C08CF9E3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814BA8E1-AE72-41ED-928B-493959410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6C7E9654-1809-4A8D-871B-E89095734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01EBDD1B-5252-410B-BACF-60319DA56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B37E1BD-92A7-403D-BE43-75C734A87B46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A249D1C9-1BFF-478E-B65D-76EF6D075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709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- 6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FE2089-9825-422C-8381-50E85CF235BF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74189B6-CA63-4487-B576-62B00D9CA8E4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C480958-DD19-4329-A1C7-2F712630820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6EE117B3-7260-4C6B-8258-3E11B32E6D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6EE117B3-7260-4C6B-8258-3E11B32E6D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9AF85AE-76D8-42A8-BD0D-0517A71C4A18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57CC3C9-863A-48C2-9DFE-03CF05B801C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806180C3-D4D2-4BD0-8A19-4A52B76618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806180C3-D4D2-4BD0-8A19-4A52B76618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6B09EFEE-ABFA-4991-8EBD-D568970F682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094169C-470C-4324-AB76-6E714868594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7E5D3310-9D0B-474C-A8B7-38568E01B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234C5BE7-A38B-4464-A7DB-E541D98CFFFB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04EDD2A-E1C3-45FB-8D71-61BEED3E97B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6C3F3FF-8834-446B-B5DF-F962D02C5F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26C3F3FF-8834-446B-B5DF-F962D02C5FC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B833B5F-F38E-4192-83C4-89F3AA29700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7412F4A-C49E-46C6-A1E1-CE4E1F21E0A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D92DA4C7-1AC1-486C-8BB7-7900F03754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D92DA4C7-1AC1-486C-8BB7-7900F037546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1A1EE7DB-C6C3-4225-9512-2B6ABB4BCFD0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488D159-C75C-46A7-BEB4-1A9AAA91F2D0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11C7BBF-70EB-48A3-ADDB-B0FF6A484737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D66D96D1-ACA6-4201-B7A6-02B3889E80D9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2DDFD6E-9556-49F2-8409-12850A5DB41A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F633D3D-8DDE-4D30-B4B3-F34D6BA0A8FD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A4690AB0-9F6A-45CD-A06D-15A372ABC209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355BEF73-A3EB-42BB-BD70-02948063D0C3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2BBB039-4216-4C4F-8B2B-42C448DE44A3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84FA3BAC-3F74-49F2-95FC-B7FDAC4704D5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3616F1A2-E007-4E42-A439-7CAB9EBC6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CBC75E3A-6911-4DBF-9AFA-8FF2C751F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90DAF4EF-6472-4563-9541-F638971CF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AECBBF3F-85B7-474D-8049-00D45FF63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7A7719DC-0841-42B3-96F7-14CC80728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803BA86A-8AF2-4015-A83D-8018002E3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E7562D59-AF34-4F3D-96D7-997DFD4B4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6704FD10-3CAA-49D7-B617-645B79B07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C56BE954-2514-4A0E-A964-FA0095236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63A56A5-2FC4-4547-B46A-8FF2ECEB1FBE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3E6ED58C-248C-414C-985D-035F643E7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906529F-6F63-46BB-A72B-83F717F589DC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E70292C-47BE-40E1-993A-E39EC2E27B20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250537A-AE69-4A48-AB58-34F3655E108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6419CB7-F3ED-4434-BE90-6D4171FCD1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46419CB7-F3ED-4434-BE90-6D4171FCD1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D83BF313-CBC7-4F69-838E-912229B7D6B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1241B5D-C395-4C56-BCD6-BA74E684FD6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84DF7C3B-49A6-4C85-8C6F-7D521AC680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84DF7C3B-49A6-4C85-8C6F-7D521AC680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3763235-E224-4778-A2FA-E34DC7C362C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D3216121-1666-42EE-8E1B-48F790815E0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EA421F3D-2F32-45A5-BF43-89332B5FE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E824237C-51CA-440C-BE97-FC7C08F56805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0E80AFB-DBCA-46B1-8412-E150E10856A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5DCE3A4C-69E8-407E-AE4C-F11D51492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5DCE3A4C-69E8-407E-AE4C-F11D514928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7FA9B68-5651-448C-99B3-E24EA2C94BE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15ADBC92-030A-4F1E-9D9B-4A88D400E2E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8B9B4A01-CD77-4212-AEF2-681077FBA6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8B9B4A01-CD77-4212-AEF2-681077FBA6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E1673DC-6905-4400-BBAE-5F22290B6BC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67BF4D14-5F83-4A68-9882-69E621D3032D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D4D8BEA-EB3E-4A50-BB42-14C1506E4A49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833EBDF-15F5-41BB-8C04-63D67C44DEB6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E907558-C210-4E5D-9201-D46F9AE4D457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80F03FDD-598C-450C-85D4-978AEF55721A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33140239-E45A-48A7-97C3-EAC333454281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F5863CEC-471D-46DE-8FCF-9A8672A6DE76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1333298-8C51-4214-A56A-285EC5B1A92F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9FA3DE23-DEBD-4423-B5C7-423C7DDD25C8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E1BA6E79-25E7-4E24-8CA6-4F7C8FA438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96FA10F4-0D3B-42B3-960A-3E573EAF8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653E1698-35EE-4DFC-9905-B35833AC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4B41E700-D525-4C7C-906E-43D75DC47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4D7F97A9-0971-46CC-BE40-E70F9A27A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B5BFDBDC-909B-41B0-81CB-44AA86C9B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1B754099-BF5C-4BAB-8FAE-4C655E3B0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FCA72FEA-A426-4380-8E5D-73988D27E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89708ACE-8EA4-406B-A47E-0AD3CBC070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82675FD-FAA6-4ADE-85C8-B2B18FF1B135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8600E408-89AC-450F-B05A-545E73B7D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991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- 7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CE4CBF-120C-46BB-A846-BCDC84BDB3A4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22B0895-3559-409A-9165-F09D4FD5C85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A103FDD-B52A-493C-BF01-2B6FFFAEB8D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23C83D94-7F76-4F75-9605-2490F69665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23C83D94-7F76-4F75-9605-2490F69665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3B30099-34DB-4D3E-B41D-B141AD66A8CE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A951E0-6D2E-472F-83E9-DCDE8AC7C7F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6FA22039-3955-4BBD-8F45-EE42B299C1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6FA22039-3955-4BBD-8F45-EE42B299C1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441F9CD5-5776-4EF2-8B68-66536C8A918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08015D2-B3FE-43F4-AEF3-336BB1C4154B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C94A155F-820F-4470-B142-FE37B9245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23DF313-F54E-495F-B7D4-116BD281508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F9769E1-F3ED-4B9F-8226-5FB7E876803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C4CBAA2D-1B23-4A34-91BB-756DC5BE45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C4CBAA2D-1B23-4A34-91BB-756DC5BE45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0D23E431-0829-4A6B-A989-7083AC24032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5117B3A-412D-4093-A173-987DABD05C1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A65E6B49-4CAC-456F-9EA3-F512383E63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A65E6B49-4CAC-456F-9EA3-F512383E63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EFDCBDA-E31F-49FD-B649-5A675665ED59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7236872-97B9-4CF7-94AF-0B57635BF863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8AFF3B3-5C15-456A-9D94-093D00B5B541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85743FD0-76DB-43B5-9C79-16D35B69349A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B10978FC-A20F-446F-9005-409C66ECD9D6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4E89A51-E659-405E-A266-0C527974812E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2C579CEB-1809-4C2A-AD8F-9708B7BD1F1A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A308F38-C7A1-4381-901B-39C60EEB6BD5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E39AC2EF-ADA8-416E-A24E-835C6098A6FF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9F28C421-2B91-4541-AAB2-829578714831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A4B0DC4B-28D6-438D-829A-6B83A9276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50AA3A02-0055-49E9-84BC-D72C3B2D2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B0F287D9-1545-44C2-A4AB-8117EBD9C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54E08767-EC35-41F5-83A1-78F858F0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6C35DD20-878C-4C2A-95EC-5F9A6EC52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08AAC7E6-4EB4-4EC5-B336-8C458E6CE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8DB8DD68-88E7-47AE-9F8A-FA9A65AA2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30D52588-D5C5-4C33-A3C6-058E7D2A78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A6E8BA43-AFC3-4FD5-981C-72B2A6F71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BCF62EE-0AEE-4C6F-8963-5897A0615FB4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E0C1126F-2007-47D4-B0A6-A7B3D3DBA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B2C1F0D-C77F-410C-B2A3-5D83AE730918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6D5996C-4A52-4896-A77B-DE23B9E43A55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8058E01-081E-4534-89CA-5700300B6AB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D884859-3D44-4A2A-AA65-443D7CEADA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D884859-3D44-4A2A-AA65-443D7CEADA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C0A3802-1BA5-45E2-BEE8-B14795C2D40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0C4E710C-AA49-4E22-8DD3-4B32B101597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82EF51E-FFDB-4974-80A7-1CE79CADF9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F82EF51E-FFDB-4974-80A7-1CE79CADF9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301E17EA-907F-4CF4-878E-1692240CEEE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5000B84-5758-4443-97AD-FE5FDF05528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2E671FFD-0A36-40A6-AC04-8EDF5F032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5645FB6-4E36-4406-B864-76A7C760FFB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2D4DE8-A3AA-40B8-8E99-006AE417758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09B2861D-0E38-4D8B-89B9-33B0399780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09B2861D-0E38-4D8B-89B9-33B0399780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FA763BB9-306F-4545-9DFA-81D00FC9208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8FC3F75-AEE7-4429-868F-DD483DCCFA7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0341AB1-A2E3-4EA0-98D2-5404B6E4E6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F0341AB1-A2E3-4EA0-98D2-5404B6E4E6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5256B054-B490-4461-AECF-A886C049AE34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F736535-CFF1-4CF1-A665-D943638B03E4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6DAA76D-CDE4-404F-A7D7-A4E767EF1B93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7F18DDE-240C-40D5-A9FC-5204276766D2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D0CE21F5-FFDF-434B-9E89-E64452F1AB30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38576AD-98D7-4486-BDD9-2C31E1F2791F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A971F7EE-3F33-400B-B8E0-A58BDEBB5562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86CEE339-E3D1-4AA7-B0E7-62F2C28B5269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5C4FEA05-59C7-4E90-B83F-CF5AFF929E62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40083AE1-6CC1-476B-9183-4CA313DB656F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1349902C-2215-4FC0-A3B1-91F5E2BC4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C26E52C1-F6EE-4BB5-81AB-6298B59650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7EA81D4B-F8A2-4E0E-8070-2B3CC2A1A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233E49B1-C6D8-4234-89E9-849197E61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015485BA-531C-4D91-AEE9-DCA5285D8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09AB77C7-1AF8-491D-AC88-23CCB7A67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C8EAE4FA-72D2-4C7E-8DFE-36116DE6A5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E941FA10-6EAF-46FA-BB7A-BF054F1E1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494E99DE-6CDB-4926-AC62-94301F798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BA8D311-1608-41B1-B09F-545C4B4E252F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E65B8859-621F-40BF-AB7A-F68521880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731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- 8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3A3DC1-E387-43AE-B16A-C2ADFE8CC02F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8FB65AF-9C4E-4646-BE5B-99CE5B3F3EC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DE46D09-F4A0-494E-B7DF-A4838C5A5644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81C8F8F-9D7A-45CE-88F6-0DC2346809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81C8F8F-9D7A-45CE-88F6-0DC2346809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EAC664F8-C974-462E-A470-039EA51016D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957C988-4DFE-47B5-9B44-6FBDF01171C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0C6F623A-A946-4D57-9719-601129BE10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0C6F623A-A946-4D57-9719-601129BE10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4A58576-BD91-41F2-8AA6-42892453BE9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61BF247-29C3-482C-9B22-9BB056BBCCCF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DEE80D23-08DB-434C-98BD-7555725ED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D2970AE-17B0-419C-9065-90F7BEA69B83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6ADA9EB-FC6A-4238-BBF3-43BE23C4360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A8216E66-678B-46DE-816D-56517F1C10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A8216E66-678B-46DE-816D-56517F1C10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2527D13-EBED-4AB8-9FCE-2BADC27E369F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EC73CFB5-A825-46B4-ADC9-E5F87ED08B9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189C769-1339-4CE0-93D4-35DBBD99FA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1189C769-1339-4CE0-93D4-35DBBD99FA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EC75192-C460-40A4-B3B6-54C7EE4C713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19DE255-73AD-4DBE-B802-D24E38A0F2B1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9B74C68-3DB7-48FF-8B53-6525966D478B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78ABFDDF-9872-4C6C-98DB-0BBDA7A41247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8EC9C8E-4E34-4C7C-AF22-FF1B83B72A52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C04AD69-E5C5-4AE6-9044-B5754D539C96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7B23701C-C16B-4C8B-9C43-CD279064606F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552009FF-CC4E-404E-B4DD-8DC66637631B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5389C95B-9B73-4988-A406-FDE3A0B7207B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72ECDFB9-A923-465A-8EEB-B5231B33209F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CC93BD0B-125E-4BE1-BE7E-85DD37B8E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9DAE26B1-3E07-432C-A047-8EA7BD8E7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D5D178FD-0AC2-4799-819F-AAF8F439B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7792FBCB-C8C7-43C7-9B09-8EB4D2AD2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084AEEFF-7149-4A0B-8E69-C9EAEDDBA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48A10EC9-94EF-4341-ADC0-952290306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CF03F113-D3E8-46D5-AAA0-BF82E02C9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5C08441A-C64A-41C8-BCA2-2C894E92B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9B79F258-6D98-4D04-AC9D-B5A6AD837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BEFE0B6-0495-4029-AA4C-4755F7BD540B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E493CB7D-211B-4815-841E-5D2BDA733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E2DA196-2EDF-4997-8076-ED0AD2DFFEC6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D1DA52E-B663-49E0-9819-7CBA84E8F2E4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1A7BE9A7-90EC-4EF0-AE44-87900DCE272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7441E1D9-04F8-4A86-A9A4-D868A27FBD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7441E1D9-04F8-4A86-A9A4-D868A27FBD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74ED734C-30DD-4718-8214-17D221F0700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32AA280C-C1C4-4968-BBC1-6BB259EE57C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2BCBD97-00F4-4E41-8EED-678B641B27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2BCBD97-00F4-4E41-8EED-678B641B27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11D1FED1-EE36-414D-9D12-68CB558081F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B76F52E5-A4CC-4017-AE64-C8645203FB77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CC0CA8CC-1BDA-4030-9896-57EF4CE48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83B5876-63C7-4D3A-91B4-D41346EA591D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5ADD45DF-F25D-4999-8733-3E5A024F643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AFF58C1F-F5BF-43F7-90AD-E68B9CFDE1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AFF58C1F-F5BF-43F7-90AD-E68B9CFDE1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BF3317B-E074-47DD-BA31-E82CADB2B133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7B1500A-DB16-4073-B4B1-90D7029EC6C8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34CBC4D8-6F84-4404-BCD8-2655C3877C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34CBC4D8-6F84-4404-BCD8-2655C3877C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56846F0B-F6CE-436D-845A-9A75E150279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0EF3CED5-8448-4B57-823E-3793D99DB1A7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5BFBDC9B-6975-41CB-B8E2-9ECEF6EED41D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BDBA1C02-A108-4695-8816-03376EB4922D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45E69FA-CFDE-40D4-A17B-E58191598E31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5A6F7060-CC87-47AD-8C52-8621CBFD0C4E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4C1FF58-EFB3-4410-96F2-EE649CCADE65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1CCCFE4C-570F-40D1-B0F4-A3EF953964BA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84788BFC-DAEB-41F7-BCB3-80C21A6E9135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A17E93F6-B710-4F40-9CB8-55B84CAAE267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BAB9C8B4-D912-4D87-81B1-F7FDD3A51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E1E38B11-9394-4DE0-B4ED-1F806A1F0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EADF9214-6CD2-4F8A-8472-0B58D1422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08854F0A-3130-4449-9C2E-2B05A80C9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46EC06BD-435A-4390-B8AB-46AE33A26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8B57FAED-1009-4CD8-AD38-8C9FFE7F2A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232E3DCF-E98A-4B97-9ABA-CA1C1288C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EE342F30-7C10-4457-A0FA-B4F792557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FA4B6A9C-63B1-4BFE-AE8A-2DF0EEB84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09E07CB-1980-4925-9966-4DE9EFF824CF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886EC5C0-5BFC-4717-BF25-0C692D8A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98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- 9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919FA8-208B-4A65-9ECD-27BE436C3A9E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4288669-E808-4069-8255-5ABB625DCDD8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2DA1A3C-D5CB-4C52-BB71-086B4DE0286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D78EE769-E3B4-459A-87E4-1A06BDD811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D78EE769-E3B4-459A-87E4-1A06BDD811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00688F9-75EC-4E09-A864-84F80A782D5A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1F53275-535F-4A5E-BBFB-5B29A8F0B0D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5045F4E-45CE-4C22-A83A-67977A17B9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5045F4E-45CE-4C22-A83A-67977A17B9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92B14ACD-B599-4F91-99F6-884CF435345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B48E04F-C9C1-46A8-A270-515B3E471D7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DF1B6EB0-28BD-4812-8799-8B54AC819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489B7B19-DB51-4786-8C1E-C557606BC93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CF3F9EE-64FA-4EEF-813F-B15F5B5DDFF7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E4BACE42-7D93-4289-B463-9F156F239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E4BACE42-7D93-4289-B463-9F156F239C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D33D5575-D878-4720-A319-EB571F75CFED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CD63EED-08DB-46EB-A6BD-5C08B138E24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25D3F64-DDA3-4121-A84B-E8DEC6AE0F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525D3F64-DDA3-4121-A84B-E8DEC6AE0FD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0E49FF8-5D13-4A88-969D-269C6CB07093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93867EC-5AB2-47D6-9C35-1824F2D8FEA4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746C713-7FB6-432E-B1F0-51DDA9DC3A15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FA4F3DE-A839-47C2-B1BD-47CD4F95660E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DE7EC4D-5FDA-4431-A39A-7906586F1901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FE66963-AA40-4C0B-9D08-E03B812AE26C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45E4DED-86FA-4CC5-9294-FC573DFF431C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5954D3F4-FF85-4130-9D44-78B14381A55F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971969A7-0AAD-4B60-9AC0-ADABA9EFD134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26377BE-3B02-468B-90CF-AD9859127AD4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44434E5B-67D0-4B52-9ED9-60EF64167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2DE06162-2809-4693-9BD9-261BBC677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5BD81A85-B323-45DB-9AC0-5C7F0BECB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34F8CA91-24AF-4C6F-9603-9628D6E2F1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19331C45-C9A4-42C1-8C4B-32A08F527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8CB8D01F-0007-4EEB-942B-31043335B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F93C1017-6E41-45CC-9865-6EBB8F1A4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2E92C33C-A9C5-48AC-9AA0-67D357D9E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11EBEC45-F249-4424-A2C7-B4BE46FB8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7DD5190-A9C9-43D8-915D-E21669C6DEED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D09677C8-60A1-4190-A73F-5EFA51C4C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9BF6C-887A-4B20-A843-4674E7FD6AA0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3113C6D-44C2-45B7-BBB3-600EB8FB85F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3CAD3CB1-5D47-433E-8CFC-DF11A2EEBE6B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8F4CDBC-F601-40B9-AD8C-9531642263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88F4CDBC-F601-40B9-AD8C-9531642263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CF2FC16-4422-4CAE-B814-0F851EF6E9F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04D0091-37E3-43C2-B5C3-C29618553823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5E0CC45E-C926-448B-B0F2-C9FE36BC28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5E0CC45E-C926-448B-B0F2-C9FE36BC28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FEC75A69-5DF1-49CF-ABAF-1409F0A5E56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EFB048D-F2A1-4D3B-AF24-C5260F98460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77D9132D-9B19-460F-AF6B-A58F598B5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6FBC763C-AD84-4B18-87EA-886A6F9DBB0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A49CFB3C-BAF9-4DCF-923F-E6AE7D9CC9BF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6977CAD9-A1E6-4E30-9765-981113A730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6977CAD9-A1E6-4E30-9765-981113A730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A68738F-9BE6-40FD-9C8A-F57B19E1E68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BA4251D-F62A-4EC3-B7DA-C2F588A86860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2AC2D378-20FB-4C0C-8917-4B9AC10322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2AC2D378-20FB-4C0C-8917-4B9AC10322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33D0233-2B69-4172-825C-CC79D582C5B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CBEDD8BD-7991-431B-BFEF-99C967580498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3E4F4EC-4AF4-40B4-BEC6-A3F17C1811DB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3B10502-100A-4253-A90B-ED9FA5803C35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D9E00EB8-E613-48E7-A2A9-8874ED35E07E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798C4C4F-B927-41F4-AD21-AFC9EE3FD4F3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136FA608-9C6C-4B56-B579-B3854FC04C9C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8161B3B7-0C06-46CE-8E51-7FDD779ECF49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760CE6B-3C13-4434-A7DF-14ADE80C66DA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6404D773-56B4-45C4-A813-7EAB4C7FB43E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F9DEFEA9-4A05-479B-9308-25B8E060D6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079BD312-2F5E-47E7-8EB1-CBAFF0E4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A8F70815-F44B-4D74-9E3C-086259295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7E82445D-7DEA-4390-B040-F8DB6F96F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FF16FEEE-8104-4A2F-BB54-001E7C48E9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9A47FDD5-8B62-4448-9674-B7B0F72DB2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7D33D03D-987F-4573-B48C-6B56A0A5E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723FFE0A-2C81-4134-86E3-A9B64F3AC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13209729-87B1-4FC7-91BB-FA49AF8C8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9CCA25C-4939-47E8-9524-62A0C73ACBC5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93861BD9-CB83-4B59-9AFC-80692715E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65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- 3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– 10</a:t>
            </a:r>
            <a:endParaRPr lang="en-IN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AE900AD-B3F8-4499-AED0-CD7202EB8F90}"/>
              </a:ext>
            </a:extLst>
          </p:cNvPr>
          <p:cNvGrpSpPr/>
          <p:nvPr/>
        </p:nvGrpSpPr>
        <p:grpSpPr>
          <a:xfrm>
            <a:off x="1063125" y="2695465"/>
            <a:ext cx="3323736" cy="2571515"/>
            <a:chOff x="2523595" y="2780928"/>
            <a:chExt cx="3323736" cy="257151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F5EEFC1-CAAE-4EE7-83B8-EBCDD9BC79C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2D1F682-339B-4100-96F8-E975174E625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C17FA57-37F8-4280-AFA9-0B26BEE806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3C17FA57-37F8-4280-AFA9-0B26BEE806E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C7EBF077-6BB1-46BC-83AB-965DC5361AF9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9D34316-6633-4BA5-A055-C3C6ED8C593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32C5A48B-E244-4EDB-9B62-9CC8935BD3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32C5A48B-E244-4EDB-9B62-9CC8935BD3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DFB3A2E-B133-45B6-9ADF-076BB84FC6A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19537E3-3D66-4421-A1FA-0A000CE3BC9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52A854DF-7964-4D19-B714-46C58DAB1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6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C3857CA-EE3C-4ECF-8EE0-6ACE79E9AAB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A57CA8A-85B5-49C4-BF40-0786A58D0BC0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1737EC4-EEC0-47F4-95AF-48241B5237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1737EC4-EEC0-47F4-95AF-48241B5237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B54BAE-7D1E-4353-83B3-6B91589334F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D50B0C-0BD9-4E20-A03E-5F851771F814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81665F8-B1CC-4D64-98CB-C760266076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E81665F8-B1CC-4D64-98CB-C7602660766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F693BF7-5A7E-4B89-917F-8949A49D9A5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845C9C3-B229-4633-A650-07EC5B722639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D133945-4DBF-4EDE-9764-8E51CF29822A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96B616B8-BCEA-4050-944A-188AE402462B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E55754AD-A334-4B7C-B6B7-E1ADE6E32BCD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A0314528-C743-4347-ABAB-166E625013FE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A37E20A7-B1CE-4BD5-A336-F099450360B4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5395C41-0EAC-4E78-B2CA-A7AF40305D2D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1ADBA1C1-0637-4A5C-A419-AFC68D3DE5ED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F7BAC49D-5B91-48D8-B4AD-E885BA89198B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E10871B4-A154-4E45-B38B-E2AD9A7C0D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AE6F00DC-B96C-4994-985A-43B4A5BDC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46AE3B52-1AA8-4A66-B06F-EE0EA0617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D801D5B2-E188-4B81-B3C1-18AA356CA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3B41BC5A-31BE-4C3A-82EA-11062C007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F5F2A423-40F0-4772-86A6-366742DB8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2F9A4D64-9FFB-4DE7-B3DB-8D89BFB13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350981B9-9651-4B81-B94E-9CD6EA3F5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969F02E0-0061-4C6B-9FEA-67DEBE026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6AD1C57-D110-4C25-83A2-B628C2CAF3A3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85">
              <a:extLst>
                <a:ext uri="{FF2B5EF4-FFF2-40B4-BE49-F238E27FC236}">
                  <a16:creationId xmlns:a16="http://schemas.microsoft.com/office/drawing/2014/main" id="{914873BF-5859-47A3-AF36-D97B379E7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EA275C2-7864-4B5D-B2EA-B48D1D187E7C}"/>
              </a:ext>
            </a:extLst>
          </p:cNvPr>
          <p:cNvGrpSpPr/>
          <p:nvPr/>
        </p:nvGrpSpPr>
        <p:grpSpPr>
          <a:xfrm>
            <a:off x="4968251" y="2656811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1AF911F-D6A0-43FA-AC6A-311BFA0A05F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A3B0AEC-8F5E-4353-AF13-3E8F4CBFBDA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14F960BB-A6BC-43FE-BD92-2DA51AC103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14F960BB-A6BC-43FE-BD92-2DA51AC103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F0146DA-57AC-4594-9B13-52EBAE18F92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794B6AC1-040C-4C35-BFF6-49D7C85628F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628310DC-915A-486A-8605-BB6F3E0409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628310DC-915A-486A-8605-BB6F3E0409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41566CB4-8E03-448A-B7E5-328996677E72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B95C702E-9F6F-43BE-B86F-99BEFD54928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FC3E49E3-321A-4A1C-A3E4-5FCE02094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BA948CFE-0BCA-459B-82B2-A16FFA8EDAC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FA93F1D-E529-4055-A9DD-8417196EB7F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47BCB6F7-583F-461D-B960-2E5E0B125F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47BCB6F7-583F-461D-B960-2E5E0B125F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9E4720CA-095C-4EBB-973F-4E62C49832B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5128B5E-71A7-4155-8039-2A666BACD3A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505D3CEF-BDF0-4A3A-A1CE-CE31C1AFB9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505D3CEF-BDF0-4A3A-A1CE-CE31C1AFB9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93C0CFE8-0562-423D-BADE-927151B7410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DCCF9190-7E7C-46C3-83C9-DB8B5992752C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D6787FE-CC21-4F2C-9532-4B5FB30448FB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8F86ED5D-A4BC-49D5-A62E-A07364C60EDF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D10DE95C-DE5A-44EE-8100-2F9F8CD4ABC7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F0FCA3BF-F840-48C8-83C9-C226D56983A0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A379CB6C-91C1-4024-ABD1-DEBF21866EC4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8C11491-21EE-4DB9-81B2-78C670979C10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02E5FA1B-7847-418C-BD85-C37C566DDE50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8C01A610-7166-4155-80BD-371EADE38E61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666FC076-A188-48E5-8A28-3F628A991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221C3581-8224-4607-A061-939C34B37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EA530A36-9AD8-4639-AE68-AA5A65818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F7CB8200-834F-41A6-AC89-753109143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2626CAB3-E2D7-43EF-BCA1-32B173BE3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F06B3B8B-3401-466E-BB70-9DE97886E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457954D9-A110-436C-A91B-E1D0F3252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F467ABF4-6329-448E-BB36-B9E0DD205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DC213AF6-EF66-42A5-8EF9-851318792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B67C50B-696F-4EB7-9D38-522D5F54D3D8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50629641-A1C2-4CF3-A5AA-89B34FC84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330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>
                <a:solidFill>
                  <a:srgbClr val="080808"/>
                </a:solidFill>
              </a:rPr>
              <a:t>Application of Greedy Algorithm: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A problem exhibits optimal substructure if an optimal solution to the problem contains within it optimal solutions to subproblems.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This property is a key ingredient of assessing the applicability of </a:t>
            </a:r>
            <a:r>
              <a:rPr lang="en-US" altLang="en-US" sz="2200" dirty="0">
                <a:solidFill>
                  <a:srgbClr val="00B0F0"/>
                </a:solidFill>
              </a:rPr>
              <a:t>dynamic programming </a:t>
            </a:r>
            <a:r>
              <a:rPr lang="en-US" altLang="en-US" sz="2200" dirty="0">
                <a:solidFill>
                  <a:srgbClr val="080808"/>
                </a:solidFill>
              </a:rPr>
              <a:t>as well as </a:t>
            </a:r>
            <a:r>
              <a:rPr lang="en-US" altLang="en-US" sz="2200" dirty="0">
                <a:solidFill>
                  <a:srgbClr val="00B0F0"/>
                </a:solidFill>
              </a:rPr>
              <a:t>greedy algorithms</a:t>
            </a:r>
            <a:r>
              <a:rPr lang="en-US" altLang="en-US" sz="2200" dirty="0">
                <a:solidFill>
                  <a:srgbClr val="080808"/>
                </a:solidFill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The subtleties between the above two techniques are illustrated with the help of two variants of a classical optimization problem known as </a:t>
            </a:r>
            <a:r>
              <a:rPr lang="en-US" altLang="en-US" sz="2200" dirty="0">
                <a:solidFill>
                  <a:srgbClr val="FF0000"/>
                </a:solidFill>
              </a:rPr>
              <a:t>knapsack problem. </a:t>
            </a:r>
            <a:r>
              <a:rPr lang="en-US" altLang="en-US" sz="2200" dirty="0">
                <a:solidFill>
                  <a:srgbClr val="080808"/>
                </a:solidFill>
              </a:rPr>
              <a:t>These variants are: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0000"/>
                </a:solidFill>
              </a:rPr>
              <a:t>0-1 knapsack problem </a:t>
            </a:r>
            <a:r>
              <a:rPr lang="en-US" altLang="en-US" sz="1800" dirty="0">
                <a:solidFill>
                  <a:srgbClr val="00B0F0"/>
                </a:solidFill>
              </a:rPr>
              <a:t>(Dynamic Programming)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FF0000"/>
                </a:solidFill>
              </a:rPr>
              <a:t>Fractional knapsack problem </a:t>
            </a:r>
            <a:r>
              <a:rPr lang="en-US" altLang="en-US" sz="1800" dirty="0">
                <a:solidFill>
                  <a:srgbClr val="00B0F0"/>
                </a:solidFill>
              </a:rPr>
              <a:t>(Greedy Algorithm)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51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2463214">
            <a:off x="1239377" y="31409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C4C496F-5D57-480C-96FD-90D3B74C4E89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- 1</a:t>
            </a:r>
            <a:endParaRPr lang="en-IN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1E1137F-C4E6-4275-B7C9-6AB34A64E37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D3A616-4F9A-464A-A8F1-4E675FA43DB1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F6E2087B-D156-41CA-A965-B60E5ED1EB3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EF13DB44-DE12-41BC-AACE-FC8FB08536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3" name="Oval 61">
                      <a:extLst>
                        <a:ext uri="{FF2B5EF4-FFF2-40B4-BE49-F238E27FC236}">
                          <a16:creationId xmlns:a16="http://schemas.microsoft.com/office/drawing/2014/main" id="{EF13DB44-DE12-41BC-AACE-FC8FB085366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5435695-B9C5-4FCC-BAF1-E240FE94ABF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846D3E2-8D1D-46E8-96F7-9A74D1C6215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C823AAD-D116-41A2-AC8C-1F1EDB98C3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71" name="Oval 61">
                      <a:extLst>
                        <a:ext uri="{FF2B5EF4-FFF2-40B4-BE49-F238E27FC236}">
                          <a16:creationId xmlns:a16="http://schemas.microsoft.com/office/drawing/2014/main" id="{DC823AAD-D116-41A2-AC8C-1F1EDB98C3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6DA9F3E-ECDD-4EA4-A9BF-13C1A4DE2D77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3D5B63B-46AA-4AC6-BF55-AA33935CEB6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9" name="Oval 61">
                  <a:extLst>
                    <a:ext uri="{FF2B5EF4-FFF2-40B4-BE49-F238E27FC236}">
                      <a16:creationId xmlns:a16="http://schemas.microsoft.com/office/drawing/2014/main" id="{234A785B-C7AF-4D4E-A3CC-A70361C17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3611FFD-345A-4982-AF9A-28EB872EA7E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FCABDE1D-3926-48ED-8784-FFDEE3C46A1F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FC4E709-21F7-4AA7-B363-9D639BF9D7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7" name="Oval 61">
                      <a:extLst>
                        <a:ext uri="{FF2B5EF4-FFF2-40B4-BE49-F238E27FC236}">
                          <a16:creationId xmlns:a16="http://schemas.microsoft.com/office/drawing/2014/main" id="{9FC4E709-21F7-4AA7-B363-9D639BF9D76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504A442-2B68-4A7E-97B0-020D5693B5D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EC97CBD-A6CD-4792-890D-42DF33733AE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B20CDF2B-92BD-4F09-A932-142081361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65" name="Oval 61">
                      <a:extLst>
                        <a:ext uri="{FF2B5EF4-FFF2-40B4-BE49-F238E27FC236}">
                          <a16:creationId xmlns:a16="http://schemas.microsoft.com/office/drawing/2014/main" id="{B20CDF2B-92BD-4F09-A932-1420813618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1D51D1F-DC78-4C02-BC11-668926261BE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F42F819-497C-45BF-92DD-6EDEA2CC2BEC}"/>
                  </a:ext>
                </a:extLst>
              </p:cNvPr>
              <p:cNvCxnSpPr>
                <a:cxnSpLocks/>
                <a:stCxn id="173" idx="0"/>
                <a:endCxn id="16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E748EF6A-6020-4FA5-B501-04B9564A99AD}"/>
                  </a:ext>
                </a:extLst>
              </p:cNvPr>
              <p:cNvCxnSpPr>
                <a:cxnSpLocks/>
                <a:stCxn id="169" idx="7"/>
                <a:endCxn id="17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8542E1D0-4CF2-4CDA-A1F0-4C8BEF997E02}"/>
                  </a:ext>
                </a:extLst>
              </p:cNvPr>
              <p:cNvCxnSpPr>
                <a:cxnSpLocks/>
                <a:stCxn id="167" idx="7"/>
                <a:endCxn id="17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AF477D4-C838-4AB9-BB09-32475A9F819D}"/>
                  </a:ext>
                </a:extLst>
              </p:cNvPr>
              <p:cNvCxnSpPr>
                <a:cxnSpLocks/>
                <a:stCxn id="165" idx="1"/>
                <a:endCxn id="17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30405F5A-81C1-4042-91CF-5EA084DBC209}"/>
                  </a:ext>
                </a:extLst>
              </p:cNvPr>
              <p:cNvCxnSpPr>
                <a:cxnSpLocks/>
                <a:stCxn id="167" idx="6"/>
                <a:endCxn id="16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7B11A7E7-E42D-42C5-8406-EF9B96F306D3}"/>
                  </a:ext>
                </a:extLst>
              </p:cNvPr>
              <p:cNvCxnSpPr>
                <a:cxnSpLocks/>
                <a:stCxn id="173" idx="5"/>
                <a:endCxn id="16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F571FA3-99AF-471E-ADB1-7D1581F75255}"/>
                  </a:ext>
                </a:extLst>
              </p:cNvPr>
              <p:cNvCxnSpPr>
                <a:cxnSpLocks/>
                <a:stCxn id="169" idx="4"/>
                <a:endCxn id="16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F84ED671-B681-4EAF-8EB8-736AB0B33B37}"/>
                  </a:ext>
                </a:extLst>
              </p:cNvPr>
              <p:cNvCxnSpPr>
                <a:cxnSpLocks/>
                <a:stCxn id="171" idx="2"/>
                <a:endCxn id="16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A10BF498-04E6-4C8E-9FF3-1610ABAB36E5}"/>
                  </a:ext>
                </a:extLst>
              </p:cNvPr>
              <p:cNvCxnSpPr>
                <a:cxnSpLocks/>
                <a:stCxn id="165" idx="0"/>
                <a:endCxn id="17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BB571BD0-5EE5-461D-8762-DE0CC463F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0A4CE85E-91C5-4542-89CE-1BCDFE2EB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F3D7FAFA-69A7-458B-ABA0-4D6B811246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9CB0C987-1C13-4A35-A0A3-FC6ACD7A2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60" name="Text Box 85">
                <a:extLst>
                  <a:ext uri="{FF2B5EF4-FFF2-40B4-BE49-F238E27FC236}">
                    <a16:creationId xmlns:a16="http://schemas.microsoft.com/office/drawing/2014/main" id="{BD5911F0-48A9-4909-8C2E-388F8EFD8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266FAC13-9D4B-4831-8C82-43ED77B53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62" name="Text Box 85">
                <a:extLst>
                  <a:ext uri="{FF2B5EF4-FFF2-40B4-BE49-F238E27FC236}">
                    <a16:creationId xmlns:a16="http://schemas.microsoft.com/office/drawing/2014/main" id="{E43597B5-304F-4478-B447-B2974DD95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63" name="Text Box 85">
                <a:extLst>
                  <a:ext uri="{FF2B5EF4-FFF2-40B4-BE49-F238E27FC236}">
                    <a16:creationId xmlns:a16="http://schemas.microsoft.com/office/drawing/2014/main" id="{D2B9E5FA-E86C-4FCD-AB1D-CF85E1379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64" name="Text Box 85">
                <a:extLst>
                  <a:ext uri="{FF2B5EF4-FFF2-40B4-BE49-F238E27FC236}">
                    <a16:creationId xmlns:a16="http://schemas.microsoft.com/office/drawing/2014/main" id="{49CB9D08-05C9-4F33-AEEF-CE194F83A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EF2DAF6-76C5-45AE-A407-CB17FF737C05}"/>
                </a:ext>
              </a:extLst>
            </p:cNvPr>
            <p:cNvCxnSpPr>
              <a:cxnSpLocks/>
              <a:stCxn id="169" idx="5"/>
              <a:endCxn id="16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85">
              <a:extLst>
                <a:ext uri="{FF2B5EF4-FFF2-40B4-BE49-F238E27FC236}">
                  <a16:creationId xmlns:a16="http://schemas.microsoft.com/office/drawing/2014/main" id="{904C4310-743D-4CD7-8AC5-218D4D11E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0AC797C-7AF0-401E-B1FE-65A381B2A765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BD35B24-E6FE-4BB9-878D-A75DF8F7175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8240E8F-A20A-48D9-B56B-6111CDD5848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726E915-026E-4101-81FD-29B7B79314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10" name="Oval 61">
                      <a:extLst>
                        <a:ext uri="{FF2B5EF4-FFF2-40B4-BE49-F238E27FC236}">
                          <a16:creationId xmlns:a16="http://schemas.microsoft.com/office/drawing/2014/main" id="{D726E915-026E-4101-81FD-29B7B79314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02573888-FE02-4D80-AC00-76322DB10A3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608F650E-0A34-4B69-B6BE-D7262AECCF2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5D11ED3-FB66-46BB-8A5B-45B7D745E8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8" name="Oval 61">
                      <a:extLst>
                        <a:ext uri="{FF2B5EF4-FFF2-40B4-BE49-F238E27FC236}">
                          <a16:creationId xmlns:a16="http://schemas.microsoft.com/office/drawing/2014/main" id="{C5D11ED3-FB66-46BB-8A5B-45B7D745E8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7774A89-E28A-4CE7-BE2C-154A8919574C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5E8830D3-9C71-4BA8-9731-22FD8CB2B08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6" name="Oval 61">
                  <a:extLst>
                    <a:ext uri="{FF2B5EF4-FFF2-40B4-BE49-F238E27FC236}">
                      <a16:creationId xmlns:a16="http://schemas.microsoft.com/office/drawing/2014/main" id="{7A529789-3C31-479F-8601-FB8CCEDC1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16F2B459-FF0A-4A97-9939-C36E349F3023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38A9C8A-4156-4DD0-B9C1-1D2C09077C4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6C9048F-C086-4373-BC57-3ED4318C89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4" name="Oval 61">
                      <a:extLst>
                        <a:ext uri="{FF2B5EF4-FFF2-40B4-BE49-F238E27FC236}">
                          <a16:creationId xmlns:a16="http://schemas.microsoft.com/office/drawing/2014/main" id="{D6C9048F-C086-4373-BC57-3ED4318C89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CFCBAB8-2539-4BC6-B3F8-B25C32122278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6E55A6B4-3223-4AA5-8AD5-AE974AFFFBD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C02ABA0A-70C9-4CF2-B3C6-0B70063CCA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02" name="Oval 61">
                      <a:extLst>
                        <a:ext uri="{FF2B5EF4-FFF2-40B4-BE49-F238E27FC236}">
                          <a16:creationId xmlns:a16="http://schemas.microsoft.com/office/drawing/2014/main" id="{C02ABA0A-70C9-4CF2-B3C6-0B70063CCA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BD91F99B-9CF3-4257-9F65-2E33CEE6305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BAB0B4FF-7E17-49D8-9FB4-72917F7C37E0}"/>
                  </a:ext>
                </a:extLst>
              </p:cNvPr>
              <p:cNvCxnSpPr>
                <a:cxnSpLocks/>
                <a:stCxn id="210" idx="0"/>
                <a:endCxn id="206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6EE5187B-4867-4A8C-9B69-980FAD9D62E9}"/>
                  </a:ext>
                </a:extLst>
              </p:cNvPr>
              <p:cNvCxnSpPr>
                <a:cxnSpLocks/>
                <a:stCxn id="206" idx="7"/>
                <a:endCxn id="208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252101B-57F9-412A-A626-9280CF5B02FD}"/>
                  </a:ext>
                </a:extLst>
              </p:cNvPr>
              <p:cNvCxnSpPr>
                <a:cxnSpLocks/>
                <a:stCxn id="204" idx="7"/>
                <a:endCxn id="208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CE27B2CA-C033-4CA7-AD4E-6A9F0528A0E6}"/>
                  </a:ext>
                </a:extLst>
              </p:cNvPr>
              <p:cNvCxnSpPr>
                <a:cxnSpLocks/>
                <a:stCxn id="202" idx="1"/>
                <a:endCxn id="210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C611C0AD-E99F-44F2-A1AA-9027C8CDD41A}"/>
                  </a:ext>
                </a:extLst>
              </p:cNvPr>
              <p:cNvCxnSpPr>
                <a:cxnSpLocks/>
                <a:stCxn id="204" idx="6"/>
                <a:endCxn id="202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E355F5CB-9191-4764-82A0-81A22B34C17D}"/>
                  </a:ext>
                </a:extLst>
              </p:cNvPr>
              <p:cNvCxnSpPr>
                <a:cxnSpLocks/>
                <a:stCxn id="210" idx="5"/>
                <a:endCxn id="204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985496ED-546F-4E01-B8DF-31FE118C5682}"/>
                  </a:ext>
                </a:extLst>
              </p:cNvPr>
              <p:cNvCxnSpPr>
                <a:cxnSpLocks/>
                <a:stCxn id="206" idx="4"/>
                <a:endCxn id="204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1485BA7B-3353-453B-BBD4-98B6783A9717}"/>
                  </a:ext>
                </a:extLst>
              </p:cNvPr>
              <p:cNvCxnSpPr>
                <a:cxnSpLocks/>
                <a:stCxn id="208" idx="2"/>
                <a:endCxn id="206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8EAD2773-2008-4C70-9D3D-5411A02ECFA4}"/>
                  </a:ext>
                </a:extLst>
              </p:cNvPr>
              <p:cNvCxnSpPr>
                <a:cxnSpLocks/>
                <a:stCxn id="202" idx="0"/>
                <a:endCxn id="208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8A9ED1B0-42FD-4E29-B16D-2C6E0A362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851EF74B-10C2-4702-988D-427E5DD64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656E7FC6-6140-43A2-96EC-7C5CF9017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B69465B5-B9A2-4643-BE69-59ED0F22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97" name="Text Box 85">
                <a:extLst>
                  <a:ext uri="{FF2B5EF4-FFF2-40B4-BE49-F238E27FC236}">
                    <a16:creationId xmlns:a16="http://schemas.microsoft.com/office/drawing/2014/main" id="{3860F95A-C83F-4A8F-9428-07FCF83FC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98" name="Text Box 85">
                <a:extLst>
                  <a:ext uri="{FF2B5EF4-FFF2-40B4-BE49-F238E27FC236}">
                    <a16:creationId xmlns:a16="http://schemas.microsoft.com/office/drawing/2014/main" id="{A0E61B54-7E16-40CF-B6BE-A62433E0F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99" name="Text Box 85">
                <a:extLst>
                  <a:ext uri="{FF2B5EF4-FFF2-40B4-BE49-F238E27FC236}">
                    <a16:creationId xmlns:a16="http://schemas.microsoft.com/office/drawing/2014/main" id="{8EA7442E-55AA-49FB-A6DA-647D9BF20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00" name="Text Box 85">
                <a:extLst>
                  <a:ext uri="{FF2B5EF4-FFF2-40B4-BE49-F238E27FC236}">
                    <a16:creationId xmlns:a16="http://schemas.microsoft.com/office/drawing/2014/main" id="{D14F7F9F-CA15-412A-8C0D-54CB570D6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01" name="Text Box 85">
                <a:extLst>
                  <a:ext uri="{FF2B5EF4-FFF2-40B4-BE49-F238E27FC236}">
                    <a16:creationId xmlns:a16="http://schemas.microsoft.com/office/drawing/2014/main" id="{D29A8E88-62B3-4BB8-9E2E-14ECD76C1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792D1A80-0CC1-42B3-A8C8-16945A2F75CE}"/>
                </a:ext>
              </a:extLst>
            </p:cNvPr>
            <p:cNvCxnSpPr>
              <a:cxnSpLocks/>
              <a:stCxn id="206" idx="5"/>
              <a:endCxn id="202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 Box 85">
              <a:extLst>
                <a:ext uri="{FF2B5EF4-FFF2-40B4-BE49-F238E27FC236}">
                  <a16:creationId xmlns:a16="http://schemas.microsoft.com/office/drawing/2014/main" id="{EC9E86F7-41F2-4B2C-B984-E6A44BB56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3382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9232074">
            <a:off x="1219064" y="4431792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6246E2-A53B-44B7-9333-7AF0880A49D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- 2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B1DEE01-C0EA-493B-853F-290222D147C3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300E7F8-35A3-41E5-B1F0-72F40E31C02F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F1B37BE-E939-47CA-B67F-8227C7CDE06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B749D7D5-1360-47A9-80F9-2F56F34AEF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B749D7D5-1360-47A9-80F9-2F56F34AEF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9FB7A27-1B13-4574-9669-1E74B7AF69A5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6874E0F-BFDC-4AFA-AD28-F514780E372F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E9256B2-8EF9-487D-BC2A-D93D68C129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E9256B2-8EF9-487D-BC2A-D93D68C129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B14BC50-6487-47E9-A94A-44CDB64CF5F3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5DBC06D-7142-4B18-9B7E-29BA1662D2F8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27A4164B-8904-4BB6-9ABD-CF6658B7D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54B700D-67D6-42E4-A07C-56F0CE09A99B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9C1558A-738C-444D-8B00-8631343764F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F19AB3EC-B6EC-44E9-A303-877ACAE2B8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F19AB3EC-B6EC-44E9-A303-877ACAE2B8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8FBA0AF-9EF2-48E6-A361-C9426F61663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7FF91418-3FD7-4E86-BE5F-F1E8AED45422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2581DA09-5410-425A-9D54-19C399D3B5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2581DA09-5410-425A-9D54-19C399D3B5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79DEF8A2-C087-4450-B8B8-56FEDD73C28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350E245-496D-4E0D-BFDE-9ED87682E6D7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6AFE344A-3C08-44DB-9907-11FDC463E0B3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743D51A-A45B-480F-B516-488649BA5234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A992A2E-FA24-4BF9-ACA2-CA55D5B56852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CF6B496-99A9-484B-8750-CD97ADF72C26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B290CE9-453A-47FC-8D01-D67796C866DF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7031D91-DD8B-44EA-8C7F-34F51DF25773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FD6D1A9-28C8-461E-9E18-BC90CD100B2C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A5C7160-1340-4436-AFBF-C114BAD7CE83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917AA224-997B-4807-938A-D3B060D02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259A6912-15BF-4FD1-9909-44FBDD7E5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ADC92A6D-C592-4FC5-8DE0-606E43730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59BA1AB0-434F-4B64-9A97-7D24043000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08CC4F4-6CC2-4D4F-8291-57BD83409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25593B49-A69A-41A9-A8F6-659402EF1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94AA152D-1617-4B5F-B233-3F67E9A76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64379C75-8E79-497B-9BE8-32ED3C547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AB163ADC-0639-40AD-8123-97FF7B3A9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25C9611-C24D-46EF-AC3D-53059ED524B2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A0746252-F192-4981-9F13-B37C18C4F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D5F4861-5082-4C87-B99B-A6048D1EFD6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7CD6DD7-7F75-42CC-9DEF-4057ACE14C7C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CD42FC5-1236-4E32-97A4-DEE759C663B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30B33B0C-2C40-4057-9D80-6EEC48544D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30B33B0C-2C40-4057-9D80-6EEC48544D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3DA2263-C230-4BF1-86F3-3EA0C303B43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3A78981-A5C5-4132-A665-F71F5BBBAD9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0070B2BD-8E74-4D84-80CF-8B1802BB74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0070B2BD-8E74-4D84-80CF-8B1802BB74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20370D2-1852-4875-9903-ABFD3A89842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ED61C54-CA11-4FD7-BCDE-57DA72B7C475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3B61A53A-F5E5-40AD-8236-3FF00B770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36DA65F-9889-42DB-9C3A-6C493D8FE1A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09431DD-939A-42FC-A695-9125EFFDA2F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98B45696-FC19-4A05-87B6-B4F4A75BB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98B45696-FC19-4A05-87B6-B4F4A75BBC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043BED6-AF70-48A3-8F84-34A206A746B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C2A44D9-E6DC-4D85-8EE4-1F6C1E97AE5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AC23CDD0-674F-4D91-A63E-801D4CC21D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AC23CDD0-674F-4D91-A63E-801D4CC21DD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09C40CF9-C91C-47AE-A018-C4A4BE61050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36131061-11CC-4FC0-9C7E-79D77ECC8B50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C2DE1362-3B73-4867-9D0A-C5801DC15CE3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031768E1-0671-43F2-9BE7-711F2440F0FB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2B5B0DD8-2348-4D09-98B6-3A1FFB549394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F889BA9F-F006-455F-8239-ECC69EABEAC3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8F723E4E-6F3E-451B-94C0-F738E28803D0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E83F1ED-00BE-465C-B3C7-756D74496EBF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48798B3-6D6B-407B-8AA9-3D3B9D234AB7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69074DA4-90F2-44F4-AA3D-CF4D89BC5FB7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E32C9506-CCF0-4CC7-AD3A-2DE1AB523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1324063D-315F-4485-9FC1-C67FC74CF7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1D8044A7-C7ED-4D91-B673-A2D9EAD52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3CE379E6-EE06-4FF2-AD51-6FB035755D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B29CA18B-B09E-4C20-875C-4D24E74B2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5069EC09-3202-4406-B215-7BECA1131B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C65DE9CA-AC76-4972-88B4-44E66A512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188A4DED-AE22-4E28-A33A-69B7DAFA3D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4F3437E1-AC8E-4D31-B61F-1F9D06277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F39ADE2-BCEE-4280-9A50-7CD0C663A0F1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5A8EB3B7-BF82-4AA5-9B9F-73C2D263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879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6200000">
            <a:off x="2629731" y="506652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94C810C-2E07-41A8-A188-E22FC0F75EBA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- 3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58510A-3F82-41D0-9207-F97BD77EDAD9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872E4DB-1558-4098-B5F2-F86C57B1EA4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5DC7E6D-137D-4E5D-A2E4-84C7A4F4364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710F8A24-8C8E-49D8-BF94-742791DD8B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710F8A24-8C8E-49D8-BF94-742791DD8B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630F77-C82D-4C30-AFA6-558AF520DE2D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CFB52C5-4944-4A05-B648-3408357D6F8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4381A40D-C922-44A3-984D-6ED2DA81B0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4381A40D-C922-44A3-984D-6ED2DA81B09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80403FF-812C-4417-8838-7828FDB86CD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34E765B-2CE5-45DE-A0F5-47D35F963B01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B045079D-8629-42D0-99C6-FC61F3787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19BC54-39F6-45F5-8114-EF1F6655AFE5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149BD45-9F4A-458F-BF66-474F6795499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A430F69D-4DEB-4185-A006-6F585D380F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A430F69D-4DEB-4185-A006-6F585D380F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E352F65-22F6-499A-8D90-753E40949300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2A7B31B-6699-4993-A14A-564A3E016E6E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E2173C2D-B727-4D74-876D-A1818DD673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E2173C2D-B727-4D74-876D-A1818DD673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1DA5133-B5A2-4BFE-AFD9-97E24007435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5E3E1715-AC27-4196-8170-79D0D7D3D86A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D43A5A4-C113-4BA3-BA8B-3DAF737F233B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F58271B-3D97-468B-8C12-34ED1EE77756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EC9731A-F09C-4EB3-9315-75A5F3EBCD2B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F17B1DED-D01E-4F04-85ED-04895902FC3D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E741A984-A24A-4D37-933C-11A78798193A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33148B2-7A9A-4733-A081-63E6FBDB5940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980FA64-ECC3-458C-961A-1746E42BE857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E80CCDA-19CD-4B9D-9F36-09381646D020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6E9C7D7D-4EE1-4299-A841-16D514D5F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05B8DF52-4159-40EB-B8E0-633C14A9D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968187CB-EDE4-4A3C-869A-FA0997F68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E1E36774-8D84-495F-BDAF-417598965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257A688C-6467-4190-BC75-333E04001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4EDC625F-DC9F-4CC9-A8CA-375C919F1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5CBE87BB-84B9-4EF5-8333-3ADC82F6E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2ED65915-E820-4B30-A440-BEFA0D9A5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42140AA9-239D-41B2-BA5A-897BCF1FB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4F58D1A-C480-4A31-B933-D23C8717B788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12AF0D9A-2418-42FE-931E-E88CCF66A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70ECA33-DE33-4E7B-BC9F-55CAD30338A5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71582E7-57B9-4E42-9216-6ED0514B39AF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10274A3-937B-4567-A3DD-15F89BE693BD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802E574C-39F8-4141-B5BE-3F5A398F6C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802E574C-39F8-4141-B5BE-3F5A398F6C1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0D74DE1-E44F-450F-86B6-7D259BC9CEE1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9A0E853-734A-4E52-A970-BC37843D406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CA6F9AD-02CF-4915-AB58-6F0512022F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CA6F9AD-02CF-4915-AB58-6F0512022F7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0EC2A79-F859-4BF2-A16A-75DB50702F91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C027989-24EA-4B8B-85FA-D30B99862D2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AD905FFB-24D3-4DC2-87C1-E8EEFF28B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86407F4-A524-4CE9-A13D-8FD02FF156C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F8055FA-C774-4A76-B060-2EDCB51D535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A7A44318-E0C8-4DD6-9366-1A76A69975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A7A44318-E0C8-4DD6-9366-1A76A69975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CB73C0CB-26DF-4A57-8FBD-9A1C7DC2F71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DD445E6-AB4B-4DA4-B3EF-C6A71CA1CFE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4128AC0D-0944-4807-B45C-8F6A769B6C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4128AC0D-0944-4807-B45C-8F6A769B6CA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F4722F83-1034-4058-802F-B88B493A6D6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A759EDCE-2392-4764-8868-701E2BE57C96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3D28AFA-3379-4292-8CFE-BC798006832D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38C2FBC-544A-4609-86EC-D21D83FA0DFF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3075BE2-2BE6-44B9-8E2C-BB758217B2E1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6B1FAFBD-F802-467A-9D29-33F1D09A74D2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0E26003-09A3-4E48-BB4D-F0C696D20E8F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7DE6745-8AC2-457C-A377-63C0CFC68E36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8B2D5C0-5D9A-459E-9CF0-352BDDD9C05B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C9614E11-66E0-49F2-AEDB-DF236BB32833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9A090B2A-D2AD-404A-A50A-8AE71D0BC9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B7CC8A88-3262-49E2-A96E-9BBF51E56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6F0834F9-A573-4DB0-AFFE-A4CA5B1E7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4F666F6F-AA24-4CB0-9DDD-1B618D5BEA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07854D10-FFDD-4D57-A190-8C6B9177D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AABC96A2-AF56-4E2F-8D7D-E91602583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BF19B02A-F175-4F36-BBDA-0448F6B92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2619E8C7-E68F-47F4-8962-3757ACACF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93A76CAF-DC41-41ED-9B32-1866F3497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1035710-AF81-4CC1-A78E-EE047E0DF410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F6C726CB-F5C4-4649-87E4-05C610256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8395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1869971">
            <a:off x="3828682" y="4340856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77451C-3AE0-442D-8E70-04FAE5B501E1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- 4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FED6D6-16A4-4B7B-B097-64C90EE07A9B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2AC89A-78AF-4B66-8238-2DD59F987235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2F0E296-8694-4340-B6AE-430F9D8A1F2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07803386-B80C-46C6-9E96-BF6DB20D83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07803386-B80C-46C6-9E96-BF6DB20D832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AF11D465-112F-43DB-B847-4C9DAFA376F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3D831F8-DEBD-400F-A94A-AD307EBB7D2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7A704EF-BC7D-4863-879E-7AE38D9D4E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7A704EF-BC7D-4863-879E-7AE38D9D4E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632E9FB-2153-4DAC-9AFB-3E175B49C29B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6BD668D-7583-4AB5-9F6E-47D4877A1D8A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C8111E62-43EF-4C16-B0A7-E4EEF3CEF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5B69271-C56C-4236-8439-274CD6A0646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46A15EE-41B6-4D57-928A-18568E5291D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7BAE811-29ED-48CB-BC41-F63C37CF02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7BAE811-29ED-48CB-BC41-F63C37CF021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C446B2C-4C40-4D40-AC19-7745E588073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7CD41B5-17FA-4375-8DCB-18D9BB6541D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6E74981-8F6F-4CBB-ADE5-5548E23D40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6E74981-8F6F-4CBB-ADE5-5548E23D40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48D4601-F737-4893-BAD1-3F661E7E1682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66B050-7A3D-4317-8085-D838B63D3396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CDF70DA-588D-4BF0-989E-2D5518BEBD0D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15E4803D-09CA-45DB-8570-BF59176FE83B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FE6E920-9707-4939-AAA2-F6994DEDF59B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A2E0959-D3A0-466A-8C6A-A8BA4F487747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E0BD362-CF83-4BEB-962D-1F6B31AEB433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3C3E9AE-3080-4BDE-8ABF-B1156429A2F6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AB08624-D28D-4E20-9A82-E4B0E6B5D303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072383F-7645-442F-9848-683627376E8D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EC0BF0BA-324B-408B-B409-F86978F1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7994CF04-C968-4F64-8F92-B69C938D1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B99AF23D-BA57-43B4-B174-CA697F34D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7013D14A-EFBE-482B-AF80-9DB9F4C76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96F9BB7-28C1-44FB-B824-41BB711CC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34F8980A-F9B5-4A99-B82A-9519AE954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C0CD5A12-107A-459A-A250-68E6EF5973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0EB72FAF-129A-4E7A-A03F-14F729C80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EACC5968-3442-43FF-9495-D4AA77779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769FCCC-4B5E-4A6B-85D1-62FACBD0998F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4A6C0F53-4902-42D1-9479-FC684F624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5EAB3E9-9678-4392-8A82-D22DF9B92DD4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07491C1-48A4-42AD-A49F-4E9B46DD6845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211332C-CE5C-40D7-9596-BB211FD88BEE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6869329B-9B97-4074-B8E7-4FC0E35F01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6869329B-9B97-4074-B8E7-4FC0E35F018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7C093F63-D5D7-4F7F-9408-5003981BE96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C64CDAB-2F47-46DD-8022-F77BF305608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879ED8B8-BF82-46D4-9AFA-71F25A2EB7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879ED8B8-BF82-46D4-9AFA-71F25A2EB7A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FF629F04-B3CF-49DB-A847-83E5FDF3401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2F11CF3-3B08-49B8-92F6-5B051AD0A77C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17B863A3-7511-4069-91D6-1B81CF002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2DA42B0-794C-4637-A809-CE5846B78FE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48A529C3-D2B4-4B38-BA6E-325CEBBF1E2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984E980-5C6E-4025-9D1B-8F09D0528D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984E980-5C6E-4025-9D1B-8F09D0528D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8FF6D091-7F07-442D-AA15-61A6B5185F8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7CE5318-055C-4DD2-871E-5E57F1AA842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10CDF485-8EE5-44CF-9322-77ECBABBA1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10CDF485-8EE5-44CF-9322-77ECBABBA19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9358D4AE-D05E-4D58-A429-12763592F66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13BBDF6B-0FA1-413B-8A8B-D536447969F5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B897FBAC-DD11-4AC9-9BA0-CD9BE3D9C670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30E4F04B-97B5-473B-8F1C-9BA4266994A3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08E14ADD-49E0-41BE-9A20-22A27EABC551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A902E256-282D-4255-891A-4528AE9895B0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02FF0288-CF93-46CE-A88B-00018EF766FC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2DE8EA8-2CD4-494E-A186-9959727D19CB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E4DF8FF-C1CC-4F1D-8127-99B662E8E2C2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03FEBAF-C342-410F-960F-A386440640D2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21499B3A-3FD4-4BBE-AF18-855CCE867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3785F826-92D6-4441-90BC-315F82D36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280853A3-63AB-4683-AE90-08569F266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6DF8E664-8CC7-400C-9907-24CE31F2B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093F79A1-26B3-4A62-8BD0-F5E6F1BC2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3AE8297B-5D32-40EE-AC7F-55138554C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59CC2870-052A-4A82-BB8B-2E0141737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7219DEAE-E1A7-489C-8F15-C019AB8F0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482E4742-2996-4884-BD3C-C8AB0698B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AC10F66-2EB3-425F-9005-760E7D43DC77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D5E08AD9-5497-485B-9F0B-0E6B35D5C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90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4346659">
            <a:off x="3071932" y="3362600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- 5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EAAA4F-53DC-48C7-B625-E687FE5FE5B4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AE98C06-D582-4AC2-A851-D4A8404F57D8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18D16023-4C62-4292-8F22-D96F5C839099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9D16F1A-AF3C-4AEB-B28F-EF88995895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9D16F1A-AF3C-4AEB-B28F-EF889958959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E76AA57-2FC3-4D3B-9A96-E684EFBD5CC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CE6520C-4414-4A42-AF2E-C937368BF3DE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081853B-4D1F-46B6-963D-869D01CCB2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081853B-4D1F-46B6-963D-869D01CCB2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156868A-EC93-4E23-9AD8-C1731BDB8E6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0938282-C175-4A1B-9663-A3B6B2E63F31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3DB6ADCC-DD94-4328-B523-79A3CD0F2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DA22BEE-0CA3-4D76-9E32-E0B43FAB8649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6E017B2-2406-4FB1-903D-658A66ED4BE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208FB4FF-9D72-4104-81E7-3198FB41D3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208FB4FF-9D72-4104-81E7-3198FB41D38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17A7A75-8687-4D9D-B533-46ACDBF3F6C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51B5102-7801-4D4E-9FD8-C6AFEE657D7C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DF8A570C-6977-4529-9164-64A628E41C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DF8A570C-6977-4529-9164-64A628E41C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7C62594-BE5E-4183-A6D2-7B7926885FD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EEA5BD8-4EE2-46B9-B9CA-7C204CC40904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3E78894-F0EF-42F9-BA3D-AD6CB62AF5DB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9CCE2FA1-BFD7-42EB-87BA-4E6678058131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E147436-B655-428F-BA56-3F163D49690A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8BD2A62-F1CA-43DE-969F-71C69F75CB4C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6CA92A5-2993-40A1-A6BC-BD2FAEAD226B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D7787ECF-3662-4697-8E19-7727809D5A29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B35B925-2EF9-4D3F-9A77-846ED1441F46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3FBAE09-432F-4685-B391-46F189174883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97F4F486-BA6A-4AF1-9C0E-3DD36F12F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E8CB6D8D-8056-49F5-9A80-475FF71A0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8A72F503-2369-41F3-AE99-B94CBE52A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9EE29901-4821-4D8F-AECE-D2FE7CD73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B880F0B-1FE8-4038-8EB9-2A8688BF7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3E3EB4CD-C0C0-4F72-A969-8EFB059B2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54720A88-65CC-4E98-8C92-7D535BEDE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D7538829-BC3B-4C3B-9B7B-12DD60788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A352D198-6FD4-48F3-B9F7-A693B64651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6B5344C-EDCD-4ECC-93BF-3BC2739895A5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A4D97AA0-9ED4-43A5-9069-671BBD547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6B480CB-717F-4D58-BB48-BF6CB7D6D0E8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DF19BCC-4E27-4354-B683-F488409FDB2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CEF24B8-447E-4CFD-8929-96FA676F4CA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15E9790D-AD6F-4A03-8B33-AAE8D3FB82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15E9790D-AD6F-4A03-8B33-AAE8D3FB82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4DF9E74C-FBC4-4DC5-9EBF-9620222E0F8E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CBAC58C-4069-4DA5-8682-FF3DBEDB6DB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5D919C34-5807-4243-B9D1-C5A0D3E42E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5D919C34-5807-4243-B9D1-C5A0D3E42E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ED43AA76-D3D1-4AEC-9C99-D7DD9A68EA9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F5953485-5497-491D-A5CD-2D0E1571AC16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928BA7C0-B911-47C3-80CE-AA93A12A04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8FADB9A1-1549-410A-926F-84037F08927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0CB7087-175A-4534-90B3-13489B909C8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2FCA7B29-3C6C-409F-AEA9-5D6AD31B61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2FCA7B29-3C6C-409F-AEA9-5D6AD31B61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A257CC2-9ADF-4995-B1D1-3B0019B21BDD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43F527C-15CF-46B2-A217-3D70D0835705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DC771E0D-CF0D-415D-9AA5-264A17C159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DC771E0D-CF0D-415D-9AA5-264A17C1598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0DFD838-E3E5-4770-AD8E-3F0EBB93C4F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A4F8E82F-CAA2-41A3-8DAE-22B23D44EAD1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238D2EA-EE65-4634-92E1-6A14F1319DA6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33C3D34-0049-40E5-90D6-FF5D8E4FEDDC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1E808440-D38D-4384-9B31-E7BE9D37E5AD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B776304-2692-49CE-AE38-1E58DA94C35F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410A86E9-9A5C-4A9C-BE24-C63C003322CA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AA5BF53-C1D9-422D-8A48-FC70BF74A6C6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EF8A3DE-C007-4C30-9D5A-36E9775CF60D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4543675-7DAC-4536-9030-EAEA802092EE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298172A1-BFB2-47D9-9B7E-7A159386C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D88E8F20-2F5C-4053-9F9A-3AA04EFA8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C7A32261-AB55-4621-8893-E15A4A79C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43CD45B0-B5E4-4D23-A374-3DF98D2215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C2E41DF1-0A98-4F96-BB0B-C34C198D4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5740F2B7-999C-4872-A903-76691A0FC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925D8ACC-6CC2-45A9-BC40-2EB11EDABA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BFB8DD14-09DF-4964-AB24-F8C58307B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9923B347-F27C-4685-A7E8-353BC3D75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DBC6A03-8E75-468C-AE39-EE74114612B2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2EA9131A-4DF3-4FB5-B72C-C7DFC1459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6443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3071933" y="2835903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- 6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8579CA8-B3D9-4A9F-B58C-28FCA5083963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57EFAB4-A077-4CB5-86E8-A0C7F2568C3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5A57418-9446-4252-BA1A-F2606CF13469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577113BF-EEB6-4C87-A32E-94A033CD76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577113BF-EEB6-4C87-A32E-94A033CD76F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7453169-41B7-45E5-BA85-C38CFB176452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BA95B66-6DE9-416A-A4B1-3FA36F1615C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15F3D636-FD91-46F6-BEE2-6145B9FB65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15F3D636-FD91-46F6-BEE2-6145B9FB65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B61D3C2-2E77-4FA2-A42A-2FEB17C82A14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BB0BACA-364C-4098-9DFC-DE4513AA6F1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78CF108D-5120-45DE-A52B-7746F6ACD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F646C3B0-5390-47D7-84D6-B74605FB995E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EAE97AD-F1E3-47C3-914B-33A0D99F0A2D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4D2D66F-EA5B-429A-8A5D-98EE4D6898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04D2D66F-EA5B-429A-8A5D-98EE4D6898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D4EF1E-16A1-4113-8C72-96E323DFC22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2E64437-CBAD-4CB8-AC4B-D004EB47815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ADEBDC5-6B53-458A-9946-83BFEDED9B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ADEBDC5-6B53-458A-9946-83BFEDED9BC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2061464-C01B-4522-96C5-9B990368F78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B24AFC4-2334-4709-9513-DE8944D391F0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9C198AB-9645-4173-82A7-7FEF5260B43D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6269BA0-5D36-4F3B-A675-9000DED59F3A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E9C149C-97F7-4790-ABF9-EEF988280489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71F57FE-1B4F-4348-84DD-B2FB3EBDCDBA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92BCFE2-8879-401A-9686-4CDD93C91500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E2C91BF-D846-482A-BDB7-9878D59BD06A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D513101-E4C8-46D3-93E6-0A30D71B30E2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4E4FAB5C-FEFD-4B8B-8616-182D825D17FC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B142014E-87F1-405E-8722-DBC42FB3B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F7E6C810-2260-4EC1-AE66-9CBA2D83D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18B6455E-0AAA-4300-9EB4-67203E194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3CCE18F9-9D77-4053-9FB5-561B7E464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5D9BA08E-7DFF-4E69-B856-E9FCFC2A1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420DDE9C-55F4-4260-B9FE-8F8A255EF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8122A050-622A-437F-9961-8D32FBFCA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FF90989C-E886-4CD9-B38F-40942450E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BF9822B3-1520-40E6-BAEC-575E0D24A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CBDA6D1-45D1-422F-ADFD-D72B6B9172F8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C352795B-6173-42FB-899E-6CA1CA039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8E2B69F-9FA8-4A48-8A16-619CC0913256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F0D8204-2CB7-46FD-82CC-50C4F71EF78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163B716-49E3-405B-B4C8-FD7ABF66C437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D964C907-D2A2-4B85-8A29-D201C76C94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D964C907-D2A2-4B85-8A29-D201C76C94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21097A5-09FD-4DDE-ACB1-357FF4B8C302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D79806E-5795-4C38-8A2C-799DFA0B4AD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B848C2CF-AF48-4BB2-B8A7-1BB3046F46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B848C2CF-AF48-4BB2-B8A7-1BB3046F46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6DE28E6-CF69-45A1-A3E8-504EA56FD51E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562DD84-AA6D-4355-8F0E-1871D604E627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846C2A7F-F8AD-446B-8448-D29D34E2D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0938CA3-B667-4DC3-AFDE-CF30EB3A5BC2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DA1CE7E-388B-47DB-A45D-6FC4F41D7D2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CDAACFB3-720A-4BE3-9817-E1BA985522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CDAACFB3-720A-4BE3-9817-E1BA985522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DF675B83-370A-42B6-BAED-7BBFEB6E087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C05076E-C8C9-4030-B837-29F184FEE13B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95B2FCD-BA43-401B-98F5-C917F18BDF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95B2FCD-BA43-401B-98F5-C917F18BDF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6EBE054-32BA-4FD1-8B2E-6DBEFD4CC89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CAAAC9B7-3097-453E-BC11-5F3A8838C994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53CF306-451C-4B39-AAC7-338611B71758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33A6C2D3-6126-4660-B6E0-8932E9ED9B6C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2FF60686-7C58-4737-8606-50DF25D24870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65569591-C9A9-42B4-B5D8-3E1595AB0308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C4821254-5959-412D-AFE9-325ED2E3BE20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93CD39CD-E7D0-44BF-9EBA-AA75AF48587D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BB31815-1FA5-46FF-8C74-DEA27285C30E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6DEADF77-EB28-4007-B8C7-D8345C012C52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8A787D69-2B76-4C48-8B50-C86A68199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BCDF7886-02C6-4948-9352-BBF3F52A2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64B152A3-570C-4B52-ADC2-BE3B1139E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3E1CF1E5-354C-4FF3-9D81-487B2120A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FAE64118-DCA6-4D11-9EC3-983B50780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A8EF51B6-1EA6-4D69-A634-55F00787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A16CC850-EF13-4DDA-A3F9-731AEB96A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FA0A64EB-28DE-4A3C-B5F5-6F7BAF154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C91EE048-A74B-42BB-AED3-1AB2593CB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2F7DE48-70E4-4B1F-92EB-C09B4AAD579A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8203B70F-9A53-4509-9287-0F27E4A62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382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779059" y="3466279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- 7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74CAF-9ADF-46B6-96F2-E2654F325979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772573-2B83-4D0E-A901-E1E8F5BEDAB6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20A7CF2-5693-450F-AE1E-617E092D25E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DA15A828-2EA8-4C18-89CF-8B1851072A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DA15A828-2EA8-4C18-89CF-8B1851072A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1C0E300-8416-4C2B-9E61-9D460F353896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4971266-03DA-4D41-BAFB-4CC5638EE266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A5C80902-9896-4649-AC34-63D4918DDA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A5C80902-9896-4649-AC34-63D4918DDA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139100F-A132-4B5A-82E2-E1CA934419D5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A46B241-6006-4E40-A1B2-E6CFE0D849A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BB70DF19-5A52-488D-976F-00AC5B16A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A4DCFC2-FE2B-4604-A87A-5A9D43A130AB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1737B6-EEB1-4AC4-AA34-D1AAAB6B1271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5D84F486-8DCA-41D6-A540-2C46287E28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5D84F486-8DCA-41D6-A540-2C46287E28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8338983-F1A7-4536-8767-893A73730EB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EA19FAA-837C-415B-A5DB-0E33BF341CDF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63C8A479-92CA-4204-B988-7BD29525D9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63C8A479-92CA-4204-B988-7BD29525D92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7233E75-31AC-453F-8EBF-E66C9D043FFF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CDB7A927-70CA-446F-9B8B-0AA26C1ADACD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72E1861E-8702-4CCE-8C7B-425366EDBACB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1A9C759-6825-4669-845D-B6016385CA93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4D9AA62-6C25-410A-9DBB-130B538F0406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021E4E3-943F-4AA4-8923-2FB17B3A39E5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78BFC7B-6F5D-4771-BD84-811413A70CC2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8CF4FC0-7583-4473-9509-785E4D76B7A0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0BD4BCE-E787-40FB-9D05-549C2763A262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583B193-41E1-4B8C-9F7A-719CCBF26F83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324EFEAE-6E80-400B-97EE-014EECC66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A56572A6-85C1-4900-B284-167D22204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8F4241CF-7166-4717-9E9F-79FF5F35B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FE0386C2-A4B7-4996-AE88-C9D13B428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2AEA7FD4-2268-4FBF-9C86-65DF85523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A1B4CBB3-45F5-4D2B-BCBE-4C0C70F35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DBB0E24E-8004-4AB3-95EF-768A661B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BD64214E-D700-439B-B116-1E02D0F65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648884B4-4383-4422-BA6E-C5474E622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A1CBACE-F976-490B-B624-F0C695864570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7AB4480F-8E46-4E48-BFC9-676DBC4EC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907F1CE-EE7C-4593-8851-8DC80B1D05FA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2B740D8-E346-41F5-814C-E33B5CFD0FAB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6E4A939-210B-40B4-8FBD-B13AC36910B5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42018C0D-7C5E-4950-985E-B32AFD0BFB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42018C0D-7C5E-4950-985E-B32AFD0BFB6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9A1AF5F-A54C-4BC7-A1B1-00F903FCEAAE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6F8C92D-0664-48A4-8FBC-AF92EDA8D440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E7F48E9-1BE8-486C-B7B9-45FA7777D8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E7F48E9-1BE8-486C-B7B9-45FA7777D8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24D7E3F-B77E-44A1-B49A-C15769220171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C48DC8A-3495-4E57-9492-D87FD9B9C2C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D80E8FBF-4BF9-4978-A60E-3BC56E2AA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AB22F8E8-7C4D-478B-8C26-73814147BC88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28B4389-4959-4926-84D7-43F89E7F1CE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64E7DCE6-1330-4E97-B184-1113C542D6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64E7DCE6-1330-4E97-B184-1113C542D66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293D4104-E2F2-49E8-A94E-77159C207A66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73D532E-B2A6-4F8E-B546-CB96B5334EE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FB42D24-CC72-487E-BA25-3F12F780C9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FB42D24-CC72-487E-BA25-3F12F780C94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6F5870C4-5AEF-40D4-BB2D-F35446C7821A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22675AAF-603D-48F0-A986-A548F70079D1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E1B3070-EBBE-45BB-823F-9756DC940BC9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CE8C822-8AB4-41E7-8275-E5569265D906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8260906E-56FC-4092-BE6E-456E2725A017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98995A3-600D-47AA-928D-700B08A43F3C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20DF564-BE74-46F9-8321-CB4C935B6C6B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587BA3AB-4408-4315-A56E-F8A69753B0F4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46BAB2F-22D5-4048-B1E6-7953BEF07899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BB78861-2B0E-4C7F-B1D2-C429D60F5069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E2467B68-2036-4C7C-9613-BB8C76989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AAE336AE-B555-4F11-ABDC-267DFF39C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CC5A4D46-3789-4E73-86A6-E241C6D28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4F8ED3F0-248B-43C2-9B5A-0C28B39D1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B09E0E75-10BE-4352-A3F3-28FBD9DC2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DFB401B2-96EB-4E24-84BD-A7BB3302D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1C84B512-2A8B-4DC7-94D2-5E73F2D13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F02C2F65-BCD7-44C2-8D36-A2751F887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BBBF6DA2-ABA0-441A-AE63-F99F75633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7C429CD-7666-4FDD-B817-EDD822DA34B3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88D48606-CC00-42C8-B0F2-DFF244A7D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7236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8004269">
            <a:off x="2295265" y="3675295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- 8</a:t>
            </a:r>
            <a:endParaRPr lang="en-IN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C269657-913E-4F44-B8F2-08F306F2C34B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0E85D61-6FEF-4EDB-8289-02BE4ECA0F4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E829074-5B1A-4CFF-B8D3-AD307D8465E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6D5A4DB-0DFA-41A7-8757-6D5C5601D1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6D5A4DB-0DFA-41A7-8757-6D5C5601D15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D32881B-8FB4-428B-9FBE-6B696449088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535B46E-6637-4C9F-9363-BB88F3B75B82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C85CFDB-F8D3-4FA6-BD22-DD3DE7B4CA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7C85CFDB-F8D3-4FA6-BD22-DD3DE7B4CA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02CD704D-9A7F-4F0C-8F01-8A97A78495E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93A36FF0-E10B-4DAE-8D9A-626B6CAF47F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5765698F-F076-4395-9505-C9D6FA77E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ABDE9C0-59F8-4DC2-9A32-CF3BFB3A8EC6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276B336-0460-499A-B7E0-73150CDFAFE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DE8B3C06-EAB9-4970-B7AA-72C2AAD1F2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DE8B3C06-EAB9-4970-B7AA-72C2AAD1F26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022134BA-4FD2-48B7-BBE0-2DC60D10934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9857763-0B11-4E73-9B2F-740A644CBB1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C040FEC-84F9-4077-9521-13A4A46D2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5C040FEC-84F9-4077-9521-13A4A46D2F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0CBD340-B999-4E0D-964A-B5C6BDC98495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204A833D-F581-401A-8F8F-9631B8D2A7B3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CE3605F8-64C4-4153-8688-D1B4EA955EF0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04222BD6-85C1-4559-BB7B-58053C778162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C057F80-DC62-4D9A-A5B0-CFEE370F9418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54FA88EA-07A6-4CD7-B0D5-AE92428F6FE9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B469FDA-CDEF-4E1E-87EF-516B34E6609F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337E5617-FF4A-4A4E-9B63-8113E6C84703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3CA2D5D5-FA8C-420C-9F3A-7865BA18CCB4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52A2269-1C10-49CB-894E-82C3C0194D2C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5275528C-EBB7-4527-A01B-9F3D696C6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51416475-9619-420D-9D84-E32FC34B6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264D110A-FF5D-4F3F-8474-08D1C1E14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5D1D91A2-D8BA-4EB8-A1ED-4F73A8299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B955B849-B844-47D7-98F5-F71FA4EB29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1C6F9CFD-6808-4838-BAFF-E270FC0DF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A1A603EC-911F-4A63-9368-2BA3A706D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D84C12EE-1E7C-4928-99DE-159E3BD11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262EC952-D577-4C97-9205-D1B1504AD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21E488A-3C3E-452C-9E98-B7DB8DB9B553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9AC6315C-9961-46CF-AE26-9CF365551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EE4F09A-B3CB-402D-AEF3-44E6E83EF7DA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441E718-29C9-40A9-8C23-193AC01810A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84D1F8F8-D108-48C3-9EBF-43735B65B32F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6" name="Oval 61">
                      <a:extLst>
                        <a:ext uri="{FF2B5EF4-FFF2-40B4-BE49-F238E27FC236}">
                          <a16:creationId xmlns:a16="http://schemas.microsoft.com/office/drawing/2014/main" id="{B0D4D862-A294-41D5-9BCF-C5D388AE59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66" name="Oval 61">
                      <a:extLst>
                        <a:ext uri="{FF2B5EF4-FFF2-40B4-BE49-F238E27FC236}">
                          <a16:creationId xmlns:a16="http://schemas.microsoft.com/office/drawing/2014/main" id="{B0D4D862-A294-41D5-9BCF-C5D388AE59F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79F65C5-908D-47D2-B021-AC738925022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C5717198-30CC-464A-8D99-2F6C465828B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Oval 61">
                      <a:extLst>
                        <a:ext uri="{FF2B5EF4-FFF2-40B4-BE49-F238E27FC236}">
                          <a16:creationId xmlns:a16="http://schemas.microsoft.com/office/drawing/2014/main" id="{1A7E5A71-062E-477B-89DF-6C216F0409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64" name="Oval 61">
                      <a:extLst>
                        <a:ext uri="{FF2B5EF4-FFF2-40B4-BE49-F238E27FC236}">
                          <a16:creationId xmlns:a16="http://schemas.microsoft.com/office/drawing/2014/main" id="{1A7E5A71-062E-477B-89DF-6C216F0409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0CA60C1A-4B8C-4627-99D6-05ED2CCFB9B6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49F95A3-9D5E-4FB2-869E-0D652F25B479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62" name="Oval 61">
                  <a:extLst>
                    <a:ext uri="{FF2B5EF4-FFF2-40B4-BE49-F238E27FC236}">
                      <a16:creationId xmlns:a16="http://schemas.microsoft.com/office/drawing/2014/main" id="{59544F90-4E5F-4033-B11D-7DBAB590E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2D0E790A-133A-4AE9-9D33-8FCA3D8D448F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7CE750F-6033-4CEA-B577-F4D24A5912E8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Oval 61">
                      <a:extLst>
                        <a:ext uri="{FF2B5EF4-FFF2-40B4-BE49-F238E27FC236}">
                          <a16:creationId xmlns:a16="http://schemas.microsoft.com/office/drawing/2014/main" id="{0A2EB955-F371-41FC-BFC8-2D34E02C76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60" name="Oval 61">
                      <a:extLst>
                        <a:ext uri="{FF2B5EF4-FFF2-40B4-BE49-F238E27FC236}">
                          <a16:creationId xmlns:a16="http://schemas.microsoft.com/office/drawing/2014/main" id="{0A2EB955-F371-41FC-BFC8-2D34E02C76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F6B18FD-E955-4A4A-ACD2-8D475CA7D761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7CDE046-DF90-4423-8ED5-0B01C2B0FCB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Oval 61">
                      <a:extLst>
                        <a:ext uri="{FF2B5EF4-FFF2-40B4-BE49-F238E27FC236}">
                          <a16:creationId xmlns:a16="http://schemas.microsoft.com/office/drawing/2014/main" id="{391E1F88-CDD7-4142-A70D-0E978ED62D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58" name="Oval 61">
                      <a:extLst>
                        <a:ext uri="{FF2B5EF4-FFF2-40B4-BE49-F238E27FC236}">
                          <a16:creationId xmlns:a16="http://schemas.microsoft.com/office/drawing/2014/main" id="{391E1F88-CDD7-4142-A70D-0E978ED62D3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6C1AE69-91E3-4949-B212-14A5291D6A9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51BDE61A-0354-4BC6-BF23-9A4A2FB81247}"/>
                  </a:ext>
                </a:extLst>
              </p:cNvPr>
              <p:cNvCxnSpPr>
                <a:cxnSpLocks/>
                <a:stCxn id="266" idx="0"/>
                <a:endCxn id="262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6E1F1859-3729-4917-987A-36A305DC9AAA}"/>
                  </a:ext>
                </a:extLst>
              </p:cNvPr>
              <p:cNvCxnSpPr>
                <a:cxnSpLocks/>
                <a:stCxn id="262" idx="7"/>
                <a:endCxn id="264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EF575562-A0D3-4D5B-A073-7F817F9ED341}"/>
                  </a:ext>
                </a:extLst>
              </p:cNvPr>
              <p:cNvCxnSpPr>
                <a:cxnSpLocks/>
                <a:stCxn id="260" idx="7"/>
                <a:endCxn id="264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DE0E76F0-62E1-4F96-B4CD-5DA184C904CA}"/>
                  </a:ext>
                </a:extLst>
              </p:cNvPr>
              <p:cNvCxnSpPr>
                <a:cxnSpLocks/>
                <a:stCxn id="258" idx="1"/>
                <a:endCxn id="26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F4795823-525E-4F41-B5C7-E4E5C9C0C937}"/>
                  </a:ext>
                </a:extLst>
              </p:cNvPr>
              <p:cNvCxnSpPr>
                <a:cxnSpLocks/>
                <a:stCxn id="260" idx="6"/>
                <a:endCxn id="258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89A66DF-0429-4056-8717-FD55B450E1CF}"/>
                  </a:ext>
                </a:extLst>
              </p:cNvPr>
              <p:cNvCxnSpPr>
                <a:cxnSpLocks/>
                <a:stCxn id="266" idx="5"/>
                <a:endCxn id="260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5AD06895-EBD5-46D0-B9CF-733523B3A9FD}"/>
                  </a:ext>
                </a:extLst>
              </p:cNvPr>
              <p:cNvCxnSpPr>
                <a:cxnSpLocks/>
                <a:stCxn id="262" idx="4"/>
                <a:endCxn id="260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B5ADBC6B-143F-49F2-9B53-DA6F89AE024D}"/>
                  </a:ext>
                </a:extLst>
              </p:cNvPr>
              <p:cNvCxnSpPr>
                <a:cxnSpLocks/>
                <a:stCxn id="264" idx="2"/>
                <a:endCxn id="262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0B43EB23-F189-41C1-8B86-E408C163F9ED}"/>
                  </a:ext>
                </a:extLst>
              </p:cNvPr>
              <p:cNvCxnSpPr>
                <a:cxnSpLocks/>
                <a:stCxn id="258" idx="0"/>
                <a:endCxn id="264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 Box 85">
                <a:extLst>
                  <a:ext uri="{FF2B5EF4-FFF2-40B4-BE49-F238E27FC236}">
                    <a16:creationId xmlns:a16="http://schemas.microsoft.com/office/drawing/2014/main" id="{521E2E51-C499-41E0-A4FD-1A2AF98A1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50" name="Text Box 85">
                <a:extLst>
                  <a:ext uri="{FF2B5EF4-FFF2-40B4-BE49-F238E27FC236}">
                    <a16:creationId xmlns:a16="http://schemas.microsoft.com/office/drawing/2014/main" id="{0CC2BDEA-3199-47B2-B908-1E08F1357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51" name="Text Box 85">
                <a:extLst>
                  <a:ext uri="{FF2B5EF4-FFF2-40B4-BE49-F238E27FC236}">
                    <a16:creationId xmlns:a16="http://schemas.microsoft.com/office/drawing/2014/main" id="{80203DDB-3C84-40CF-A9B1-92DB03446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52" name="Text Box 85">
                <a:extLst>
                  <a:ext uri="{FF2B5EF4-FFF2-40B4-BE49-F238E27FC236}">
                    <a16:creationId xmlns:a16="http://schemas.microsoft.com/office/drawing/2014/main" id="{9A37C38F-FBF1-484A-9FEA-2BC969FE1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53" name="Text Box 85">
                <a:extLst>
                  <a:ext uri="{FF2B5EF4-FFF2-40B4-BE49-F238E27FC236}">
                    <a16:creationId xmlns:a16="http://schemas.microsoft.com/office/drawing/2014/main" id="{EC649BA5-7DB0-406F-85D3-88C1D33CF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54" name="Text Box 85">
                <a:extLst>
                  <a:ext uri="{FF2B5EF4-FFF2-40B4-BE49-F238E27FC236}">
                    <a16:creationId xmlns:a16="http://schemas.microsoft.com/office/drawing/2014/main" id="{DF36922E-3589-477A-889B-531DA221C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55" name="Text Box 85">
                <a:extLst>
                  <a:ext uri="{FF2B5EF4-FFF2-40B4-BE49-F238E27FC236}">
                    <a16:creationId xmlns:a16="http://schemas.microsoft.com/office/drawing/2014/main" id="{6B29E0ED-2868-4132-84D0-8BCAEFEE7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56" name="Text Box 85">
                <a:extLst>
                  <a:ext uri="{FF2B5EF4-FFF2-40B4-BE49-F238E27FC236}">
                    <a16:creationId xmlns:a16="http://schemas.microsoft.com/office/drawing/2014/main" id="{A821EEF8-969C-471E-AED1-D07AB4BF8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57" name="Text Box 85">
                <a:extLst>
                  <a:ext uri="{FF2B5EF4-FFF2-40B4-BE49-F238E27FC236}">
                    <a16:creationId xmlns:a16="http://schemas.microsoft.com/office/drawing/2014/main" id="{995048DE-392E-40A0-89CD-4675D0BBE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AAFCD123-4724-4FD5-B08B-3D9A86821399}"/>
                </a:ext>
              </a:extLst>
            </p:cNvPr>
            <p:cNvCxnSpPr>
              <a:cxnSpLocks/>
              <a:stCxn id="262" idx="5"/>
              <a:endCxn id="258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 Box 85">
              <a:extLst>
                <a:ext uri="{FF2B5EF4-FFF2-40B4-BE49-F238E27FC236}">
                  <a16:creationId xmlns:a16="http://schemas.microsoft.com/office/drawing/2014/main" id="{E4142F96-255C-4504-98E8-6CB3E07DE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313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3250267" y="3833161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- 9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322EF5-7F1F-445F-9C53-5079AFF45C93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227F3B-9C8D-4C90-8B84-B0C86D0883C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0095419-C410-4F5F-85A8-1695CC25999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BB3086E-F23C-429B-BE39-70F2EA46FC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EBB3086E-F23C-429B-BE39-70F2EA46FC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F0D612-C31E-4990-AC08-49B636021F1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CEC9A7-B946-4087-8B87-7DF39907DA58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32204B8-8A87-4FA1-8E92-4B7CAB4D59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532204B8-8A87-4FA1-8E92-4B7CAB4D59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60CC4BB-502A-4642-83FE-964AA92FC83D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5DC91C06-C286-46CE-82B0-F66C7EEABF74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B2D53989-CC8A-47B7-A83F-3B1384A45C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F750737A-C69D-44AA-B6CE-3A32403A532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8453187-1CD9-4651-BB8E-1A839ACBDA3C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FC66FC8-5EF8-4C9B-AF34-91E161530E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FC66FC8-5EF8-4C9B-AF34-91E161530E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A4F1BC6-01B8-4D51-A8BC-DEBE5F12196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0106497-A9A8-4379-81B6-BF208A44CCD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FC3D3B26-F49F-4A2A-948A-1F93EDEA0E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FC3D3B26-F49F-4A2A-948A-1F93EDEA0E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756AEC8-5562-4B1E-B484-4DCB87995D4D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EDDB84F-AB6B-40E7-BC43-C39933D6A826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896D341-C1DA-4832-87DA-23DE3B0A28B3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451FF0B5-D932-4714-9573-F4000E6A09E4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8C63B2E-5B32-4169-9D3F-F53D3B272EF4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E667B88-326E-4B2A-9FDE-97063D05305A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42F96C0-35F3-4D9B-B0CF-C3451C3D04CD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2CCA111-5D35-4954-94EE-3050CFB8ED06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05B0FF-280B-4938-8E5F-CB532E3A2953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B238A93-76E7-4340-8887-E1DF0669C684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C7CEF9E9-903D-45FC-B6BB-458094862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0A50EFB4-5998-46D7-AB58-607B2AF60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BD1D670C-EC1D-408B-962F-2A5EB2D21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C6B1FDD4-329D-4DD9-8B07-0727576AD0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9562E558-B179-41B0-A4D5-831F6B851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217167A9-D5D8-4DEE-8BD6-768994873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78A42BEC-B50C-40F1-BC58-5C1A969B9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C34CE01C-3337-406C-8ACB-296ABFBC4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E59648D0-46A0-4960-A650-3118DB5E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42E97D5-DCA5-413C-A6B3-7FA59E5EA591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E82177F8-060F-4EB7-87FE-2DCD09FF9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FBB02EE-C81D-475F-93E5-C954C43BF86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049E3F-FE05-421C-B9D6-673F72CE261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5409BE-7D3D-4BD2-8006-B3DA58EA905A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FC6AECC-175C-41E3-9D07-A916101395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2FC6AECC-175C-41E3-9D07-A916101395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E41BBDB-F11E-4F96-AB1F-624495394C5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40C37E0-936F-49BA-A8CA-1A18BFA2BDA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2737FDC7-89E9-4238-AF6D-30455E6B20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2737FDC7-89E9-4238-AF6D-30455E6B20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D648AE4-CEBA-42FD-8F01-0886C79548C1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E824922-3D54-435D-BEED-98DA4AD84A81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6D7D3E29-2D5D-4616-ADC5-E094192FD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3E337D5C-CBFF-42A2-B5E1-C69D885E0069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9000E75-4FA1-4B69-8E37-3CD50312AC4E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F9B23B41-8912-4372-B9ED-C035881B74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F9B23B41-8912-4372-B9ED-C035881B74A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AE83D487-DA7B-42E2-A459-474A8ED24367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77A1C8B-9A11-4D77-91E6-4AB562AF5BDD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6930C65C-30BC-4BE2-8FCB-EEEF52AD37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6930C65C-30BC-4BE2-8FCB-EEEF52AD37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EF85842B-7171-46B7-9AA7-0EC09F3FD9F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BF7F992-5292-4169-9515-84076CB7C434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032ADD16-8D37-4DF2-BFD5-72F559BB0850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270F94C6-17F6-441D-996D-63FF7DA5B4FF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3EFC5AD-56BE-44A6-A312-E76EDBDA06C9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50B94BC0-1987-4807-B042-7D96EDDE6DFF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38FE395D-8533-4A90-BE04-1A1CDAEF5BDE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36773B1D-27F5-4E01-8922-2CD418C61160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BDE65ECB-3430-4FF8-9510-9A49D69BC693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536E8FB-EDEA-469B-9E5E-19C934E40A84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07EFB79B-BABF-46C2-93E2-BC7DD7E8F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6FFEECA5-F974-4A22-834B-D66C6B0C6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06F4A198-23A7-402E-8EF9-EFDD4B146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5BBBB351-7B8D-4617-984F-54096145C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936EE0DB-9BA6-4467-85C3-A133F24EE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CE8CD1C6-B764-44BB-B470-F324E644D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38D2B565-0760-4666-BCA8-5230B7334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00A06CBF-A8B7-412D-A1A3-DDD32C5EF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25008982-750A-4192-A93E-6548EFF18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1768B2D-3294-494C-8A3B-8883393F4334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C6E04D89-F0FE-42BD-9C97-04B309B8B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7071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103BCA-5A0A-4D32-AB35-084558691D74}"/>
              </a:ext>
            </a:extLst>
          </p:cNvPr>
          <p:cNvSpPr/>
          <p:nvPr/>
        </p:nvSpPr>
        <p:spPr>
          <a:xfrm>
            <a:off x="4357725" y="3779313"/>
            <a:ext cx="494574" cy="372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03001-5EDE-410E-B029-DA954ADCF69A}"/>
              </a:ext>
            </a:extLst>
          </p:cNvPr>
          <p:cNvSpPr txBox="1"/>
          <p:nvPr/>
        </p:nvSpPr>
        <p:spPr>
          <a:xfrm>
            <a:off x="1758054" y="5373216"/>
            <a:ext cx="23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- 4</a:t>
            </a:r>
            <a:endParaRPr lang="en-IN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B5DB316-3BD2-4A7A-A40F-49739C852AAF}"/>
              </a:ext>
            </a:extLst>
          </p:cNvPr>
          <p:cNvSpPr/>
          <p:nvPr/>
        </p:nvSpPr>
        <p:spPr>
          <a:xfrm rot="12938793">
            <a:off x="2987525" y="4476467"/>
            <a:ext cx="370836" cy="192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66AB499-CD29-488A-BCC2-43A7258AEDA8}"/>
              </a:ext>
            </a:extLst>
          </p:cNvPr>
          <p:cNvSpPr txBox="1"/>
          <p:nvPr/>
        </p:nvSpPr>
        <p:spPr>
          <a:xfrm>
            <a:off x="3681766" y="5386312"/>
            <a:ext cx="199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no – 10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51DB11-53F0-49FC-A35A-9B42A067EF72}"/>
              </a:ext>
            </a:extLst>
          </p:cNvPr>
          <p:cNvGrpSpPr/>
          <p:nvPr/>
        </p:nvGrpSpPr>
        <p:grpSpPr>
          <a:xfrm>
            <a:off x="1043608" y="2651884"/>
            <a:ext cx="3323736" cy="2571515"/>
            <a:chOff x="2523595" y="2780928"/>
            <a:chExt cx="3323736" cy="257151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F04BDDF-B544-4FBB-84C2-24B6F135E10A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ABE640D-DC66-4BE6-A497-B63BBC924B0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947D1456-8151-4878-86CC-FAD914B96DE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9" name="Oval 61">
                      <a:extLst>
                        <a:ext uri="{FF2B5EF4-FFF2-40B4-BE49-F238E27FC236}">
                          <a16:creationId xmlns:a16="http://schemas.microsoft.com/office/drawing/2014/main" id="{947D1456-8151-4878-86CC-FAD914B96D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DC2D4F2-67A2-42EA-9E65-F1CC5947A67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114DE54-2DBF-4482-99AE-3FF9D1983439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41C7582-5770-4C33-A9D2-E31CD07A8A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7" name="Oval 61">
                      <a:extLst>
                        <a:ext uri="{FF2B5EF4-FFF2-40B4-BE49-F238E27FC236}">
                          <a16:creationId xmlns:a16="http://schemas.microsoft.com/office/drawing/2014/main" id="{B41C7582-5770-4C33-A9D2-E31CD07A8AA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D75B8DB-751A-4A53-8876-3B3B4E0A7B29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DB6015D-9FAA-460E-9C03-92988DF073DD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25" name="Oval 61">
                  <a:extLst>
                    <a:ext uri="{FF2B5EF4-FFF2-40B4-BE49-F238E27FC236}">
                      <a16:creationId xmlns:a16="http://schemas.microsoft.com/office/drawing/2014/main" id="{1A4AF049-5EE7-45B3-A497-D1D14E811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5FAEA5FC-37CB-4ECA-8734-C7B7B842ED8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312CB34-A518-4428-8FC3-507BC100F67A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8FA53DF-A795-4FC4-81D7-D5E2A4400B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3" name="Oval 61">
                      <a:extLst>
                        <a:ext uri="{FF2B5EF4-FFF2-40B4-BE49-F238E27FC236}">
                          <a16:creationId xmlns:a16="http://schemas.microsoft.com/office/drawing/2014/main" id="{18FA53DF-A795-4FC4-81D7-D5E2A4400B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3EF37C1-2097-4ABD-A379-0C8615FBC5CB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223EBC3-4B25-40E1-B35C-ED456578FA39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99F401A-4911-40D0-9EED-D9CC6DF38A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121" name="Oval 61">
                      <a:extLst>
                        <a:ext uri="{FF2B5EF4-FFF2-40B4-BE49-F238E27FC236}">
                          <a16:creationId xmlns:a16="http://schemas.microsoft.com/office/drawing/2014/main" id="{099F401A-4911-40D0-9EED-D9CC6DF38A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71EE5BD-421B-454A-9D45-6AFA4D4487D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2D75683-1BB5-43F9-9987-696364E70E2D}"/>
                  </a:ext>
                </a:extLst>
              </p:cNvPr>
              <p:cNvCxnSpPr>
                <a:cxnSpLocks/>
                <a:stCxn id="129" idx="0"/>
                <a:endCxn id="1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98EB667-D48B-4398-810C-22CFFBF32FD9}"/>
                  </a:ext>
                </a:extLst>
              </p:cNvPr>
              <p:cNvCxnSpPr>
                <a:cxnSpLocks/>
                <a:stCxn id="125" idx="7"/>
                <a:endCxn id="1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BBBBA25A-06FB-4BAD-BB47-5D4038759839}"/>
                  </a:ext>
                </a:extLst>
              </p:cNvPr>
              <p:cNvCxnSpPr>
                <a:cxnSpLocks/>
                <a:stCxn id="123" idx="7"/>
                <a:endCxn id="1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9F8EA46-D7C4-46E8-AAF5-4983596BF704}"/>
                  </a:ext>
                </a:extLst>
              </p:cNvPr>
              <p:cNvCxnSpPr>
                <a:cxnSpLocks/>
                <a:stCxn id="121" idx="1"/>
                <a:endCxn id="1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2BEDB68-466A-4644-9097-92244B0AF684}"/>
                  </a:ext>
                </a:extLst>
              </p:cNvPr>
              <p:cNvCxnSpPr>
                <a:cxnSpLocks/>
                <a:stCxn id="123" idx="6"/>
                <a:endCxn id="1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5730173-D6A2-4A81-B10E-B0080924BF48}"/>
                  </a:ext>
                </a:extLst>
              </p:cNvPr>
              <p:cNvCxnSpPr>
                <a:cxnSpLocks/>
                <a:stCxn id="129" idx="5"/>
                <a:endCxn id="1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BC3F3104-C4B8-4291-B37A-998410DE8AB6}"/>
                  </a:ext>
                </a:extLst>
              </p:cNvPr>
              <p:cNvCxnSpPr>
                <a:cxnSpLocks/>
                <a:stCxn id="125" idx="4"/>
                <a:endCxn id="1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FFAC96A-3E3D-4249-9903-0C1BB3CFC904}"/>
                  </a:ext>
                </a:extLst>
              </p:cNvPr>
              <p:cNvCxnSpPr>
                <a:cxnSpLocks/>
                <a:stCxn id="127" idx="2"/>
                <a:endCxn id="1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EFA5FD9-F910-482B-AEDC-027A429C391D}"/>
                  </a:ext>
                </a:extLst>
              </p:cNvPr>
              <p:cNvCxnSpPr>
                <a:cxnSpLocks/>
                <a:stCxn id="121" idx="0"/>
                <a:endCxn id="1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 Box 85">
                <a:extLst>
                  <a:ext uri="{FF2B5EF4-FFF2-40B4-BE49-F238E27FC236}">
                    <a16:creationId xmlns:a16="http://schemas.microsoft.com/office/drawing/2014/main" id="{742C8070-111C-43D6-8F82-13F49B8DA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113" name="Text Box 85">
                <a:extLst>
                  <a:ext uri="{FF2B5EF4-FFF2-40B4-BE49-F238E27FC236}">
                    <a16:creationId xmlns:a16="http://schemas.microsoft.com/office/drawing/2014/main" id="{5383CFD4-CF27-422A-A3AA-AEDAFE4A5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114" name="Text Box 85">
                <a:extLst>
                  <a:ext uri="{FF2B5EF4-FFF2-40B4-BE49-F238E27FC236}">
                    <a16:creationId xmlns:a16="http://schemas.microsoft.com/office/drawing/2014/main" id="{730537C5-F8F9-4A74-80F3-13C717036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115" name="Text Box 85">
                <a:extLst>
                  <a:ext uri="{FF2B5EF4-FFF2-40B4-BE49-F238E27FC236}">
                    <a16:creationId xmlns:a16="http://schemas.microsoft.com/office/drawing/2014/main" id="{3E8D6694-34BD-45D2-9390-454A162525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116" name="Text Box 85">
                <a:extLst>
                  <a:ext uri="{FF2B5EF4-FFF2-40B4-BE49-F238E27FC236}">
                    <a16:creationId xmlns:a16="http://schemas.microsoft.com/office/drawing/2014/main" id="{B1773628-BD47-4414-BFC9-B942B49A8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17" name="Text Box 85">
                <a:extLst>
                  <a:ext uri="{FF2B5EF4-FFF2-40B4-BE49-F238E27FC236}">
                    <a16:creationId xmlns:a16="http://schemas.microsoft.com/office/drawing/2014/main" id="{E679FF29-65EE-429E-ABE1-5098D0156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118" name="Text Box 85">
                <a:extLst>
                  <a:ext uri="{FF2B5EF4-FFF2-40B4-BE49-F238E27FC236}">
                    <a16:creationId xmlns:a16="http://schemas.microsoft.com/office/drawing/2014/main" id="{5DB24D47-12B2-475F-856E-B8C87D807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119" name="Text Box 85">
                <a:extLst>
                  <a:ext uri="{FF2B5EF4-FFF2-40B4-BE49-F238E27FC236}">
                    <a16:creationId xmlns:a16="http://schemas.microsoft.com/office/drawing/2014/main" id="{792D90E0-2021-4747-8C19-410B77269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120" name="Text Box 85">
                <a:extLst>
                  <a:ext uri="{FF2B5EF4-FFF2-40B4-BE49-F238E27FC236}">
                    <a16:creationId xmlns:a16="http://schemas.microsoft.com/office/drawing/2014/main" id="{BCA570F2-F7AF-4A8B-BB58-89378B42B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C9DC801-89D0-4AAE-96CB-66645DE64839}"/>
                </a:ext>
              </a:extLst>
            </p:cNvPr>
            <p:cNvCxnSpPr>
              <a:cxnSpLocks/>
              <a:stCxn id="125" idx="5"/>
              <a:endCxn id="1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 Box 85">
              <a:extLst>
                <a:ext uri="{FF2B5EF4-FFF2-40B4-BE49-F238E27FC236}">
                  <a16:creationId xmlns:a16="http://schemas.microsoft.com/office/drawing/2014/main" id="{6E7393C9-C6E3-4770-B9E5-553237A6B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0A7B1-E197-4555-BB7A-1E4E59DD270C}"/>
              </a:ext>
            </a:extLst>
          </p:cNvPr>
          <p:cNvGrpSpPr/>
          <p:nvPr/>
        </p:nvGrpSpPr>
        <p:grpSpPr>
          <a:xfrm>
            <a:off x="4776656" y="2657685"/>
            <a:ext cx="3323736" cy="2571515"/>
            <a:chOff x="2523595" y="2780928"/>
            <a:chExt cx="3323736" cy="257151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6864BB5-8B04-4837-972A-2BD89EEE708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51D5CB2-60DA-4F14-A91A-26F7B07DD31C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AEBFBF6-8B52-4EED-A6BF-938A6742037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endParaRPr lang="en-IN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C28D415-BDC1-45ED-A50D-274BDB20B57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EB88E29-3250-4CB7-A842-4DB9E4D7557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endParaRPr lang="en-IN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7E0B36C-2466-46F2-9CFF-2B8D97940D6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33875767-C707-4AD8-B4F7-0F2F49BB9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153A66AF-2A7C-43B4-A886-190F8B12DB9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</a:t>
                  </a:r>
                  <a:endParaRPr lang="en-IN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E32E999-D0B2-4057-A36C-76EA2E8A989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DC75784-A686-4D8E-9E48-9595EBA64C22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IN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FCE90D2-64CE-4FC8-82C7-0B6132DF3EC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2817"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D7B790F8-949C-4B95-8A6C-830F1579C35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  <a:endParaRPr lang="en-IN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EFE85603-1B19-485B-99A5-FF2169BF31AE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7BDD7DC-8F25-4965-A672-3F1386AEA516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2F20FFF-0779-4C54-95F6-E3DDA4E38125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A89C5FF-92F0-488F-A1DE-885BDFD08470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F83F467-9BF5-48FD-BF70-E6F101DC6EE8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0AF2CD7B-416D-4F08-BB2C-8AF5021E9829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E1D5083-9C63-4AFC-AC3B-91DBFC839673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A4149AD-ABAF-4FA0-A5B9-48059926DD73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784F15A-1EE5-4F36-8D16-7D3772C19BA1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9FF80F36-9FD3-4A56-A745-FF5132E1F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78FE9336-C60F-45C4-A2A3-BCFF30395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F6F0B980-4878-4D19-9C37-D93BA37C6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6A4D9138-417F-491A-B1AA-F768F51B4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1430932B-6015-4C31-95F8-FE7CADBCD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0817D2CD-6625-4459-9CE5-DFBB80964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FEBA6AF6-B155-469A-A877-4088268A4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98525A91-16EC-4A2A-B27D-2E74514C1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B7164DC7-3BFE-4638-A544-9F7CCF87A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1D522C3-1B3F-4C9A-AA03-9A249DE4E0C5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3280E318-F85B-45A7-ACA6-C957EE02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7221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-4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200800" cy="26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80808"/>
                </a:solidFill>
              </a:rPr>
              <a:t>It is a shortest path problem where the shortest path from a given source vertex to all other remaining vertices is computed.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FF0000"/>
                </a:solidFill>
              </a:rPr>
              <a:t>Dijkstra’s Algorithm and Bellman Ford Algorithm</a:t>
            </a:r>
            <a:r>
              <a:rPr lang="en-US" altLang="en-US" sz="2200" b="1" dirty="0">
                <a:solidFill>
                  <a:srgbClr val="080808"/>
                </a:solidFill>
              </a:rPr>
              <a:t> </a:t>
            </a:r>
            <a:r>
              <a:rPr lang="en-US" altLang="en-US" sz="2200" dirty="0">
                <a:solidFill>
                  <a:srgbClr val="080808"/>
                </a:solidFill>
              </a:rPr>
              <a:t>are the famous algorithms used for solving single-source shortest path problem.</a:t>
            </a:r>
          </a:p>
        </p:txBody>
      </p:sp>
    </p:spTree>
    <p:extLst>
      <p:ext uri="{BB962C8B-B14F-4D97-AF65-F5344CB8AC3E}">
        <p14:creationId xmlns:p14="http://schemas.microsoft.com/office/powerpoint/2010/main" val="3531929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95" y="1066712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80808"/>
                </a:solidFill>
              </a:rPr>
              <a:t>Bellman Ford Algorithm </a:t>
            </a:r>
          </a:p>
          <a:p>
            <a:pPr marL="457200" lvl="1" indent="0" algn="just">
              <a:buNone/>
            </a:pPr>
            <a:r>
              <a:rPr lang="en-US" altLang="en-US" sz="1600" dirty="0">
                <a:solidFill>
                  <a:srgbClr val="080808"/>
                </a:solidFill>
              </a:rPr>
              <a:t>Example 1: Construct the Single source shortest path for the given graph using Bellman ford Algorithm-</a:t>
            </a:r>
          </a:p>
          <a:p>
            <a:pPr marL="457200" lvl="1" indent="0" algn="just">
              <a:buNone/>
            </a:pPr>
            <a:endParaRPr lang="en-US" altLang="en-US" sz="2000" dirty="0">
              <a:solidFill>
                <a:srgbClr val="080808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0A7B1-E197-4555-BB7A-1E4E59DD270C}"/>
              </a:ext>
            </a:extLst>
          </p:cNvPr>
          <p:cNvGrpSpPr/>
          <p:nvPr/>
        </p:nvGrpSpPr>
        <p:grpSpPr>
          <a:xfrm>
            <a:off x="3501406" y="4248538"/>
            <a:ext cx="2381948" cy="1792243"/>
            <a:chOff x="2523595" y="2780928"/>
            <a:chExt cx="3323736" cy="260476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6864BB5-8B04-4837-972A-2BD89EEE7087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604760"/>
              <a:chOff x="1178038" y="2786751"/>
              <a:chExt cx="3323736" cy="260476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51D5CB2-60DA-4F14-A91A-26F7B07DD31C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632891"/>
                <a:chOff x="2402174" y="3902472"/>
                <a:chExt cx="704781" cy="63289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229" name="Oval 61">
                      <a:extLst>
                        <a:ext uri="{FF2B5EF4-FFF2-40B4-BE49-F238E27FC236}">
                          <a16:creationId xmlns:a16="http://schemas.microsoft.com/office/drawing/2014/main" id="{912FF10E-C80F-4F83-AC5F-5E4645AFCD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AEBFBF6-8B52-4EED-A6BF-938A6742037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402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</a:t>
                  </a:r>
                  <a:endParaRPr lang="en-IN" sz="1200" dirty="0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C28D415-BDC1-45ED-A50D-274BDB20B57D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227" name="Oval 61">
                      <a:extLst>
                        <a:ext uri="{FF2B5EF4-FFF2-40B4-BE49-F238E27FC236}">
                          <a16:creationId xmlns:a16="http://schemas.microsoft.com/office/drawing/2014/main" id="{D008E563-C695-4E17-A21D-9036D1489E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9EB88E29-3250-4CB7-A842-4DB9E4D7557A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  <a:endParaRPr lang="en-IN" sz="1200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7E0B36C-2466-46F2-9CFF-2B8D97940D60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25" name="Oval 61">
                  <a:extLst>
                    <a:ext uri="{FF2B5EF4-FFF2-40B4-BE49-F238E27FC236}">
                      <a16:creationId xmlns:a16="http://schemas.microsoft.com/office/drawing/2014/main" id="{33875767-C707-4AD8-B4F7-0F2F49BB9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 dirty="0"/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153A66AF-2A7C-43B4-A886-190F8B12DB9C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</a:t>
                  </a:r>
                  <a:endParaRPr lang="en-IN" sz="1200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E32E999-D0B2-4057-A36C-76EA2E8A9894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64549"/>
                <a:chOff x="2627784" y="3902472"/>
                <a:chExt cx="756729" cy="7645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223" name="Oval 61">
                      <a:extLst>
                        <a:ext uri="{FF2B5EF4-FFF2-40B4-BE49-F238E27FC236}">
                          <a16:creationId xmlns:a16="http://schemas.microsoft.com/office/drawing/2014/main" id="{BD3259AD-6284-4642-8FE0-F5A0221325E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DC75784-A686-4D8E-9E48-9595EBA64C22}"/>
                    </a:ext>
                  </a:extLst>
                </p:cNvPr>
                <p:cNvSpPr txBox="1"/>
                <p:nvPr/>
              </p:nvSpPr>
              <p:spPr>
                <a:xfrm>
                  <a:off x="2679731" y="4264444"/>
                  <a:ext cx="704782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FCE90D2-64CE-4FC8-82C7-0B6132DF3EC1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806510"/>
                <a:chOff x="2627784" y="3902472"/>
                <a:chExt cx="796558" cy="8065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221" name="Oval 61">
                      <a:extLst>
                        <a:ext uri="{FF2B5EF4-FFF2-40B4-BE49-F238E27FC236}">
                          <a16:creationId xmlns:a16="http://schemas.microsoft.com/office/drawing/2014/main" id="{7AA2DE8C-4FCE-4726-90E7-1CED1BEBDE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D7B790F8-949C-4B95-8A6C-830F1579C35E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40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EFE85603-1B19-485B-99A5-FF2169BF31AE}"/>
                  </a:ext>
                </a:extLst>
              </p:cNvPr>
              <p:cNvCxnSpPr>
                <a:cxnSpLocks/>
                <a:stCxn id="229" idx="0"/>
                <a:endCxn id="225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A7BDD7DC-8F25-4965-A672-3F1386AEA516}"/>
                  </a:ext>
                </a:extLst>
              </p:cNvPr>
              <p:cNvCxnSpPr>
                <a:cxnSpLocks/>
                <a:stCxn id="225" idx="7"/>
                <a:endCxn id="227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2F20FFF-0779-4C54-95F6-E3DDA4E38125}"/>
                  </a:ext>
                </a:extLst>
              </p:cNvPr>
              <p:cNvCxnSpPr>
                <a:cxnSpLocks/>
                <a:stCxn id="223" idx="7"/>
                <a:endCxn id="227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A89C5FF-92F0-488F-A1DE-885BDFD08470}"/>
                  </a:ext>
                </a:extLst>
              </p:cNvPr>
              <p:cNvCxnSpPr>
                <a:cxnSpLocks/>
                <a:stCxn id="221" idx="1"/>
                <a:endCxn id="229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F83F467-9BF5-48FD-BF70-E6F101DC6EE8}"/>
                  </a:ext>
                </a:extLst>
              </p:cNvPr>
              <p:cNvCxnSpPr>
                <a:cxnSpLocks/>
                <a:stCxn id="223" idx="6"/>
                <a:endCxn id="221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0AF2CD7B-416D-4F08-BB2C-8AF5021E9829}"/>
                  </a:ext>
                </a:extLst>
              </p:cNvPr>
              <p:cNvCxnSpPr>
                <a:cxnSpLocks/>
                <a:stCxn id="229" idx="5"/>
                <a:endCxn id="223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E1D5083-9C63-4AFC-AC3B-91DBFC839673}"/>
                  </a:ext>
                </a:extLst>
              </p:cNvPr>
              <p:cNvCxnSpPr>
                <a:cxnSpLocks/>
                <a:stCxn id="225" idx="4"/>
                <a:endCxn id="223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A4149AD-ABAF-4FA0-A5B9-48059926DD73}"/>
                  </a:ext>
                </a:extLst>
              </p:cNvPr>
              <p:cNvCxnSpPr>
                <a:cxnSpLocks/>
                <a:stCxn id="227" idx="2"/>
                <a:endCxn id="225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A784F15A-1EE5-4F36-8D16-7D3772C19BA1}"/>
                  </a:ext>
                </a:extLst>
              </p:cNvPr>
              <p:cNvCxnSpPr>
                <a:cxnSpLocks/>
                <a:stCxn id="221" idx="0"/>
                <a:endCxn id="227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 Box 85">
                <a:extLst>
                  <a:ext uri="{FF2B5EF4-FFF2-40B4-BE49-F238E27FC236}">
                    <a16:creationId xmlns:a16="http://schemas.microsoft.com/office/drawing/2014/main" id="{9FF80F36-9FD3-4A56-A745-FF5132E1F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8" y="3782493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8</a:t>
                </a:r>
              </a:p>
            </p:txBody>
          </p:sp>
          <p:sp>
            <p:nvSpPr>
              <p:cNvPr id="213" name="Text Box 85">
                <a:extLst>
                  <a:ext uri="{FF2B5EF4-FFF2-40B4-BE49-F238E27FC236}">
                    <a16:creationId xmlns:a16="http://schemas.microsoft.com/office/drawing/2014/main" id="{78FE9336-C60F-45C4-A2A3-BCFF30395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45228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-3</a:t>
                </a:r>
              </a:p>
            </p:txBody>
          </p:sp>
          <p:sp>
            <p:nvSpPr>
              <p:cNvPr id="214" name="Text Box 85">
                <a:extLst>
                  <a:ext uri="{FF2B5EF4-FFF2-40B4-BE49-F238E27FC236}">
                    <a16:creationId xmlns:a16="http://schemas.microsoft.com/office/drawing/2014/main" id="{F6F0B980-4878-4D19-9C37-D93BA37C6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2</a:t>
                </a:r>
              </a:p>
            </p:txBody>
          </p:sp>
          <p:sp>
            <p:nvSpPr>
              <p:cNvPr id="215" name="Text Box 85">
                <a:extLst>
                  <a:ext uri="{FF2B5EF4-FFF2-40B4-BE49-F238E27FC236}">
                    <a16:creationId xmlns:a16="http://schemas.microsoft.com/office/drawing/2014/main" id="{6A4D9138-417F-491A-B1AA-F768F51B4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5" y="2873808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5</a:t>
                </a:r>
              </a:p>
            </p:txBody>
          </p:sp>
          <p:sp>
            <p:nvSpPr>
              <p:cNvPr id="216" name="Text Box 85">
                <a:extLst>
                  <a:ext uri="{FF2B5EF4-FFF2-40B4-BE49-F238E27FC236}">
                    <a16:creationId xmlns:a16="http://schemas.microsoft.com/office/drawing/2014/main" id="{1430932B-6015-4C31-95F8-FE7CADBCD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217" name="Text Box 85">
                <a:extLst>
                  <a:ext uri="{FF2B5EF4-FFF2-40B4-BE49-F238E27FC236}">
                    <a16:creationId xmlns:a16="http://schemas.microsoft.com/office/drawing/2014/main" id="{0817D2CD-6625-4459-9CE5-DFBB80964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8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9</a:t>
                </a:r>
              </a:p>
            </p:txBody>
          </p:sp>
          <p:sp>
            <p:nvSpPr>
              <p:cNvPr id="218" name="Text Box 85">
                <a:extLst>
                  <a:ext uri="{FF2B5EF4-FFF2-40B4-BE49-F238E27FC236}">
                    <a16:creationId xmlns:a16="http://schemas.microsoft.com/office/drawing/2014/main" id="{FEBA6AF6-B155-469A-A877-4088268A4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6"/>
                <a:ext cx="45228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-2</a:t>
                </a:r>
              </a:p>
            </p:txBody>
          </p:sp>
          <p:sp>
            <p:nvSpPr>
              <p:cNvPr id="219" name="Text Box 85">
                <a:extLst>
                  <a:ext uri="{FF2B5EF4-FFF2-40B4-BE49-F238E27FC236}">
                    <a16:creationId xmlns:a16="http://schemas.microsoft.com/office/drawing/2014/main" id="{98525A91-16EC-4A2A-B27D-2E74514C1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220" name="Text Box 85">
                <a:extLst>
                  <a:ext uri="{FF2B5EF4-FFF2-40B4-BE49-F238E27FC236}">
                    <a16:creationId xmlns:a16="http://schemas.microsoft.com/office/drawing/2014/main" id="{B7164DC7-3BFE-4638-A544-9F7CCF87A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73994" cy="402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6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1D522C3-1B3F-4C9A-AA03-9A249DE4E0C5}"/>
                </a:ext>
              </a:extLst>
            </p:cNvPr>
            <p:cNvCxnSpPr>
              <a:cxnSpLocks/>
              <a:stCxn id="225" idx="5"/>
              <a:endCxn id="221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3280E318-F85B-45A7-ACA6-C957EE02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1" y="4014577"/>
              <a:ext cx="452284" cy="402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dirty="0"/>
                <a:t>-4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BA5E66-A223-44D0-91A4-CB6B3F382509}"/>
              </a:ext>
            </a:extLst>
          </p:cNvPr>
          <p:cNvGrpSpPr/>
          <p:nvPr/>
        </p:nvGrpSpPr>
        <p:grpSpPr>
          <a:xfrm>
            <a:off x="876162" y="2333331"/>
            <a:ext cx="2413305" cy="1789216"/>
            <a:chOff x="2523595" y="2780928"/>
            <a:chExt cx="3323736" cy="258942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0AE8C0-320F-4A4B-9824-6BB0F8901B52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89424"/>
              <a:chOff x="1178038" y="2786751"/>
              <a:chExt cx="3323736" cy="258942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10F69F0-ACFE-4AA3-91B0-120DBBF731A0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617554"/>
                <a:chOff x="2402174" y="3902472"/>
                <a:chExt cx="704781" cy="617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61">
                      <a:extLst>
                        <a:ext uri="{FF2B5EF4-FFF2-40B4-BE49-F238E27FC236}">
                          <a16:creationId xmlns:a16="http://schemas.microsoft.com/office/drawing/2014/main" id="{F3AC69EC-1EF8-4575-AEE4-994EA1E9C2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76" name="Oval 61">
                      <a:extLst>
                        <a:ext uri="{FF2B5EF4-FFF2-40B4-BE49-F238E27FC236}">
                          <a16:creationId xmlns:a16="http://schemas.microsoft.com/office/drawing/2014/main" id="{F3AC69EC-1EF8-4575-AEE4-994EA1E9C2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7BD494B-3DF8-44BA-B31B-FC739FF9AE80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</a:t>
                  </a:r>
                  <a:endParaRPr lang="en-IN" sz="1200" dirty="0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409318A-C2CD-43E1-A1D0-C4FC827EEDA4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Oval 61">
                      <a:extLst>
                        <a:ext uri="{FF2B5EF4-FFF2-40B4-BE49-F238E27FC236}">
                          <a16:creationId xmlns:a16="http://schemas.microsoft.com/office/drawing/2014/main" id="{8322C36A-8F1F-493D-A859-A24066A78D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74" name="Oval 61">
                      <a:extLst>
                        <a:ext uri="{FF2B5EF4-FFF2-40B4-BE49-F238E27FC236}">
                          <a16:creationId xmlns:a16="http://schemas.microsoft.com/office/drawing/2014/main" id="{8322C36A-8F1F-493D-A859-A24066A78D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A83DD2B-D7FF-4075-A46D-3C262A128B2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  <a:endParaRPr lang="en-IN" sz="1200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65E0ADC-4777-4652-B89B-37C9CE198302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Oval 61">
                      <a:extLst>
                        <a:ext uri="{FF2B5EF4-FFF2-40B4-BE49-F238E27FC236}">
                          <a16:creationId xmlns:a16="http://schemas.microsoft.com/office/drawing/2014/main" id="{040066BD-3429-44EC-A0EE-3F95A71CA9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72" name="Oval 61">
                      <a:extLst>
                        <a:ext uri="{FF2B5EF4-FFF2-40B4-BE49-F238E27FC236}">
                          <a16:creationId xmlns:a16="http://schemas.microsoft.com/office/drawing/2014/main" id="{040066BD-3429-44EC-A0EE-3F95A71CA9A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E5368A-F679-4ADC-AA84-6B060E611394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</a:t>
                  </a:r>
                  <a:endParaRPr lang="en-IN" sz="1200" dirty="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F67FA7D-3C7F-4491-B2EF-B880370509D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49213"/>
                <a:chOff x="2627784" y="3902472"/>
                <a:chExt cx="756729" cy="7492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61">
                      <a:extLst>
                        <a:ext uri="{FF2B5EF4-FFF2-40B4-BE49-F238E27FC236}">
                          <a16:creationId xmlns:a16="http://schemas.microsoft.com/office/drawing/2014/main" id="{A12A03D6-3F9F-4D52-81E6-EE0DB67D8C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70" name="Oval 61">
                      <a:extLst>
                        <a:ext uri="{FF2B5EF4-FFF2-40B4-BE49-F238E27FC236}">
                          <a16:creationId xmlns:a16="http://schemas.microsoft.com/office/drawing/2014/main" id="{A12A03D6-3F9F-4D52-81E6-EE0DB67D8CA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0A1A426-E788-44A9-89DF-79106E43F501}"/>
                    </a:ext>
                  </a:extLst>
                </p:cNvPr>
                <p:cNvSpPr txBox="1"/>
                <p:nvPr/>
              </p:nvSpPr>
              <p:spPr>
                <a:xfrm>
                  <a:off x="2679731" y="4264444"/>
                  <a:ext cx="704782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E587-E2BF-4EA3-A1A6-C24C72BCA793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91174"/>
                <a:chOff x="2627784" y="3902472"/>
                <a:chExt cx="796558" cy="7911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Oval 61">
                      <a:extLst>
                        <a:ext uri="{FF2B5EF4-FFF2-40B4-BE49-F238E27FC236}">
                          <a16:creationId xmlns:a16="http://schemas.microsoft.com/office/drawing/2014/main" id="{4E16B7AF-213D-4666-8212-899216BD94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68" name="Oval 61">
                      <a:extLst>
                        <a:ext uri="{FF2B5EF4-FFF2-40B4-BE49-F238E27FC236}">
                          <a16:creationId xmlns:a16="http://schemas.microsoft.com/office/drawing/2014/main" id="{4E16B7AF-213D-4666-8212-899216BD94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15DC12D-15A4-44D1-917F-033A2E55FE98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87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4BDD4FA-95DD-42E8-819E-D03A58037FF8}"/>
                  </a:ext>
                </a:extLst>
              </p:cNvPr>
              <p:cNvCxnSpPr>
                <a:cxnSpLocks/>
                <a:stCxn id="76" idx="0"/>
                <a:endCxn id="72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E90DAD-FDD1-4582-A2F7-24934E947524}"/>
                  </a:ext>
                </a:extLst>
              </p:cNvPr>
              <p:cNvCxnSpPr>
                <a:cxnSpLocks/>
                <a:stCxn id="72" idx="7"/>
                <a:endCxn id="74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88668A7-EF6E-4D30-8EF0-CB405C5A4AAE}"/>
                  </a:ext>
                </a:extLst>
              </p:cNvPr>
              <p:cNvCxnSpPr>
                <a:cxnSpLocks/>
                <a:stCxn id="70" idx="7"/>
                <a:endCxn id="74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23B4133-5D00-4526-AEFC-5144E05EB7F9}"/>
                  </a:ext>
                </a:extLst>
              </p:cNvPr>
              <p:cNvCxnSpPr>
                <a:cxnSpLocks/>
                <a:stCxn id="68" idx="1"/>
                <a:endCxn id="76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D01B213-C0A0-4A2B-BF32-85DEC44BEFCA}"/>
                  </a:ext>
                </a:extLst>
              </p:cNvPr>
              <p:cNvCxnSpPr>
                <a:cxnSpLocks/>
                <a:stCxn id="70" idx="6"/>
                <a:endCxn id="68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ADF9296-799C-42BF-8502-5F9551CF51DC}"/>
                  </a:ext>
                </a:extLst>
              </p:cNvPr>
              <p:cNvCxnSpPr>
                <a:cxnSpLocks/>
                <a:stCxn id="76" idx="5"/>
                <a:endCxn id="70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56AF8F9-9EE1-4715-9AC4-368275A23888}"/>
                  </a:ext>
                </a:extLst>
              </p:cNvPr>
              <p:cNvCxnSpPr>
                <a:cxnSpLocks/>
                <a:stCxn id="72" idx="4"/>
                <a:endCxn id="70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1444E89-C5F5-46D6-93A3-8D9E107B87F7}"/>
                  </a:ext>
                </a:extLst>
              </p:cNvPr>
              <p:cNvCxnSpPr>
                <a:cxnSpLocks/>
                <a:stCxn id="74" idx="2"/>
                <a:endCxn id="72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C8AFE0A-9C8F-472E-BACA-22764F159866}"/>
                  </a:ext>
                </a:extLst>
              </p:cNvPr>
              <p:cNvCxnSpPr>
                <a:cxnSpLocks/>
                <a:stCxn id="68" idx="0"/>
                <a:endCxn id="74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 Box 85">
                <a:extLst>
                  <a:ext uri="{FF2B5EF4-FFF2-40B4-BE49-F238E27FC236}">
                    <a16:creationId xmlns:a16="http://schemas.microsoft.com/office/drawing/2014/main" id="{F5D5DC64-6953-4FF3-8853-008850BD7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8</a:t>
                </a:r>
              </a:p>
            </p:txBody>
          </p:sp>
          <p:sp>
            <p:nvSpPr>
              <p:cNvPr id="60" name="Text Box 85">
                <a:extLst>
                  <a:ext uri="{FF2B5EF4-FFF2-40B4-BE49-F238E27FC236}">
                    <a16:creationId xmlns:a16="http://schemas.microsoft.com/office/drawing/2014/main" id="{C9DCFA3D-3387-457D-92B1-18D2FCD19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434631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-3</a:t>
                </a:r>
              </a:p>
            </p:txBody>
          </p:sp>
          <p:sp>
            <p:nvSpPr>
              <p:cNvPr id="61" name="Text Box 85">
                <a:extLst>
                  <a:ext uri="{FF2B5EF4-FFF2-40B4-BE49-F238E27FC236}">
                    <a16:creationId xmlns:a16="http://schemas.microsoft.com/office/drawing/2014/main" id="{ECA6AF87-8ACA-4853-A1BF-A0C972C62E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2</a:t>
                </a:r>
              </a:p>
            </p:txBody>
          </p:sp>
          <p:sp>
            <p:nvSpPr>
              <p:cNvPr id="62" name="Text Box 85">
                <a:extLst>
                  <a:ext uri="{FF2B5EF4-FFF2-40B4-BE49-F238E27FC236}">
                    <a16:creationId xmlns:a16="http://schemas.microsoft.com/office/drawing/2014/main" id="{79770C57-A58A-4E05-ADAB-872C8B587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5</a:t>
                </a:r>
              </a:p>
            </p:txBody>
          </p:sp>
          <p:sp>
            <p:nvSpPr>
              <p:cNvPr id="63" name="Text Box 85">
                <a:extLst>
                  <a:ext uri="{FF2B5EF4-FFF2-40B4-BE49-F238E27FC236}">
                    <a16:creationId xmlns:a16="http://schemas.microsoft.com/office/drawing/2014/main" id="{E22FDD36-52E5-4405-B0DD-87735C409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4" y="3858870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64" name="Text Box 85">
                <a:extLst>
                  <a:ext uri="{FF2B5EF4-FFF2-40B4-BE49-F238E27FC236}">
                    <a16:creationId xmlns:a16="http://schemas.microsoft.com/office/drawing/2014/main" id="{B298238B-2840-4368-8173-E1C010546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9</a:t>
                </a:r>
              </a:p>
            </p:txBody>
          </p:sp>
          <p:sp>
            <p:nvSpPr>
              <p:cNvPr id="65" name="Text Box 85">
                <a:extLst>
                  <a:ext uri="{FF2B5EF4-FFF2-40B4-BE49-F238E27FC236}">
                    <a16:creationId xmlns:a16="http://schemas.microsoft.com/office/drawing/2014/main" id="{F671D5F2-0D48-47D4-A450-43701409D2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8"/>
                <a:ext cx="434631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-2</a:t>
                </a:r>
              </a:p>
            </p:txBody>
          </p:sp>
          <p:sp>
            <p:nvSpPr>
              <p:cNvPr id="66" name="Text Box 85">
                <a:extLst>
                  <a:ext uri="{FF2B5EF4-FFF2-40B4-BE49-F238E27FC236}">
                    <a16:creationId xmlns:a16="http://schemas.microsoft.com/office/drawing/2014/main" id="{4A5B740D-D698-44E8-B988-C9F311147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67" name="Text Box 85">
                <a:extLst>
                  <a:ext uri="{FF2B5EF4-FFF2-40B4-BE49-F238E27FC236}">
                    <a16:creationId xmlns:a16="http://schemas.microsoft.com/office/drawing/2014/main" id="{59E07560-ACE0-492A-83E1-810A7832A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2"/>
                <a:ext cx="359397" cy="387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6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5731289-8F4B-4B28-96B6-757616E24DF3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85">
              <a:extLst>
                <a:ext uri="{FF2B5EF4-FFF2-40B4-BE49-F238E27FC236}">
                  <a16:creationId xmlns:a16="http://schemas.microsoft.com/office/drawing/2014/main" id="{6CD38233-602B-45D7-B40E-948A5883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434631" cy="387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dirty="0"/>
                <a:t>-4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85B68D-8E08-47B5-B55A-45D7AA69A32A}"/>
              </a:ext>
            </a:extLst>
          </p:cNvPr>
          <p:cNvGrpSpPr/>
          <p:nvPr/>
        </p:nvGrpSpPr>
        <p:grpSpPr>
          <a:xfrm>
            <a:off x="3449840" y="2328745"/>
            <a:ext cx="2358572" cy="1769209"/>
            <a:chOff x="2523595" y="2780928"/>
            <a:chExt cx="3323736" cy="257151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206F6FB-C85D-4E45-ABF2-56746534A589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3E5AC5D-B66F-468F-91B4-C17C3303DE3B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Oval 61">
                      <a:extLst>
                        <a:ext uri="{FF2B5EF4-FFF2-40B4-BE49-F238E27FC236}">
                          <a16:creationId xmlns:a16="http://schemas.microsoft.com/office/drawing/2014/main" id="{12CD4092-2B81-4694-A501-F6C2DA212D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13" name="Oval 61">
                      <a:extLst>
                        <a:ext uri="{FF2B5EF4-FFF2-40B4-BE49-F238E27FC236}">
                          <a16:creationId xmlns:a16="http://schemas.microsoft.com/office/drawing/2014/main" id="{12CD4092-2B81-4694-A501-F6C2DA212D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C7BBF0A-A444-4C3B-B74D-C5B4A6EF835B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</a:t>
                  </a:r>
                  <a:endParaRPr lang="en-IN" sz="1200" dirty="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2D0D88B-8DD4-439F-863B-09B96AAADD07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Oval 61">
                      <a:extLst>
                        <a:ext uri="{FF2B5EF4-FFF2-40B4-BE49-F238E27FC236}">
                          <a16:creationId xmlns:a16="http://schemas.microsoft.com/office/drawing/2014/main" id="{76F68290-3CF3-481F-8431-9A249C7378C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11" name="Oval 61">
                      <a:extLst>
                        <a:ext uri="{FF2B5EF4-FFF2-40B4-BE49-F238E27FC236}">
                          <a16:creationId xmlns:a16="http://schemas.microsoft.com/office/drawing/2014/main" id="{76F68290-3CF3-481F-8431-9A249C7378C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326B739-C252-4421-8EE2-B03E1721629F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  <a:endParaRPr lang="en-IN" sz="1200" dirty="0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A5C133F-02D2-470C-A8C1-19C3C0ADFBBC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09" name="Oval 61">
                  <a:extLst>
                    <a:ext uri="{FF2B5EF4-FFF2-40B4-BE49-F238E27FC236}">
                      <a16:creationId xmlns:a16="http://schemas.microsoft.com/office/drawing/2014/main" id="{96ECD0CA-8724-4536-97AA-95B71801A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 dirty="0"/>
                    <a:t>6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B8EB01F-9080-4DA5-8615-01857C681807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</a:t>
                  </a:r>
                  <a:endParaRPr lang="en-IN" sz="1200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E1340B9-6924-41E0-BA2E-05130A4C7536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0C8313D2-A7BB-470C-A927-31022822C5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07" name="Oval 61">
                      <a:extLst>
                        <a:ext uri="{FF2B5EF4-FFF2-40B4-BE49-F238E27FC236}">
                          <a16:creationId xmlns:a16="http://schemas.microsoft.com/office/drawing/2014/main" id="{0C8313D2-A7BB-470C-A927-31022822C58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583A135-DC58-412F-A80F-C3D20ACD8A7C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8BC5452-62B1-4491-9C8F-1C763ECEA6EF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7E699468-9B85-40BE-ABEB-F583C32E44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05" name="Oval 61">
                      <a:extLst>
                        <a:ext uri="{FF2B5EF4-FFF2-40B4-BE49-F238E27FC236}">
                          <a16:creationId xmlns:a16="http://schemas.microsoft.com/office/drawing/2014/main" id="{7E699468-9B85-40BE-ABEB-F583C32E44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E9238427-6B19-45FA-8796-71118963D046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A5EA9E3-4AF4-416F-A9FE-6DEBD412DBC9}"/>
                  </a:ext>
                </a:extLst>
              </p:cNvPr>
              <p:cNvCxnSpPr>
                <a:cxnSpLocks/>
                <a:stCxn id="113" idx="0"/>
                <a:endCxn id="109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F34948B-CC49-4AD0-B6B0-BC3A04C21862}"/>
                  </a:ext>
                </a:extLst>
              </p:cNvPr>
              <p:cNvCxnSpPr>
                <a:cxnSpLocks/>
                <a:stCxn id="109" idx="7"/>
                <a:endCxn id="111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EB136BB-2281-4361-A228-DBF7C2ED917B}"/>
                  </a:ext>
                </a:extLst>
              </p:cNvPr>
              <p:cNvCxnSpPr>
                <a:cxnSpLocks/>
                <a:stCxn id="107" idx="7"/>
                <a:endCxn id="111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DC69672-7284-4B56-B203-DD3E6F170DFB}"/>
                  </a:ext>
                </a:extLst>
              </p:cNvPr>
              <p:cNvCxnSpPr>
                <a:cxnSpLocks/>
                <a:stCxn id="105" idx="1"/>
                <a:endCxn id="113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07C3134-81D7-4EF7-BEE6-551FB8BD2EC1}"/>
                  </a:ext>
                </a:extLst>
              </p:cNvPr>
              <p:cNvCxnSpPr>
                <a:cxnSpLocks/>
                <a:stCxn id="107" idx="6"/>
                <a:endCxn id="105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9E6EDE4-7709-40C5-9F7E-129CD33E3611}"/>
                  </a:ext>
                </a:extLst>
              </p:cNvPr>
              <p:cNvCxnSpPr>
                <a:cxnSpLocks/>
                <a:stCxn id="113" idx="5"/>
                <a:endCxn id="107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02F1BB8-1A9D-4578-97F3-72CC2F998D36}"/>
                  </a:ext>
                </a:extLst>
              </p:cNvPr>
              <p:cNvCxnSpPr>
                <a:cxnSpLocks/>
                <a:stCxn id="109" idx="4"/>
                <a:endCxn id="107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C230ED0-7708-4007-B78F-546C666E4EB3}"/>
                  </a:ext>
                </a:extLst>
              </p:cNvPr>
              <p:cNvCxnSpPr>
                <a:cxnSpLocks/>
                <a:stCxn id="111" idx="2"/>
                <a:endCxn id="109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C8D197B-9A23-46C4-A372-309BC9DBB312}"/>
                  </a:ext>
                </a:extLst>
              </p:cNvPr>
              <p:cNvCxnSpPr>
                <a:cxnSpLocks/>
                <a:stCxn id="105" idx="0"/>
                <a:endCxn id="111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6B17FF64-2F5B-41E2-A7CD-9C1F7B270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8</a:t>
                </a:r>
              </a:p>
            </p:txBody>
          </p:sp>
          <p:sp>
            <p:nvSpPr>
              <p:cNvPr id="97" name="Text Box 85">
                <a:extLst>
                  <a:ext uri="{FF2B5EF4-FFF2-40B4-BE49-F238E27FC236}">
                    <a16:creationId xmlns:a16="http://schemas.microsoft.com/office/drawing/2014/main" id="{937278A4-EB7B-41C2-B2F2-8D70E3E76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1" y="3613217"/>
                <a:ext cx="44402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-3</a:t>
                </a:r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D0B6F443-6D51-4308-8426-36A80B3932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2</a:t>
                </a:r>
              </a:p>
            </p:txBody>
          </p:sp>
          <p:sp>
            <p:nvSpPr>
              <p:cNvPr id="99" name="Text Box 85">
                <a:extLst>
                  <a:ext uri="{FF2B5EF4-FFF2-40B4-BE49-F238E27FC236}">
                    <a16:creationId xmlns:a16="http://schemas.microsoft.com/office/drawing/2014/main" id="{1FD12C14-14CC-4933-9606-DB7C27AF9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5</a:t>
                </a:r>
              </a:p>
            </p:txBody>
          </p:sp>
          <p:sp>
            <p:nvSpPr>
              <p:cNvPr id="100" name="Text Box 85">
                <a:extLst>
                  <a:ext uri="{FF2B5EF4-FFF2-40B4-BE49-F238E27FC236}">
                    <a16:creationId xmlns:a16="http://schemas.microsoft.com/office/drawing/2014/main" id="{220C4CB5-4EDA-420B-927D-5C5A27634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6" y="3858870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101" name="Text Box 85">
                <a:extLst>
                  <a:ext uri="{FF2B5EF4-FFF2-40B4-BE49-F238E27FC236}">
                    <a16:creationId xmlns:a16="http://schemas.microsoft.com/office/drawing/2014/main" id="{FC263B32-1B84-46F5-8043-EADDD5C41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8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9</a:t>
                </a:r>
              </a:p>
            </p:txBody>
          </p:sp>
          <p:sp>
            <p:nvSpPr>
              <p:cNvPr id="102" name="Text Box 85">
                <a:extLst>
                  <a:ext uri="{FF2B5EF4-FFF2-40B4-BE49-F238E27FC236}">
                    <a16:creationId xmlns:a16="http://schemas.microsoft.com/office/drawing/2014/main" id="{ECD8CF86-137F-43F5-8E68-98C3DDDAF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44402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-2</a:t>
                </a:r>
              </a:p>
            </p:txBody>
          </p:sp>
          <p:sp>
            <p:nvSpPr>
              <p:cNvPr id="103" name="Text Box 85">
                <a:extLst>
                  <a:ext uri="{FF2B5EF4-FFF2-40B4-BE49-F238E27FC236}">
                    <a16:creationId xmlns:a16="http://schemas.microsoft.com/office/drawing/2014/main" id="{F66B59E3-AFC2-48B8-A012-85132A66E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104" name="Text Box 85">
                <a:extLst>
                  <a:ext uri="{FF2B5EF4-FFF2-40B4-BE49-F238E27FC236}">
                    <a16:creationId xmlns:a16="http://schemas.microsoft.com/office/drawing/2014/main" id="{236D664B-2F1C-4BC3-A707-48CCAD9C6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67162" cy="37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6</a:t>
                </a: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783AA8-2A98-4126-807B-2E9AEF140672}"/>
                </a:ext>
              </a:extLst>
            </p:cNvPr>
            <p:cNvCxnSpPr>
              <a:cxnSpLocks/>
              <a:stCxn id="109" idx="5"/>
              <a:endCxn id="105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85">
              <a:extLst>
                <a:ext uri="{FF2B5EF4-FFF2-40B4-BE49-F238E27FC236}">
                  <a16:creationId xmlns:a16="http://schemas.microsoft.com/office/drawing/2014/main" id="{EC27D104-3A0B-4864-B4A1-BEE2BB09F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1" y="4014577"/>
              <a:ext cx="444022" cy="371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dirty="0"/>
                <a:t>-4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B29932-1583-4B2F-AE2E-14D1917FAA8A}"/>
              </a:ext>
            </a:extLst>
          </p:cNvPr>
          <p:cNvGrpSpPr/>
          <p:nvPr/>
        </p:nvGrpSpPr>
        <p:grpSpPr>
          <a:xfrm>
            <a:off x="5841026" y="2297708"/>
            <a:ext cx="2504884" cy="1849894"/>
            <a:chOff x="2523595" y="2780928"/>
            <a:chExt cx="3323736" cy="257151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5995587-A6F8-4AD0-AC29-4E9D895D35F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71515"/>
              <a:chOff x="1178038" y="2786751"/>
              <a:chExt cx="3323736" cy="257151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44383E2-E95B-4309-B96A-C7A8E159C983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99645"/>
                <a:chOff x="2402174" y="3902472"/>
                <a:chExt cx="704781" cy="599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Oval 61">
                      <a:extLst>
                        <a:ext uri="{FF2B5EF4-FFF2-40B4-BE49-F238E27FC236}">
                          <a16:creationId xmlns:a16="http://schemas.microsoft.com/office/drawing/2014/main" id="{897C30C6-65B4-4972-87BA-CBCC9E3610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68" name="Oval 61">
                      <a:extLst>
                        <a:ext uri="{FF2B5EF4-FFF2-40B4-BE49-F238E27FC236}">
                          <a16:creationId xmlns:a16="http://schemas.microsoft.com/office/drawing/2014/main" id="{897C30C6-65B4-4972-87BA-CBCC9E3610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9233415-A127-430D-8A15-B1F228CCB123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</a:t>
                  </a:r>
                  <a:endParaRPr lang="en-IN" sz="1200" dirty="0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EE19FC9-42F7-42AA-BC58-760B8A26D31A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Oval 61">
                      <a:extLst>
                        <a:ext uri="{FF2B5EF4-FFF2-40B4-BE49-F238E27FC236}">
                          <a16:creationId xmlns:a16="http://schemas.microsoft.com/office/drawing/2014/main" id="{E9CE7568-2CAD-406C-ADF4-4879EE507F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66" name="Oval 61">
                      <a:extLst>
                        <a:ext uri="{FF2B5EF4-FFF2-40B4-BE49-F238E27FC236}">
                          <a16:creationId xmlns:a16="http://schemas.microsoft.com/office/drawing/2014/main" id="{E9CE7568-2CAD-406C-ADF4-4879EE507F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E2F454BF-CE07-4191-9E48-477CC3550F53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  <a:endParaRPr lang="en-IN" sz="1200" dirty="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5EC55AA-808D-4DAC-BE3C-EBEA599A9FC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164" name="Oval 61">
                  <a:extLst>
                    <a:ext uri="{FF2B5EF4-FFF2-40B4-BE49-F238E27FC236}">
                      <a16:creationId xmlns:a16="http://schemas.microsoft.com/office/drawing/2014/main" id="{34B08D0B-EE25-4C30-BC23-A484A2EA7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 dirty="0"/>
                    <a:t>6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E7A1FF1-68DC-47C7-998F-09E29544DB20}"/>
                    </a:ext>
                  </a:extLst>
                </p:cNvPr>
                <p:cNvSpPr txBox="1"/>
                <p:nvPr/>
              </p:nvSpPr>
              <p:spPr>
                <a:xfrm>
                  <a:off x="2659176" y="357727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</a:t>
                  </a:r>
                  <a:endParaRPr lang="en-IN" sz="1200" dirty="0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24C919A-A0F5-423C-B09A-18777A2F9E9B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31304"/>
                <a:chOff x="2627784" y="3902472"/>
                <a:chExt cx="756729" cy="7313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Oval 61">
                      <a:extLst>
                        <a:ext uri="{FF2B5EF4-FFF2-40B4-BE49-F238E27FC236}">
                          <a16:creationId xmlns:a16="http://schemas.microsoft.com/office/drawing/2014/main" id="{BA825565-2E7C-450E-BE10-500C1D36D6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62" name="Oval 61">
                      <a:extLst>
                        <a:ext uri="{FF2B5EF4-FFF2-40B4-BE49-F238E27FC236}">
                          <a16:creationId xmlns:a16="http://schemas.microsoft.com/office/drawing/2014/main" id="{BA825565-2E7C-450E-BE10-500C1D36D6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FD5D96F-B8FD-44EA-8789-693DFA528179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A65750F-9FCC-4304-9AE6-6F666BA6F6A6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73265"/>
                <a:chOff x="2627784" y="3902472"/>
                <a:chExt cx="796558" cy="7732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Oval 61">
                      <a:extLst>
                        <a:ext uri="{FF2B5EF4-FFF2-40B4-BE49-F238E27FC236}">
                          <a16:creationId xmlns:a16="http://schemas.microsoft.com/office/drawing/2014/main" id="{C19EF1FD-715B-4101-8823-B4C5550C9E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60" name="Oval 61">
                      <a:extLst>
                        <a:ext uri="{FF2B5EF4-FFF2-40B4-BE49-F238E27FC236}">
                          <a16:creationId xmlns:a16="http://schemas.microsoft.com/office/drawing/2014/main" id="{C19EF1FD-715B-4101-8823-B4C5550C9E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71071885-71EA-4C0B-A3A9-F2738026E2B1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CBFE03B-2AF5-4081-837D-C846FE408996}"/>
                  </a:ext>
                </a:extLst>
              </p:cNvPr>
              <p:cNvCxnSpPr>
                <a:cxnSpLocks/>
                <a:stCxn id="168" idx="0"/>
                <a:endCxn id="164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9781F6D7-F0B9-4811-B6B9-FE3B2C371024}"/>
                  </a:ext>
                </a:extLst>
              </p:cNvPr>
              <p:cNvCxnSpPr>
                <a:cxnSpLocks/>
                <a:stCxn id="164" idx="7"/>
                <a:endCxn id="166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40389768-014C-4131-9182-5E0E9EC8A1D4}"/>
                  </a:ext>
                </a:extLst>
              </p:cNvPr>
              <p:cNvCxnSpPr>
                <a:cxnSpLocks/>
                <a:stCxn id="162" idx="7"/>
                <a:endCxn id="166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948205B6-9BEA-49ED-A5F5-22B005E54E7F}"/>
                  </a:ext>
                </a:extLst>
              </p:cNvPr>
              <p:cNvCxnSpPr>
                <a:cxnSpLocks/>
                <a:stCxn id="160" idx="1"/>
                <a:endCxn id="168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87979B1-A630-4273-8019-6DF2C516B3BD}"/>
                  </a:ext>
                </a:extLst>
              </p:cNvPr>
              <p:cNvCxnSpPr>
                <a:cxnSpLocks/>
                <a:stCxn id="162" idx="6"/>
                <a:endCxn id="160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A84079C-C8B2-43E8-8249-9276EBB7B358}"/>
                  </a:ext>
                </a:extLst>
              </p:cNvPr>
              <p:cNvCxnSpPr>
                <a:cxnSpLocks/>
                <a:stCxn id="168" idx="5"/>
                <a:endCxn id="162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A1EA234-9A57-4260-971F-8AB25F76055C}"/>
                  </a:ext>
                </a:extLst>
              </p:cNvPr>
              <p:cNvCxnSpPr>
                <a:cxnSpLocks/>
                <a:stCxn id="164" idx="4"/>
                <a:endCxn id="162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183B4F2B-897E-4658-9F30-EFD495C59687}"/>
                  </a:ext>
                </a:extLst>
              </p:cNvPr>
              <p:cNvCxnSpPr>
                <a:cxnSpLocks/>
                <a:stCxn id="166" idx="2"/>
                <a:endCxn id="164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3D1E57A8-0B96-43F8-8789-0C46E86DDB97}"/>
                  </a:ext>
                </a:extLst>
              </p:cNvPr>
              <p:cNvCxnSpPr>
                <a:cxnSpLocks/>
                <a:stCxn id="160" idx="0"/>
                <a:endCxn id="166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85">
                <a:extLst>
                  <a:ext uri="{FF2B5EF4-FFF2-40B4-BE49-F238E27FC236}">
                    <a16:creationId xmlns:a16="http://schemas.microsoft.com/office/drawing/2014/main" id="{F16E4F57-0D07-4A8B-9924-53AB64632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8</a:t>
                </a:r>
              </a:p>
            </p:txBody>
          </p:sp>
          <p:sp>
            <p:nvSpPr>
              <p:cNvPr id="152" name="Text Box 85">
                <a:extLst>
                  <a:ext uri="{FF2B5EF4-FFF2-40B4-BE49-F238E27FC236}">
                    <a16:creationId xmlns:a16="http://schemas.microsoft.com/office/drawing/2014/main" id="{6C665E43-87E8-44D3-8C4F-5670894F3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397109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-3</a:t>
                </a:r>
              </a:p>
            </p:txBody>
          </p:sp>
          <p:sp>
            <p:nvSpPr>
              <p:cNvPr id="153" name="Text Box 85">
                <a:extLst>
                  <a:ext uri="{FF2B5EF4-FFF2-40B4-BE49-F238E27FC236}">
                    <a16:creationId xmlns:a16="http://schemas.microsoft.com/office/drawing/2014/main" id="{1576F55B-48B8-42FE-B0E2-1D56D387E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2</a:t>
                </a:r>
              </a:p>
            </p:txBody>
          </p:sp>
          <p:sp>
            <p:nvSpPr>
              <p:cNvPr id="154" name="Text Box 85">
                <a:extLst>
                  <a:ext uri="{FF2B5EF4-FFF2-40B4-BE49-F238E27FC236}">
                    <a16:creationId xmlns:a16="http://schemas.microsoft.com/office/drawing/2014/main" id="{4A5B2FC5-8E89-42B8-8150-EEB0AA38D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5</a:t>
                </a:r>
              </a:p>
            </p:txBody>
          </p:sp>
          <p:sp>
            <p:nvSpPr>
              <p:cNvPr id="155" name="Text Box 85">
                <a:extLst>
                  <a:ext uri="{FF2B5EF4-FFF2-40B4-BE49-F238E27FC236}">
                    <a16:creationId xmlns:a16="http://schemas.microsoft.com/office/drawing/2014/main" id="{AE902182-E196-4DC4-824A-453487A9A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6" y="3858870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93353E37-1D8C-4052-B1F6-5D6A7BFF2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6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9</a:t>
                </a:r>
              </a:p>
            </p:txBody>
          </p:sp>
          <p:sp>
            <p:nvSpPr>
              <p:cNvPr id="157" name="Text Box 85">
                <a:extLst>
                  <a:ext uri="{FF2B5EF4-FFF2-40B4-BE49-F238E27FC236}">
                    <a16:creationId xmlns:a16="http://schemas.microsoft.com/office/drawing/2014/main" id="{C1D62EEF-A92D-46B6-8B9D-3364448C7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5" y="3295387"/>
                <a:ext cx="397109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-2</a:t>
                </a:r>
              </a:p>
            </p:txBody>
          </p:sp>
          <p:sp>
            <p:nvSpPr>
              <p:cNvPr id="158" name="Text Box 85">
                <a:extLst>
                  <a:ext uri="{FF2B5EF4-FFF2-40B4-BE49-F238E27FC236}">
                    <a16:creationId xmlns:a16="http://schemas.microsoft.com/office/drawing/2014/main" id="{3CA9015E-F846-4D29-B880-4EBF4564C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159" name="Text Box 85">
                <a:extLst>
                  <a:ext uri="{FF2B5EF4-FFF2-40B4-BE49-F238E27FC236}">
                    <a16:creationId xmlns:a16="http://schemas.microsoft.com/office/drawing/2014/main" id="{0AEC0BEB-1D22-4674-BB79-D34450111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28370" cy="356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6</a:t>
                </a:r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BDD2BC7-3A34-4E52-AF80-E01E39E89EF3}"/>
                </a:ext>
              </a:extLst>
            </p:cNvPr>
            <p:cNvCxnSpPr>
              <a:cxnSpLocks/>
              <a:stCxn id="164" idx="5"/>
              <a:endCxn id="160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 Box 85">
              <a:extLst>
                <a:ext uri="{FF2B5EF4-FFF2-40B4-BE49-F238E27FC236}">
                  <a16:creationId xmlns:a16="http://schemas.microsoft.com/office/drawing/2014/main" id="{7795A6BC-043A-4993-87B9-8B64344D9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397109" cy="356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dirty="0"/>
                <a:t>-4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5C3074B-5F2A-4F80-BEA2-AB03567CDEDA}"/>
              </a:ext>
            </a:extLst>
          </p:cNvPr>
          <p:cNvGrpSpPr/>
          <p:nvPr/>
        </p:nvGrpSpPr>
        <p:grpSpPr>
          <a:xfrm>
            <a:off x="1047514" y="4247193"/>
            <a:ext cx="2301197" cy="1678296"/>
            <a:chOff x="2523595" y="2780928"/>
            <a:chExt cx="3323736" cy="254251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02E387B-C507-493C-B481-D203906159AE}"/>
                </a:ext>
              </a:extLst>
            </p:cNvPr>
            <p:cNvGrpSpPr/>
            <p:nvPr/>
          </p:nvGrpSpPr>
          <p:grpSpPr>
            <a:xfrm>
              <a:off x="2523595" y="2780928"/>
              <a:ext cx="3323736" cy="2542511"/>
              <a:chOff x="1178038" y="2786751"/>
              <a:chExt cx="3323736" cy="2542511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4D56528-2499-462F-A633-05D884333CB8}"/>
                  </a:ext>
                </a:extLst>
              </p:cNvPr>
              <p:cNvGrpSpPr/>
              <p:nvPr/>
            </p:nvGrpSpPr>
            <p:grpSpPr>
              <a:xfrm>
                <a:off x="1178038" y="3880850"/>
                <a:ext cx="704781" cy="570641"/>
                <a:chOff x="2402174" y="3902472"/>
                <a:chExt cx="704781" cy="5706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Oval 61">
                      <a:extLst>
                        <a:ext uri="{FF2B5EF4-FFF2-40B4-BE49-F238E27FC236}">
                          <a16:creationId xmlns:a16="http://schemas.microsoft.com/office/drawing/2014/main" id="{9526EB44-8AAB-40FF-BACE-701F671058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  <a:lumOff val="5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205" name="Oval 61">
                      <a:extLst>
                        <a:ext uri="{FF2B5EF4-FFF2-40B4-BE49-F238E27FC236}">
                          <a16:creationId xmlns:a16="http://schemas.microsoft.com/office/drawing/2014/main" id="{9526EB44-8AAB-40FF-BACE-701F671058C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4CE3D03F-3FD7-4337-A644-C6A057D32DAC}"/>
                    </a:ext>
                  </a:extLst>
                </p:cNvPr>
                <p:cNvSpPr txBox="1"/>
                <p:nvPr/>
              </p:nvSpPr>
              <p:spPr>
                <a:xfrm>
                  <a:off x="2402174" y="4132785"/>
                  <a:ext cx="704781" cy="34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</a:t>
                  </a:r>
                  <a:endParaRPr lang="en-IN" sz="1200" dirty="0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8680728-D886-4A2D-809F-CC3FA03FC605}"/>
                  </a:ext>
                </a:extLst>
              </p:cNvPr>
              <p:cNvGrpSpPr/>
              <p:nvPr/>
            </p:nvGrpSpPr>
            <p:grpSpPr>
              <a:xfrm>
                <a:off x="3707904" y="2786751"/>
                <a:ext cx="743831" cy="742430"/>
                <a:chOff x="2627784" y="3570412"/>
                <a:chExt cx="743831" cy="7424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Oval 61">
                      <a:extLst>
                        <a:ext uri="{FF2B5EF4-FFF2-40B4-BE49-F238E27FC236}">
                          <a16:creationId xmlns:a16="http://schemas.microsoft.com/office/drawing/2014/main" id="{68584C7B-CC58-4600-BCE3-B425247545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203" name="Oval 61">
                      <a:extLst>
                        <a:ext uri="{FF2B5EF4-FFF2-40B4-BE49-F238E27FC236}">
                          <a16:creationId xmlns:a16="http://schemas.microsoft.com/office/drawing/2014/main" id="{68584C7B-CC58-4600-BCE3-B425247545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6DC155BC-8416-4BCC-86A0-B0A250A40560}"/>
                    </a:ext>
                  </a:extLst>
                </p:cNvPr>
                <p:cNvSpPr txBox="1"/>
                <p:nvPr/>
              </p:nvSpPr>
              <p:spPr>
                <a:xfrm>
                  <a:off x="2666834" y="3570412"/>
                  <a:ext cx="704781" cy="340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x</a:t>
                  </a:r>
                  <a:endParaRPr lang="en-IN" sz="1200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75F3E47D-9EE3-407B-BF38-77454C578053}"/>
                  </a:ext>
                </a:extLst>
              </p:cNvPr>
              <p:cNvGrpSpPr/>
              <p:nvPr/>
            </p:nvGrpSpPr>
            <p:grpSpPr>
              <a:xfrm>
                <a:off x="2219487" y="2801124"/>
                <a:ext cx="736173" cy="735568"/>
                <a:chOff x="2627784" y="3577274"/>
                <a:chExt cx="736173" cy="735568"/>
              </a:xfrm>
            </p:grpSpPr>
            <p:sp>
              <p:nvSpPr>
                <p:cNvPr id="201" name="Oval 61">
                  <a:extLst>
                    <a:ext uri="{FF2B5EF4-FFF2-40B4-BE49-F238E27FC236}">
                      <a16:creationId xmlns:a16="http://schemas.microsoft.com/office/drawing/2014/main" id="{0E742013-EFDF-436F-9FBC-BCE74FCB5E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7784" y="3902472"/>
                  <a:ext cx="416749" cy="410370"/>
                </a:xfrm>
                <a:prstGeom prst="ellipse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1200" dirty="0"/>
                    <a:t>2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3C247A7-006E-43D6-B934-C25BCC5F97CA}"/>
                    </a:ext>
                  </a:extLst>
                </p:cNvPr>
                <p:cNvSpPr txBox="1"/>
                <p:nvPr/>
              </p:nvSpPr>
              <p:spPr>
                <a:xfrm>
                  <a:off x="2659175" y="3577274"/>
                  <a:ext cx="704782" cy="340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t</a:t>
                  </a:r>
                  <a:endParaRPr lang="en-IN" sz="1200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F2BA8115-9A88-4DC3-95A0-322882439C69}"/>
                  </a:ext>
                </a:extLst>
              </p:cNvPr>
              <p:cNvGrpSpPr/>
              <p:nvPr/>
            </p:nvGrpSpPr>
            <p:grpSpPr>
              <a:xfrm>
                <a:off x="2250879" y="4578564"/>
                <a:ext cx="756729" cy="702300"/>
                <a:chOff x="2627784" y="3902472"/>
                <a:chExt cx="756729" cy="7023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Oval 61">
                      <a:extLst>
                        <a:ext uri="{FF2B5EF4-FFF2-40B4-BE49-F238E27FC236}">
                          <a16:creationId xmlns:a16="http://schemas.microsoft.com/office/drawing/2014/main" id="{6AE7D28D-1C66-429A-AE4C-A414335012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99" name="Oval 61">
                      <a:extLst>
                        <a:ext uri="{FF2B5EF4-FFF2-40B4-BE49-F238E27FC236}">
                          <a16:creationId xmlns:a16="http://schemas.microsoft.com/office/drawing/2014/main" id="{6AE7D28D-1C66-429A-AE4C-A414335012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A8E1A5B3-924A-4274-9EFA-1233834F1BFE}"/>
                    </a:ext>
                  </a:extLst>
                </p:cNvPr>
                <p:cNvSpPr txBox="1"/>
                <p:nvPr/>
              </p:nvSpPr>
              <p:spPr>
                <a:xfrm>
                  <a:off x="2679732" y="4264444"/>
                  <a:ext cx="704781" cy="34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endParaRPr lang="en-IN" sz="1200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F5C06C94-6EC4-47EB-8E4D-F0C2FCAEBBFA}"/>
                  </a:ext>
                </a:extLst>
              </p:cNvPr>
              <p:cNvGrpSpPr/>
              <p:nvPr/>
            </p:nvGrpSpPr>
            <p:grpSpPr>
              <a:xfrm>
                <a:off x="3705216" y="4585001"/>
                <a:ext cx="796558" cy="744261"/>
                <a:chOff x="2627784" y="3902472"/>
                <a:chExt cx="796558" cy="7442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Oval 61">
                      <a:extLst>
                        <a:ext uri="{FF2B5EF4-FFF2-40B4-BE49-F238E27FC236}">
                          <a16:creationId xmlns:a16="http://schemas.microsoft.com/office/drawing/2014/main" id="{53846A87-A42F-42BA-8A75-017F23BB40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solidFill>
                      <a:schemeClr val="accent4">
                        <a:lumMod val="10000"/>
                        <a:lumOff val="90000"/>
                      </a:schemeClr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en-US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altLang="en-US" sz="1200" dirty="0"/>
                    </a:p>
                  </p:txBody>
                </p:sp>
              </mc:Choice>
              <mc:Fallback xmlns="">
                <p:sp>
                  <p:nvSpPr>
                    <p:cNvPr id="197" name="Oval 61">
                      <a:extLst>
                        <a:ext uri="{FF2B5EF4-FFF2-40B4-BE49-F238E27FC236}">
                          <a16:creationId xmlns:a16="http://schemas.microsoft.com/office/drawing/2014/main" id="{53846A87-A42F-42BA-8A75-017F23BB40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627784" y="3902472"/>
                      <a:ext cx="416749" cy="410370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9E8DF3DF-8596-45BA-8558-AD382CA17DE7}"/>
                    </a:ext>
                  </a:extLst>
                </p:cNvPr>
                <p:cNvSpPr txBox="1"/>
                <p:nvPr/>
              </p:nvSpPr>
              <p:spPr>
                <a:xfrm>
                  <a:off x="2719561" y="4306405"/>
                  <a:ext cx="704781" cy="340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z</a:t>
                  </a:r>
                  <a:endParaRPr lang="en-IN" sz="1200" dirty="0"/>
                </a:p>
              </p:txBody>
            </p: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6FE9D4AA-9083-4A31-9DB3-F8B43C95CB13}"/>
                  </a:ext>
                </a:extLst>
              </p:cNvPr>
              <p:cNvCxnSpPr>
                <a:cxnSpLocks/>
                <a:stCxn id="205" idx="0"/>
                <a:endCxn id="201" idx="2"/>
              </p:cNvCxnSpPr>
              <p:nvPr/>
            </p:nvCxnSpPr>
            <p:spPr>
              <a:xfrm flipV="1">
                <a:off x="1612023" y="3331507"/>
                <a:ext cx="607464" cy="5493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894F7B09-099E-43F6-9F5F-99CAFF865303}"/>
                  </a:ext>
                </a:extLst>
              </p:cNvPr>
              <p:cNvCxnSpPr>
                <a:cxnSpLocks/>
                <a:stCxn id="201" idx="7"/>
                <a:endCxn id="203" idx="1"/>
              </p:cNvCxnSpPr>
              <p:nvPr/>
            </p:nvCxnSpPr>
            <p:spPr>
              <a:xfrm flipV="1">
                <a:off x="2575205" y="3178908"/>
                <a:ext cx="1193730" cy="7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A576F49C-2A5C-42C6-92E1-F2EAB586B942}"/>
                  </a:ext>
                </a:extLst>
              </p:cNvPr>
              <p:cNvCxnSpPr>
                <a:cxnSpLocks/>
                <a:stCxn id="199" idx="7"/>
                <a:endCxn id="203" idx="3"/>
              </p:cNvCxnSpPr>
              <p:nvPr/>
            </p:nvCxnSpPr>
            <p:spPr>
              <a:xfrm flipV="1">
                <a:off x="2606597" y="3469084"/>
                <a:ext cx="1162338" cy="11695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E48AF010-EEAB-486B-A2C2-6055FF362DD1}"/>
                  </a:ext>
                </a:extLst>
              </p:cNvPr>
              <p:cNvCxnSpPr>
                <a:cxnSpLocks/>
                <a:stCxn id="197" idx="1"/>
                <a:endCxn id="205" idx="6"/>
              </p:cNvCxnSpPr>
              <p:nvPr/>
            </p:nvCxnSpPr>
            <p:spPr>
              <a:xfrm flipH="1" flipV="1">
                <a:off x="1820397" y="4086035"/>
                <a:ext cx="1945850" cy="5590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C3A3F42A-2F66-48A7-A470-5B9E4B62C1AC}"/>
                  </a:ext>
                </a:extLst>
              </p:cNvPr>
              <p:cNvCxnSpPr>
                <a:cxnSpLocks/>
                <a:stCxn id="199" idx="6"/>
                <a:endCxn id="197" idx="2"/>
              </p:cNvCxnSpPr>
              <p:nvPr/>
            </p:nvCxnSpPr>
            <p:spPr>
              <a:xfrm>
                <a:off x="2667628" y="4783749"/>
                <a:ext cx="1037588" cy="64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0B1F785-9305-47ED-B05C-FB08EDDFB510}"/>
                  </a:ext>
                </a:extLst>
              </p:cNvPr>
              <p:cNvCxnSpPr>
                <a:cxnSpLocks/>
                <a:stCxn id="205" idx="5"/>
                <a:endCxn id="199" idx="1"/>
              </p:cNvCxnSpPr>
              <p:nvPr/>
            </p:nvCxnSpPr>
            <p:spPr>
              <a:xfrm>
                <a:off x="1759366" y="4231123"/>
                <a:ext cx="552544" cy="40753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1532D536-B5A9-4EE4-BEBF-2BE13E1866A7}"/>
                  </a:ext>
                </a:extLst>
              </p:cNvPr>
              <p:cNvCxnSpPr>
                <a:cxnSpLocks/>
                <a:stCxn id="201" idx="4"/>
                <a:endCxn id="199" idx="0"/>
              </p:cNvCxnSpPr>
              <p:nvPr/>
            </p:nvCxnSpPr>
            <p:spPr>
              <a:xfrm>
                <a:off x="2427862" y="3536692"/>
                <a:ext cx="31392" cy="10418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244672FB-D08F-4532-98D1-A9B9FB489EA6}"/>
                  </a:ext>
                </a:extLst>
              </p:cNvPr>
              <p:cNvCxnSpPr>
                <a:cxnSpLocks/>
                <a:stCxn id="203" idx="2"/>
                <a:endCxn id="201" idx="6"/>
              </p:cNvCxnSpPr>
              <p:nvPr/>
            </p:nvCxnSpPr>
            <p:spPr>
              <a:xfrm flipH="1">
                <a:off x="2636236" y="3323996"/>
                <a:ext cx="1071668" cy="751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B94201B4-45D4-436B-8B7D-C171315E5B90}"/>
                  </a:ext>
                </a:extLst>
              </p:cNvPr>
              <p:cNvCxnSpPr>
                <a:cxnSpLocks/>
                <a:stCxn id="197" idx="0"/>
                <a:endCxn id="203" idx="4"/>
              </p:cNvCxnSpPr>
              <p:nvPr/>
            </p:nvCxnSpPr>
            <p:spPr>
              <a:xfrm flipV="1">
                <a:off x="3913591" y="3529181"/>
                <a:ext cx="2688" cy="10558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 Box 85">
                <a:extLst>
                  <a:ext uri="{FF2B5EF4-FFF2-40B4-BE49-F238E27FC236}">
                    <a16:creationId xmlns:a16="http://schemas.microsoft.com/office/drawing/2014/main" id="{0E3C9894-5D58-4320-8F91-F3DC5A0A3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1429" y="3782494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8</a:t>
                </a:r>
              </a:p>
            </p:txBody>
          </p:sp>
          <p:sp>
            <p:nvSpPr>
              <p:cNvPr id="189" name="Text Box 85">
                <a:extLst>
                  <a:ext uri="{FF2B5EF4-FFF2-40B4-BE49-F238E27FC236}">
                    <a16:creationId xmlns:a16="http://schemas.microsoft.com/office/drawing/2014/main" id="{D40A963A-A0D4-454E-A6FD-5D585777E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6872" y="3613217"/>
                <a:ext cx="421790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-3</a:t>
                </a:r>
              </a:p>
            </p:txBody>
          </p:sp>
          <p:sp>
            <p:nvSpPr>
              <p:cNvPr id="190" name="Text Box 85">
                <a:extLst>
                  <a:ext uri="{FF2B5EF4-FFF2-40B4-BE49-F238E27FC236}">
                    <a16:creationId xmlns:a16="http://schemas.microsoft.com/office/drawing/2014/main" id="{7B3885F0-8FB4-4FA3-AB48-9CA596A5C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721" y="4216075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2</a:t>
                </a:r>
              </a:p>
            </p:txBody>
          </p:sp>
          <p:sp>
            <p:nvSpPr>
              <p:cNvPr id="191" name="Text Box 85">
                <a:extLst>
                  <a:ext uri="{FF2B5EF4-FFF2-40B4-BE49-F238E27FC236}">
                    <a16:creationId xmlns:a16="http://schemas.microsoft.com/office/drawing/2014/main" id="{5EF566D1-4F2A-42A5-9C69-BDB893718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6824" y="2873808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5</a:t>
                </a:r>
              </a:p>
            </p:txBody>
          </p:sp>
          <p:sp>
            <p:nvSpPr>
              <p:cNvPr id="192" name="Text Box 85">
                <a:extLst>
                  <a:ext uri="{FF2B5EF4-FFF2-40B4-BE49-F238E27FC236}">
                    <a16:creationId xmlns:a16="http://schemas.microsoft.com/office/drawing/2014/main" id="{D66B31EC-C516-44DD-8FB0-0BBD581E2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2135" y="3858870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193" name="Text Box 85">
                <a:extLst>
                  <a:ext uri="{FF2B5EF4-FFF2-40B4-BE49-F238E27FC236}">
                    <a16:creationId xmlns:a16="http://schemas.microsoft.com/office/drawing/2014/main" id="{DE70E301-D565-4CDA-B761-2179EB79C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8993" y="4819657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9</a:t>
                </a:r>
              </a:p>
            </p:txBody>
          </p:sp>
          <p:sp>
            <p:nvSpPr>
              <p:cNvPr id="194" name="Text Box 85">
                <a:extLst>
                  <a:ext uri="{FF2B5EF4-FFF2-40B4-BE49-F238E27FC236}">
                    <a16:creationId xmlns:a16="http://schemas.microsoft.com/office/drawing/2014/main" id="{0740EE76-ECAE-40A5-AEBB-65B6ECA6A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7476" y="3295388"/>
                <a:ext cx="421790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-2</a:t>
                </a:r>
              </a:p>
            </p:txBody>
          </p:sp>
          <p:sp>
            <p:nvSpPr>
              <p:cNvPr id="195" name="Text Box 85">
                <a:extLst>
                  <a:ext uri="{FF2B5EF4-FFF2-40B4-BE49-F238E27FC236}">
                    <a16:creationId xmlns:a16="http://schemas.microsoft.com/office/drawing/2014/main" id="{1FA4782B-2ECD-42B3-95A9-BC9962283D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484" y="4426504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7</a:t>
                </a:r>
              </a:p>
            </p:txBody>
          </p:sp>
          <p:sp>
            <p:nvSpPr>
              <p:cNvPr id="196" name="Text Box 85">
                <a:extLst>
                  <a:ext uri="{FF2B5EF4-FFF2-40B4-BE49-F238E27FC236}">
                    <a16:creationId xmlns:a16="http://schemas.microsoft.com/office/drawing/2014/main" id="{5B0C1297-6991-42B0-BF21-AEEE5DBB0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5449" y="3341631"/>
                <a:ext cx="348779" cy="340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dirty="0"/>
                  <a:t>6</a:t>
                </a: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BC999E6-B1F0-42AC-9498-F1DCCF5E46EF}"/>
                </a:ext>
              </a:extLst>
            </p:cNvPr>
            <p:cNvCxnSpPr>
              <a:cxnSpLocks/>
              <a:stCxn id="201" idx="5"/>
              <a:endCxn id="197" idx="1"/>
            </p:cNvCxnSpPr>
            <p:nvPr/>
          </p:nvCxnSpPr>
          <p:spPr>
            <a:xfrm>
              <a:off x="3920762" y="3470772"/>
              <a:ext cx="1191042" cy="11685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 Box 85">
              <a:extLst>
                <a:ext uri="{FF2B5EF4-FFF2-40B4-BE49-F238E27FC236}">
                  <a16:creationId xmlns:a16="http://schemas.microsoft.com/office/drawing/2014/main" id="{CDB8AB19-C366-4F97-A4BB-81488F2E8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992" y="4014577"/>
              <a:ext cx="421790" cy="340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dirty="0"/>
                <a:t>-4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D6EBBD-DE60-4CF0-988E-FC0E42AA4A6B}"/>
              </a:ext>
            </a:extLst>
          </p:cNvPr>
          <p:cNvSpPr txBox="1"/>
          <p:nvPr/>
        </p:nvSpPr>
        <p:spPr>
          <a:xfrm>
            <a:off x="4123075" y="3995927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After Iteration 1</a:t>
            </a:r>
            <a:endParaRPr lang="en-IN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34F7E91-6C86-458F-8CF1-910B60ADF8A4}"/>
              </a:ext>
            </a:extLst>
          </p:cNvPr>
          <p:cNvSpPr txBox="1"/>
          <p:nvPr/>
        </p:nvSpPr>
        <p:spPr>
          <a:xfrm>
            <a:off x="1671161" y="5844605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After Iteration 3</a:t>
            </a:r>
            <a:endParaRPr lang="en-IN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B2CB98A-7B80-4B0C-A731-FD1981BBACF9}"/>
              </a:ext>
            </a:extLst>
          </p:cNvPr>
          <p:cNvSpPr txBox="1"/>
          <p:nvPr/>
        </p:nvSpPr>
        <p:spPr>
          <a:xfrm>
            <a:off x="6610702" y="4050028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After Iteration 2</a:t>
            </a:r>
            <a:endParaRPr lang="en-IN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60E4BC3-67CE-425D-82E7-F6F361A2D0C6}"/>
              </a:ext>
            </a:extLst>
          </p:cNvPr>
          <p:cNvSpPr txBox="1"/>
          <p:nvPr/>
        </p:nvSpPr>
        <p:spPr>
          <a:xfrm>
            <a:off x="4238461" y="5896012"/>
            <a:ext cx="151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After Iteration 4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0558615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Bellman Ford Algorithm (Algorithm)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BELLMAN-FORD(G, w, 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1 	INITIALIZE-SINGLE-SOURCE(G, 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2 	for </a:t>
                </a:r>
                <a:r>
                  <a:rPr lang="en-US" altLang="en-US" sz="2200" dirty="0" err="1">
                    <a:solidFill>
                      <a:srgbClr val="080808"/>
                    </a:solidFill>
                  </a:rPr>
                  <a:t>i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 ← 1 to |V[G]| - 1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3 		do for each edge </a:t>
                </a:r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(u, v)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E[G]</a:t>
                </a: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4 			do RELAX(u, v, w)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5 	for each edge </a:t>
                </a:r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(u, v)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E[G]</a:t>
                </a: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6 		do if d[v] &gt; d[u] + w(u, v)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7 			then return FALSE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8 return TRUE</a:t>
                </a:r>
                <a:endParaRPr lang="en-US" altLang="en-US" sz="18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344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05145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80808"/>
                </a:solidFill>
              </a:rPr>
              <a:t>Bellman Ford Algorithm (Algorithm)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 dirty="0">
                <a:solidFill>
                  <a:srgbClr val="080808"/>
                </a:solidFill>
              </a:rPr>
              <a:t>INITIALIZE-SINGLE-SOURCE(G, s)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 dirty="0">
                <a:solidFill>
                  <a:srgbClr val="080808"/>
                </a:solidFill>
              </a:rPr>
              <a:t>1 	for each vertex v  V[G]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 dirty="0">
                <a:solidFill>
                  <a:srgbClr val="080808"/>
                </a:solidFill>
              </a:rPr>
              <a:t>2 		do d[v] ← ∞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 dirty="0">
                <a:solidFill>
                  <a:srgbClr val="080808"/>
                </a:solidFill>
              </a:rPr>
              <a:t>3 		π[v] ← NIL</a:t>
            </a:r>
          </a:p>
          <a:p>
            <a:pPr marL="914400" lvl="1" indent="-457200" algn="just">
              <a:buAutoNum type="arabicPlain" startAt="4"/>
              <a:tabLst>
                <a:tab pos="893763" algn="l"/>
                <a:tab pos="1439863" algn="l"/>
                <a:tab pos="1976438" algn="l"/>
              </a:tabLst>
            </a:pPr>
            <a:r>
              <a:rPr lang="en-US" altLang="en-US" sz="2200" dirty="0">
                <a:solidFill>
                  <a:srgbClr val="080808"/>
                </a:solidFill>
              </a:rPr>
              <a:t>d[s] ← 0</a:t>
            </a:r>
            <a:endParaRPr lang="en-US" altLang="en-US" sz="1800" dirty="0">
              <a:solidFill>
                <a:srgbClr val="080808"/>
              </a:solidFill>
            </a:endParaRP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 dirty="0">
                <a:solidFill>
                  <a:srgbClr val="080808"/>
                </a:solidFill>
              </a:rPr>
              <a:t>RELAX(u, v, w)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 dirty="0">
                <a:solidFill>
                  <a:srgbClr val="080808"/>
                </a:solidFill>
              </a:rPr>
              <a:t>1 if d[v] &gt;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 dirty="0">
                <a:solidFill>
                  <a:srgbClr val="080808"/>
                </a:solidFill>
              </a:rPr>
              <a:t>2 </a:t>
            </a:r>
            <a:r>
              <a:rPr lang="en-US" altLang="en-US" sz="2200" dirty="0">
                <a:solidFill>
                  <a:srgbClr val="080808"/>
                </a:solidFill>
              </a:rPr>
              <a:t>	</a:t>
            </a:r>
            <a:r>
              <a:rPr lang="pl-PL" altLang="en-US" sz="2200" dirty="0">
                <a:solidFill>
                  <a:srgbClr val="080808"/>
                </a:solidFill>
              </a:rPr>
              <a:t>then d[v] ← d[u] + w(u, v)</a:t>
            </a:r>
          </a:p>
          <a:p>
            <a:pPr marL="457200" lvl="1" indent="0" algn="just">
              <a:buNone/>
              <a:tabLst>
                <a:tab pos="893763" algn="l"/>
                <a:tab pos="1439863" algn="l"/>
                <a:tab pos="1976438" algn="l"/>
              </a:tabLst>
            </a:pPr>
            <a:r>
              <a:rPr lang="pl-PL" altLang="en-US" sz="2200" dirty="0">
                <a:solidFill>
                  <a:srgbClr val="080808"/>
                </a:solidFill>
              </a:rPr>
              <a:t>3 </a:t>
            </a:r>
            <a:r>
              <a:rPr lang="en-US" altLang="en-US" sz="2200" dirty="0">
                <a:solidFill>
                  <a:srgbClr val="080808"/>
                </a:solidFill>
              </a:rPr>
              <a:t>		</a:t>
            </a:r>
            <a:r>
              <a:rPr lang="pl-PL" altLang="en-US" sz="2200" dirty="0">
                <a:solidFill>
                  <a:srgbClr val="080808"/>
                </a:solidFill>
              </a:rPr>
              <a:t>π[v] ← u</a:t>
            </a:r>
            <a:endParaRPr lang="en-US" altLang="en-US" sz="22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76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Single source shortest path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Bellman Ford Algorithm (Analysis)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BELLMAN-FORD(G, w, s)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1 	INITIALIZE-SINGLE-SOURCE(G, s) 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en-US" sz="22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2 	for </a:t>
                </a:r>
                <a:r>
                  <a:rPr lang="en-US" altLang="en-US" sz="2200" dirty="0" err="1">
                    <a:solidFill>
                      <a:srgbClr val="080808"/>
                    </a:solidFill>
                  </a:rPr>
                  <a:t>i</a:t>
                </a:r>
                <a:r>
                  <a:rPr lang="en-US" altLang="en-US" sz="2200" dirty="0">
                    <a:solidFill>
                      <a:srgbClr val="080808"/>
                    </a:solidFill>
                  </a:rPr>
                  <a:t> ← 1 to |V[G]| - 1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3 		do for each edge </a:t>
                </a:r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(u, v)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E[G]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4 			do RELAX(u, v, w)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5 	for each edge </a:t>
                </a:r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(u, v)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 ∈ </m:t>
                    </m:r>
                  </m:oMath>
                </a14:m>
                <a:r>
                  <a:rPr lang="en-US" altLang="en-US" sz="2200" i="0" dirty="0">
                    <a:solidFill>
                      <a:srgbClr val="080808"/>
                    </a:solidFill>
                    <a:latin typeface="+mj-lt"/>
                  </a:rPr>
                  <a:t>E[G]</a:t>
                </a:r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6 		do if d[v] &gt; d[u] + w(u, v)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en-US" sz="2200" i="1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200" dirty="0">
                  <a:solidFill>
                    <a:srgbClr val="080808"/>
                  </a:solidFill>
                </a:endParaRP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7 			then return FALSE</a:t>
                </a:r>
              </a:p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:r>
                  <a:rPr lang="en-US" altLang="en-US" sz="2200" dirty="0">
                    <a:solidFill>
                      <a:srgbClr val="080808"/>
                    </a:solidFill>
                  </a:rPr>
                  <a:t>8 return TRUE</a:t>
                </a:r>
                <a:endParaRPr lang="en-US" altLang="en-US" sz="1800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1371600"/>
                <a:ext cx="7405145" cy="4649688"/>
              </a:xfrm>
              <a:prstGeom prst="rect">
                <a:avLst/>
              </a:prstGeom>
              <a:blipFill>
                <a:blip r:embed="rId3"/>
                <a:stretch>
                  <a:fillRect l="-1235" t="-1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D281E3-24BE-486F-A4CC-9495690A3E23}"/>
              </a:ext>
            </a:extLst>
          </p:cNvPr>
          <p:cNvCxnSpPr/>
          <p:nvPr/>
        </p:nvCxnSpPr>
        <p:spPr>
          <a:xfrm>
            <a:off x="6516216" y="3212976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0D1B49-F434-48E3-AC62-76C6FCDA2BED}"/>
              </a:ext>
            </a:extLst>
          </p:cNvPr>
          <p:cNvCxnSpPr/>
          <p:nvPr/>
        </p:nvCxnSpPr>
        <p:spPr>
          <a:xfrm>
            <a:off x="6521273" y="4293096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5F6F40-3B80-4C24-A7C6-546F01B05AFD}"/>
              </a:ext>
            </a:extLst>
          </p:cNvPr>
          <p:cNvCxnSpPr>
            <a:cxnSpLocks/>
          </p:cNvCxnSpPr>
          <p:nvPr/>
        </p:nvCxnSpPr>
        <p:spPr>
          <a:xfrm>
            <a:off x="7812360" y="2708920"/>
            <a:ext cx="0" cy="28083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5AF4-6F7C-4D82-B695-C2F50BE93D5E}"/>
                  </a:ext>
                </a:extLst>
              </p:cNvPr>
              <p:cNvSpPr txBox="1"/>
              <p:nvPr/>
            </p:nvSpPr>
            <p:spPr>
              <a:xfrm flipH="1">
                <a:off x="7404641" y="3834487"/>
                <a:ext cx="108011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 algn="just">
                  <a:buNone/>
                  <a:tabLst>
                    <a:tab pos="893763" algn="l"/>
                    <a:tab pos="1439863" algn="l"/>
                    <a:tab pos="19764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r>
                        <a:rPr lang="en-US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5AF4-6F7C-4D82-B695-C2F50BE9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04641" y="3834487"/>
                <a:ext cx="1080117" cy="400110"/>
              </a:xfrm>
              <a:prstGeom prst="rect">
                <a:avLst/>
              </a:prstGeom>
              <a:blipFill>
                <a:blip r:embed="rId4"/>
                <a:stretch>
                  <a:fillRect r="-12429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30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80808"/>
                </a:solidFill>
              </a:rPr>
              <a:t>Bellman Ford Algorithm</a:t>
            </a:r>
            <a:r>
              <a:rPr lang="en-US" altLang="en-US" sz="2200" b="1" dirty="0">
                <a:solidFill>
                  <a:srgbClr val="080808"/>
                </a:solidFill>
              </a:rPr>
              <a:t>(Self Practice)</a:t>
            </a:r>
          </a:p>
          <a:p>
            <a:pPr marL="0" indent="0" algn="just">
              <a:buNone/>
            </a:pPr>
            <a:r>
              <a:rPr lang="en-US" altLang="en-US" sz="2000" dirty="0">
                <a:solidFill>
                  <a:srgbClr val="080808"/>
                </a:solidFill>
              </a:rPr>
              <a:t>Example 2: Construct the Single source shortest path for the given graph using Bellman Ford Algorithm-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66C84A-EE7C-4298-830E-B6F6BBBBADA1}"/>
              </a:ext>
            </a:extLst>
          </p:cNvPr>
          <p:cNvGrpSpPr/>
          <p:nvPr/>
        </p:nvGrpSpPr>
        <p:grpSpPr>
          <a:xfrm>
            <a:off x="2411760" y="2924944"/>
            <a:ext cx="3971798" cy="2305052"/>
            <a:chOff x="1752330" y="2780132"/>
            <a:chExt cx="4450628" cy="27015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6A65F58-B552-4057-8C45-569BED53764A}"/>
                </a:ext>
              </a:extLst>
            </p:cNvPr>
            <p:cNvGrpSpPr/>
            <p:nvPr/>
          </p:nvGrpSpPr>
          <p:grpSpPr>
            <a:xfrm>
              <a:off x="1752330" y="3853715"/>
              <a:ext cx="704781" cy="558941"/>
              <a:chOff x="1691680" y="3717034"/>
              <a:chExt cx="704781" cy="55894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97A8CF-707A-4C51-8A5E-0DA4CDBD8E45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61">
                    <a:extLst>
                      <a:ext uri="{FF2B5EF4-FFF2-40B4-BE49-F238E27FC236}">
                        <a16:creationId xmlns:a16="http://schemas.microsoft.com/office/drawing/2014/main" id="{62B1BAD0-CC40-4C21-AB2F-B7A002C81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44" name="Oval 61">
                    <a:extLst>
                      <a:ext uri="{FF2B5EF4-FFF2-40B4-BE49-F238E27FC236}">
                        <a16:creationId xmlns:a16="http://schemas.microsoft.com/office/drawing/2014/main" id="{62B1BAD0-CC40-4C21-AB2F-B7A002C81B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812386F-BE37-4FBD-9543-F594C0AD47EB}"/>
                </a:ext>
              </a:extLst>
            </p:cNvPr>
            <p:cNvGrpSpPr/>
            <p:nvPr/>
          </p:nvGrpSpPr>
          <p:grpSpPr>
            <a:xfrm>
              <a:off x="4576939" y="2780132"/>
              <a:ext cx="704781" cy="652697"/>
              <a:chOff x="1691680" y="3474707"/>
              <a:chExt cx="704781" cy="65269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F3BF324-354C-427C-9820-1C05E2F17726}"/>
                  </a:ext>
                </a:extLst>
              </p:cNvPr>
              <p:cNvSpPr txBox="1"/>
              <p:nvPr/>
            </p:nvSpPr>
            <p:spPr>
              <a:xfrm>
                <a:off x="1691680" y="3474707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61">
                    <a:extLst>
                      <a:ext uri="{FF2B5EF4-FFF2-40B4-BE49-F238E27FC236}">
                        <a16:creationId xmlns:a16="http://schemas.microsoft.com/office/drawing/2014/main" id="{1A62E11D-7EF7-4C08-ABDD-58FE3CDE98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59" name="Oval 61">
                    <a:extLst>
                      <a:ext uri="{FF2B5EF4-FFF2-40B4-BE49-F238E27FC236}">
                        <a16:creationId xmlns:a16="http://schemas.microsoft.com/office/drawing/2014/main" id="{1A62E11D-7EF7-4C08-ABDD-58FE3CD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C02819B-1B9F-4809-974D-C5E0DDCE23C3}"/>
                </a:ext>
              </a:extLst>
            </p:cNvPr>
            <p:cNvGrpSpPr/>
            <p:nvPr/>
          </p:nvGrpSpPr>
          <p:grpSpPr>
            <a:xfrm>
              <a:off x="2798419" y="2845921"/>
              <a:ext cx="704781" cy="586908"/>
              <a:chOff x="1691680" y="3540496"/>
              <a:chExt cx="704781" cy="586908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3B937D-662D-4DC0-9DEF-531BB439ABB8}"/>
                  </a:ext>
                </a:extLst>
              </p:cNvPr>
              <p:cNvSpPr txBox="1"/>
              <p:nvPr/>
            </p:nvSpPr>
            <p:spPr>
              <a:xfrm>
                <a:off x="1691680" y="3540496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1">
                    <a:extLst>
                      <a:ext uri="{FF2B5EF4-FFF2-40B4-BE49-F238E27FC236}">
                        <a16:creationId xmlns:a16="http://schemas.microsoft.com/office/drawing/2014/main" id="{C7B739A2-87BB-4C7B-AAD6-DD186D4334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63" name="Oval 61">
                    <a:extLst>
                      <a:ext uri="{FF2B5EF4-FFF2-40B4-BE49-F238E27FC236}">
                        <a16:creationId xmlns:a16="http://schemas.microsoft.com/office/drawing/2014/main" id="{C7B739A2-87BB-4C7B-AAD6-DD186D4334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5770497-720B-4FC7-A65D-B6722F870688}"/>
                </a:ext>
              </a:extLst>
            </p:cNvPr>
            <p:cNvGrpSpPr/>
            <p:nvPr/>
          </p:nvGrpSpPr>
          <p:grpSpPr>
            <a:xfrm>
              <a:off x="4601512" y="4919151"/>
              <a:ext cx="704781" cy="558941"/>
              <a:chOff x="1691680" y="3717034"/>
              <a:chExt cx="704781" cy="55894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861862-9CD9-4F26-A531-7C3EAA9492DA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1">
                    <a:extLst>
                      <a:ext uri="{FF2B5EF4-FFF2-40B4-BE49-F238E27FC236}">
                        <a16:creationId xmlns:a16="http://schemas.microsoft.com/office/drawing/2014/main" id="{CC1C83E9-9B2C-4EA5-81B6-E64A8CC7FD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68" name="Oval 61">
                    <a:extLst>
                      <a:ext uri="{FF2B5EF4-FFF2-40B4-BE49-F238E27FC236}">
                        <a16:creationId xmlns:a16="http://schemas.microsoft.com/office/drawing/2014/main" id="{CC1C83E9-9B2C-4EA5-81B6-E64A8CC7FD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050638D-B27D-49AB-93DB-F2C30C833F7C}"/>
                </a:ext>
              </a:extLst>
            </p:cNvPr>
            <p:cNvGrpSpPr/>
            <p:nvPr/>
          </p:nvGrpSpPr>
          <p:grpSpPr>
            <a:xfrm>
              <a:off x="2798419" y="4922784"/>
              <a:ext cx="704781" cy="558941"/>
              <a:chOff x="1691680" y="3717034"/>
              <a:chExt cx="704781" cy="558941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E6E829-D87E-45AB-9476-8357E0635FDA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val 61">
                    <a:extLst>
                      <a:ext uri="{FF2B5EF4-FFF2-40B4-BE49-F238E27FC236}">
                        <a16:creationId xmlns:a16="http://schemas.microsoft.com/office/drawing/2014/main" id="{A03A3BD8-1D1D-43BF-9979-6AC7E1750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72" name="Oval 61">
                    <a:extLst>
                      <a:ext uri="{FF2B5EF4-FFF2-40B4-BE49-F238E27FC236}">
                        <a16:creationId xmlns:a16="http://schemas.microsoft.com/office/drawing/2014/main" id="{A03A3BD8-1D1D-43BF-9979-6AC7E1750C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19CA3FB-E4D3-4DB5-9972-F6F3A4BE1554}"/>
                </a:ext>
              </a:extLst>
            </p:cNvPr>
            <p:cNvGrpSpPr/>
            <p:nvPr/>
          </p:nvGrpSpPr>
          <p:grpSpPr>
            <a:xfrm>
              <a:off x="5498177" y="3844729"/>
              <a:ext cx="704781" cy="558941"/>
              <a:chOff x="1691680" y="3717034"/>
              <a:chExt cx="704781" cy="55894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69A8F3-0216-43BE-B4D7-4D125FF820B6}"/>
                  </a:ext>
                </a:extLst>
              </p:cNvPr>
              <p:cNvSpPr txBox="1"/>
              <p:nvPr/>
            </p:nvSpPr>
            <p:spPr>
              <a:xfrm>
                <a:off x="1691680" y="3906643"/>
                <a:ext cx="704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</a:t>
                </a:r>
                <a:endParaRPr lang="en-IN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61">
                    <a:extLst>
                      <a:ext uri="{FF2B5EF4-FFF2-40B4-BE49-F238E27FC236}">
                        <a16:creationId xmlns:a16="http://schemas.microsoft.com/office/drawing/2014/main" id="{3F205A2D-B84B-4A0B-AB95-88D6F22C3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altLang="en-US" sz="1400" dirty="0"/>
                  </a:p>
                </p:txBody>
              </p:sp>
            </mc:Choice>
            <mc:Fallback xmlns="">
              <p:sp>
                <p:nvSpPr>
                  <p:cNvPr id="76" name="Oval 61">
                    <a:extLst>
                      <a:ext uri="{FF2B5EF4-FFF2-40B4-BE49-F238E27FC236}">
                        <a16:creationId xmlns:a16="http://schemas.microsoft.com/office/drawing/2014/main" id="{3F205A2D-B84B-4A0B-AB95-88D6F22C33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79712" y="3717034"/>
                    <a:ext cx="416749" cy="41037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B2F12C7-51D6-428B-9815-D3AE0133FAFE}"/>
                </a:ext>
              </a:extLst>
            </p:cNvPr>
            <p:cNvCxnSpPr>
              <a:cxnSpLocks/>
              <a:stCxn id="44" idx="7"/>
              <a:endCxn id="63" idx="2"/>
            </p:cNvCxnSpPr>
            <p:nvPr/>
          </p:nvCxnSpPr>
          <p:spPr>
            <a:xfrm flipV="1">
              <a:off x="2396080" y="3227644"/>
              <a:ext cx="690371" cy="686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45F81F7-B9B1-4095-B2B8-19B3AA8A6FD0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3503200" y="3227644"/>
              <a:ext cx="136177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DCE3B84-076B-453E-AC5E-19AD4F453309}"/>
                </a:ext>
              </a:extLst>
            </p:cNvPr>
            <p:cNvCxnSpPr>
              <a:cxnSpLocks/>
              <a:stCxn id="44" idx="5"/>
              <a:endCxn id="72" idx="1"/>
            </p:cNvCxnSpPr>
            <p:nvPr/>
          </p:nvCxnSpPr>
          <p:spPr>
            <a:xfrm>
              <a:off x="2396080" y="4203988"/>
              <a:ext cx="751402" cy="7788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D47C59D-92D7-4A9F-B04E-71556A15CF84}"/>
                </a:ext>
              </a:extLst>
            </p:cNvPr>
            <p:cNvCxnSpPr>
              <a:cxnSpLocks/>
              <a:stCxn id="63" idx="4"/>
              <a:endCxn id="72" idx="0"/>
            </p:cNvCxnSpPr>
            <p:nvPr/>
          </p:nvCxnSpPr>
          <p:spPr>
            <a:xfrm>
              <a:off x="3294826" y="3432829"/>
              <a:ext cx="0" cy="14899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21269C6-1EFC-4EC1-9D81-86D1AB744134}"/>
                </a:ext>
              </a:extLst>
            </p:cNvPr>
            <p:cNvCxnSpPr>
              <a:cxnSpLocks/>
              <a:stCxn id="63" idx="5"/>
              <a:endCxn id="68" idx="1"/>
            </p:cNvCxnSpPr>
            <p:nvPr/>
          </p:nvCxnSpPr>
          <p:spPr>
            <a:xfrm>
              <a:off x="3442169" y="3372732"/>
              <a:ext cx="1508406" cy="16065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77F355C-6BB1-404C-998E-40E7731FE71C}"/>
                </a:ext>
              </a:extLst>
            </p:cNvPr>
            <p:cNvCxnSpPr>
              <a:cxnSpLocks/>
              <a:stCxn id="72" idx="6"/>
              <a:endCxn id="68" idx="2"/>
            </p:cNvCxnSpPr>
            <p:nvPr/>
          </p:nvCxnSpPr>
          <p:spPr>
            <a:xfrm flipV="1">
              <a:off x="3503200" y="5124336"/>
              <a:ext cx="1386344" cy="36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9969FAE-73DD-42CB-982D-4B2B0D951907}"/>
                </a:ext>
              </a:extLst>
            </p:cNvPr>
            <p:cNvCxnSpPr>
              <a:cxnSpLocks/>
              <a:stCxn id="59" idx="5"/>
              <a:endCxn id="76" idx="1"/>
            </p:cNvCxnSpPr>
            <p:nvPr/>
          </p:nvCxnSpPr>
          <p:spPr>
            <a:xfrm>
              <a:off x="5220689" y="3372732"/>
              <a:ext cx="626551" cy="5320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9345652-7F3D-4B36-A3E8-16AA957DD530}"/>
                </a:ext>
              </a:extLst>
            </p:cNvPr>
            <p:cNvCxnSpPr>
              <a:cxnSpLocks/>
              <a:stCxn id="68" idx="7"/>
              <a:endCxn id="76" idx="4"/>
            </p:cNvCxnSpPr>
            <p:nvPr/>
          </p:nvCxnSpPr>
          <p:spPr>
            <a:xfrm flipV="1">
              <a:off x="5245262" y="4255099"/>
              <a:ext cx="749322" cy="724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31D175F-2C90-4483-9788-0FBD3900B8C4}"/>
                </a:ext>
              </a:extLst>
            </p:cNvPr>
            <p:cNvCxnSpPr>
              <a:cxnSpLocks/>
              <a:stCxn id="59" idx="4"/>
              <a:endCxn id="68" idx="0"/>
            </p:cNvCxnSpPr>
            <p:nvPr/>
          </p:nvCxnSpPr>
          <p:spPr>
            <a:xfrm>
              <a:off x="5073346" y="3432829"/>
              <a:ext cx="24573" cy="1486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85">
              <a:extLst>
                <a:ext uri="{FF2B5EF4-FFF2-40B4-BE49-F238E27FC236}">
                  <a16:creationId xmlns:a16="http://schemas.microsoft.com/office/drawing/2014/main" id="{AD4F1105-33EC-413E-A827-6651A929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823" y="3203008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1</a:t>
              </a:r>
            </a:p>
          </p:txBody>
        </p:sp>
        <p:sp>
          <p:nvSpPr>
            <p:cNvPr id="94" name="Text Box 85">
              <a:extLst>
                <a:ext uri="{FF2B5EF4-FFF2-40B4-BE49-F238E27FC236}">
                  <a16:creationId xmlns:a16="http://schemas.microsoft.com/office/drawing/2014/main" id="{EBD99221-7C32-45FB-A8AD-06211ED9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049" y="3844729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1</a:t>
              </a:r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A9F14F28-A863-47D9-9DA0-D20ABF5FF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3692" y="325539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1</a:t>
              </a:r>
            </a:p>
          </p:txBody>
        </p:sp>
        <p:sp>
          <p:nvSpPr>
            <p:cNvPr id="105" name="Text Box 85">
              <a:extLst>
                <a:ext uri="{FF2B5EF4-FFF2-40B4-BE49-F238E27FC236}">
                  <a16:creationId xmlns:a16="http://schemas.microsoft.com/office/drawing/2014/main" id="{483095EE-B38A-4844-91CF-15302C909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949" y="284303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  <p:sp>
          <p:nvSpPr>
            <p:cNvPr id="106" name="Text Box 85">
              <a:extLst>
                <a:ext uri="{FF2B5EF4-FFF2-40B4-BE49-F238E27FC236}">
                  <a16:creationId xmlns:a16="http://schemas.microsoft.com/office/drawing/2014/main" id="{608535E6-E049-4452-B2F6-D7D9ECC90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395" y="4449267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5</a:t>
              </a:r>
            </a:p>
          </p:txBody>
        </p:sp>
        <p:sp>
          <p:nvSpPr>
            <p:cNvPr id="107" name="Text Box 85">
              <a:extLst>
                <a:ext uri="{FF2B5EF4-FFF2-40B4-BE49-F238E27FC236}">
                  <a16:creationId xmlns:a16="http://schemas.microsoft.com/office/drawing/2014/main" id="{6DEC68B2-8DF1-44DC-8E9E-F433FAE15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857" y="392729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  <p:sp>
          <p:nvSpPr>
            <p:cNvPr id="108" name="Text Box 85">
              <a:extLst>
                <a:ext uri="{FF2B5EF4-FFF2-40B4-BE49-F238E27FC236}">
                  <a16:creationId xmlns:a16="http://schemas.microsoft.com/office/drawing/2014/main" id="{E5039BD9-8AA1-4A1B-A45C-0755ACF32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130" y="459154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  <p:sp>
          <p:nvSpPr>
            <p:cNvPr id="109" name="Text Box 85">
              <a:extLst>
                <a:ext uri="{FF2B5EF4-FFF2-40B4-BE49-F238E27FC236}">
                  <a16:creationId xmlns:a16="http://schemas.microsoft.com/office/drawing/2014/main" id="{5A2C8E6C-87AC-4456-8DBF-669AF477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4587" y="5108760"/>
              <a:ext cx="316501" cy="360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310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57200" lvl="1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Problem definition: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80808"/>
                </a:solidFill>
              </a:rPr>
              <a:t>The Knapsack problem is an “</a:t>
            </a:r>
            <a:r>
              <a:rPr lang="en-US" altLang="en-US" sz="2400" dirty="0">
                <a:solidFill>
                  <a:srgbClr val="FF0000"/>
                </a:solidFill>
              </a:rPr>
              <a:t>combinatorial optimization problem</a:t>
            </a:r>
            <a:r>
              <a:rPr lang="en-US" altLang="en-US" sz="2400" dirty="0">
                <a:solidFill>
                  <a:srgbClr val="080808"/>
                </a:solidFill>
              </a:rPr>
              <a:t>”, a topic in mathematics and computer science about finding the optimal object among a set of object .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80808"/>
                </a:solidFill>
              </a:rPr>
              <a:t>Given a set of items,  each with a </a:t>
            </a:r>
            <a:r>
              <a:rPr lang="en-US" altLang="en-US" sz="2400" dirty="0">
                <a:solidFill>
                  <a:srgbClr val="FF0000"/>
                </a:solidFill>
              </a:rPr>
              <a:t>weight</a:t>
            </a:r>
            <a:r>
              <a:rPr lang="en-US" altLang="en-US" sz="2400" dirty="0">
                <a:solidFill>
                  <a:srgbClr val="080808"/>
                </a:solidFill>
              </a:rPr>
              <a:t> and a </a:t>
            </a:r>
            <a:r>
              <a:rPr lang="en-US" altLang="en-US" sz="2400" dirty="0">
                <a:solidFill>
                  <a:srgbClr val="FF0000"/>
                </a:solidFill>
              </a:rPr>
              <a:t>profit</a:t>
            </a:r>
            <a:r>
              <a:rPr lang="en-US" altLang="en-US" sz="2400" dirty="0">
                <a:solidFill>
                  <a:srgbClr val="080808"/>
                </a:solidFill>
              </a:rPr>
              <a:t>, determine the  number of each item to include in a collection so that  </a:t>
            </a:r>
            <a:r>
              <a:rPr lang="en-US" altLang="en-US" sz="2400" dirty="0">
                <a:solidFill>
                  <a:srgbClr val="FF0000"/>
                </a:solidFill>
              </a:rPr>
              <a:t>the total weight is less than or equal to a given limit  and the total profit is as large as possible.</a:t>
            </a:r>
          </a:p>
        </p:txBody>
      </p:sp>
    </p:spTree>
    <p:extLst>
      <p:ext uri="{BB962C8B-B14F-4D97-AF65-F5344CB8AC3E}">
        <p14:creationId xmlns:p14="http://schemas.microsoft.com/office/powerpoint/2010/main" val="16669212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176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57200" lvl="1" indent="0" algn="just"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Versions of Knapsack:</a:t>
            </a:r>
            <a:endParaRPr lang="en-US" altLang="en-US" sz="2200" b="1" dirty="0">
              <a:solidFill>
                <a:srgbClr val="080808"/>
              </a:solidFill>
            </a:endParaRPr>
          </a:p>
          <a:p>
            <a:pPr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Problem:</a:t>
            </a:r>
            <a:r>
              <a:rPr lang="en-US" altLang="en-US" sz="2400" dirty="0">
                <a:solidFill>
                  <a:srgbClr val="080808"/>
                </a:solidFill>
              </a:rPr>
              <a:t> </a:t>
            </a:r>
          </a:p>
          <a:p>
            <a:pPr marL="800100" lvl="2" indent="0" algn="just">
              <a:buNone/>
            </a:pPr>
            <a:r>
              <a:rPr lang="en-US" altLang="en-US" dirty="0">
                <a:solidFill>
                  <a:srgbClr val="080808"/>
                </a:solidFill>
              </a:rPr>
              <a:t>Items are  divisible; you can take any fraction of an item and it is solved by using </a:t>
            </a:r>
            <a:r>
              <a:rPr lang="en-US" altLang="en-US" b="1" dirty="0">
                <a:solidFill>
                  <a:srgbClr val="080808"/>
                </a:solidFill>
              </a:rPr>
              <a:t>Greedy Algorithm.</a:t>
            </a:r>
          </a:p>
          <a:p>
            <a:pPr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80808"/>
                </a:solidFill>
              </a:rPr>
              <a:t>0/1 Knapsack Problem:</a:t>
            </a:r>
          </a:p>
          <a:p>
            <a:pPr marL="800100" lvl="2" indent="0" algn="just">
              <a:buNone/>
            </a:pPr>
            <a:r>
              <a:rPr lang="en-US" altLang="en-US" dirty="0">
                <a:solidFill>
                  <a:srgbClr val="080808"/>
                </a:solidFill>
              </a:rPr>
              <a:t>Items are indivisible;  you either take them or not and it is solved by using </a:t>
            </a:r>
            <a:r>
              <a:rPr lang="en-US" altLang="en-US" b="1" dirty="0">
                <a:solidFill>
                  <a:srgbClr val="080808"/>
                </a:solidFill>
              </a:rPr>
              <a:t>Dynamic Programming(DP).</a:t>
            </a:r>
          </a:p>
          <a:p>
            <a:pPr marL="800100" lvl="2" indent="0" algn="just">
              <a:buNone/>
            </a:pPr>
            <a:endParaRPr lang="en-US" altLang="en-US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699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371600"/>
                <a:ext cx="7488832" cy="1769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Fractional Knapsack Problem:</a:t>
                </a:r>
                <a:r>
                  <a:rPr lang="en-US" altLang="en-US" sz="24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800100" lvl="2" indent="0" algn="just">
                  <a:buNone/>
                </a:pPr>
                <a:r>
                  <a:rPr lang="en-US" altLang="en-US" dirty="0">
                    <a:solidFill>
                      <a:srgbClr val="080808"/>
                    </a:solidFill>
                  </a:rPr>
                  <a:t>Given n objects and a knapsack with a capacity “M” (weight)</a:t>
                </a:r>
              </a:p>
              <a:p>
                <a:pPr lvl="3" indent="-342900" algn="just"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rgbClr val="080808"/>
                    </a:solidFill>
                  </a:rPr>
                  <a:t>Each object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 and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.</a:t>
                </a:r>
              </a:p>
              <a:p>
                <a:pPr lvl="3" indent="-342900" algn="just"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rgbClr val="080808"/>
                    </a:solidFill>
                  </a:rPr>
                  <a:t>For each object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0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 suppose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 can be placed in the knapsack, then the profit earned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80808"/>
                    </a:solidFill>
                  </a:rPr>
                  <a:t> .</a:t>
                </a:r>
              </a:p>
              <a:p>
                <a:pPr lvl="3" indent="-342900" algn="just">
                  <a:buFont typeface="Arial" panose="020B0604020202020204" pitchFamily="34" charset="0"/>
                  <a:buChar char="•"/>
                </a:pPr>
                <a:endParaRPr lang="en-US" altLang="en-US" sz="2400" dirty="0">
                  <a:solidFill>
                    <a:srgbClr val="080808"/>
                  </a:solidFill>
                </a:endParaRPr>
              </a:p>
              <a:p>
                <a:pPr marL="800100" lvl="2" indent="0" algn="just">
                  <a:buNone/>
                </a:pPr>
                <a:endParaRPr lang="en-US" altLang="en-US" b="1" dirty="0">
                  <a:solidFill>
                    <a:srgbClr val="080808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71600"/>
                <a:ext cx="7488832" cy="1769367"/>
              </a:xfrm>
              <a:prstGeom prst="rect">
                <a:avLst/>
              </a:prstGeom>
              <a:blipFill>
                <a:blip r:embed="rId3"/>
                <a:stretch>
                  <a:fillRect l="-1303" t="-2759" r="-1221" b="-1051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3740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Fractional Knapsack Problem:</a:t>
                </a:r>
                <a:r>
                  <a:rPr lang="en-US" altLang="en-US" sz="2400" dirty="0">
                    <a:solidFill>
                      <a:srgbClr val="080808"/>
                    </a:solidFill>
                  </a:rPr>
                  <a:t> 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The objective is to maximize profit subject to capacity constraints.</a:t>
                </a:r>
              </a:p>
              <a:p>
                <a:pPr marL="357188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180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en-US" sz="1800" b="0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</m:oMath>
                  </m:oMathPara>
                </a14:m>
                <a:endParaRPr lang="en-US" altLang="en-US" sz="1800" dirty="0">
                  <a:solidFill>
                    <a:srgbClr val="080808"/>
                  </a:solidFill>
                </a:endParaRP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------------------------------(1)</a:t>
                </a:r>
              </a:p>
              <a:p>
                <a:pPr marL="357188" lvl="3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Subject to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1" dirty="0">
                    <a:solidFill>
                      <a:srgbClr val="080808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080808"/>
                    </a:solidFill>
                  </a:rPr>
                  <a:t>------------------------(2)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Where, 	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1800" b="0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,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en-US" sz="1800" b="0" dirty="0">
                  <a:solidFill>
                    <a:srgbClr val="080808"/>
                  </a:solidFill>
                  <a:ea typeface="Cambria Math" panose="02040503050406030204" pitchFamily="18" charset="0"/>
                </a:endParaRP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180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.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 feasible solution is any subset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, ……,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 satisfying (1) &amp; (2).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An optimal solution is a feasible solution that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blipFill>
                <a:blip r:embed="rId3"/>
                <a:stretch>
                  <a:fillRect l="-1241" t="-1018" r="-78" b="-45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6081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en-US" sz="2400" b="1" dirty="0">
                    <a:solidFill>
                      <a:srgbClr val="080808"/>
                    </a:solidFill>
                  </a:rPr>
                  <a:t>Problem 5: Knapsack Problem</a:t>
                </a:r>
              </a:p>
              <a:p>
                <a:pPr marL="400050" lvl="1" indent="0" algn="just">
                  <a:lnSpc>
                    <a:spcPct val="150000"/>
                  </a:lnSpc>
                  <a:buNone/>
                </a:pPr>
                <a:r>
                  <a:rPr lang="en-US" altLang="en-US" sz="2400" b="1" dirty="0">
                    <a:solidFill>
                      <a:srgbClr val="080808"/>
                    </a:solidFill>
                  </a:rPr>
                  <a:t>Fractional Knapsack Problem(Implementation)</a:t>
                </a:r>
                <a:endParaRPr lang="en-US" altLang="en-US" sz="2400" dirty="0">
                  <a:solidFill>
                    <a:srgbClr val="080808"/>
                  </a:solidFill>
                </a:endParaRP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Fractional knapsack problem is solved using greedy method in the following steps-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Step-01: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For each item, compute its (profit / weight) ratio.(</a:t>
                </a:r>
                <a:r>
                  <a:rPr lang="en-US" altLang="en-US" sz="1800" dirty="0" err="1">
                    <a:solidFill>
                      <a:srgbClr val="080808"/>
                    </a:solidFill>
                  </a:rPr>
                  <a:t>i.e</a:t>
                </a:r>
                <a:r>
                  <a:rPr lang="en-US" altLang="en-US" sz="1800" dirty="0">
                    <a:solidFill>
                      <a:srgbClr val="08080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800" dirty="0">
                    <a:solidFill>
                      <a:srgbClr val="080808"/>
                    </a:solidFill>
                  </a:rPr>
                  <a:t>)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Step-02: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Arrange all the items in decreasing order of their (profit / weight)  ratio.</a:t>
                </a:r>
              </a:p>
              <a:p>
                <a:pPr marL="357188" lvl="2" indent="0" algn="just">
                  <a:buNone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Step-03: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Start putting the items into the knapsack beginning from the item with the highest ratio.</a:t>
                </a:r>
              </a:p>
              <a:p>
                <a:pPr marL="1100138" lvl="3" indent="-285750" algn="just">
                  <a:buFont typeface="Arial" panose="020B0604020202020204" pitchFamily="34" charset="0"/>
                  <a:buChar char="•"/>
                </a:pPr>
                <a:r>
                  <a:rPr lang="en-US" altLang="en-US" sz="1800" dirty="0">
                    <a:solidFill>
                      <a:srgbClr val="080808"/>
                    </a:solidFill>
                  </a:rPr>
                  <a:t>Put as many items as you can into the knapsack.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371600"/>
                <a:ext cx="7859216" cy="4793704"/>
              </a:xfrm>
              <a:prstGeom prst="rect">
                <a:avLst/>
              </a:prstGeom>
              <a:blipFill>
                <a:blip r:embed="rId3"/>
                <a:stretch>
                  <a:fillRect l="-1241" t="-1018" r="-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46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1600"/>
            <a:ext cx="7488832" cy="46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Single source shortest path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rgbClr val="080808"/>
                </a:solidFill>
              </a:rPr>
              <a:t>Dijkstra’s Algorithm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80808"/>
                </a:solidFill>
              </a:rPr>
              <a:t>Dijkstra Algorithm is a very famous greedy algorithm.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80808"/>
                </a:solidFill>
              </a:rPr>
              <a:t>It is used for solving the single source shortest path problem.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80808"/>
                </a:solidFill>
              </a:rPr>
              <a:t>It computes the shortest path from one particular source node to all other remaining nodes of the graph.</a:t>
            </a:r>
          </a:p>
        </p:txBody>
      </p:sp>
    </p:spTree>
    <p:extLst>
      <p:ext uri="{BB962C8B-B14F-4D97-AF65-F5344CB8AC3E}">
        <p14:creationId xmlns:p14="http://schemas.microsoft.com/office/powerpoint/2010/main" val="4840294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7E210-FC50-4B36-91F7-91AF29768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58779"/>
              </p:ext>
            </p:extLst>
          </p:nvPr>
        </p:nvGraphicFramePr>
        <p:xfrm>
          <a:off x="3203848" y="3455777"/>
          <a:ext cx="3074640" cy="194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8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102488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77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168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Step-01: Compute the (profit / weight) ratio for each item-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551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Step-01: Compute the (profit / weight) ratio for each item-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15242"/>
              </p:ext>
            </p:extLst>
          </p:nvPr>
        </p:nvGraphicFramePr>
        <p:xfrm>
          <a:off x="2627784" y="3861048"/>
          <a:ext cx="3600400" cy="194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77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393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Step-02: Sort all the items in decreasing order of their value / weight ratio-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43987"/>
              </p:ext>
            </p:extLst>
          </p:nvPr>
        </p:nvGraphicFramePr>
        <p:xfrm>
          <a:off x="2627784" y="3861048"/>
          <a:ext cx="3600400" cy="194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3360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32162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0552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57441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774880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5774880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08876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05882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16188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16188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48990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3524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91588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561380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5613809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35583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274854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274854"/>
                  </p:ext>
                </p:extLst>
              </p:nvPr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45067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Greedy Algorithm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371600"/>
            <a:ext cx="7859216" cy="479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>
                <a:solidFill>
                  <a:srgbClr val="080808"/>
                </a:solidFill>
              </a:rPr>
              <a:t>Problem 5: Knapsack Problem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altLang="en-US" sz="2400" b="1" dirty="0">
                <a:solidFill>
                  <a:srgbClr val="080808"/>
                </a:solidFill>
              </a:rPr>
              <a:t>Fractional Knapsack Problem(Implementation)</a:t>
            </a:r>
            <a:endParaRPr lang="en-US" altLang="en-US" sz="24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Example 1: For the given set of items and knapsack capacity = 60 kg, find the optimal solution for the fractional knapsack problem making use of greedy approach.</a:t>
            </a:r>
          </a:p>
          <a:p>
            <a:pPr marL="357188" indent="0" algn="just">
              <a:buNone/>
            </a:pPr>
            <a:r>
              <a:rPr lang="en-US" altLang="en-US" sz="1800" dirty="0">
                <a:solidFill>
                  <a:srgbClr val="080808"/>
                </a:solidFill>
              </a:rPr>
              <a:t>Step-03: Start filling the knapsack by putting the items into it one by one.</a:t>
            </a: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  <a:p>
            <a:pPr marL="357188" indent="0" algn="just">
              <a:buNone/>
            </a:pPr>
            <a:endParaRPr lang="en-US" altLang="en-US" sz="1800" dirty="0">
              <a:solidFill>
                <a:srgbClr val="080808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1E7DF-0CAD-4E6E-BEC4-DD107381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36209"/>
              </p:ext>
            </p:extLst>
          </p:nvPr>
        </p:nvGraphicFramePr>
        <p:xfrm>
          <a:off x="1259632" y="3933056"/>
          <a:ext cx="3168352" cy="194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59288603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958661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8004062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4168089"/>
                    </a:ext>
                  </a:extLst>
                </a:gridCol>
              </a:tblGrid>
              <a:tr h="513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Item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Profit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  <a:endParaRPr lang="en-IN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44386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27961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84297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82768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63604"/>
                  </a:ext>
                </a:extLst>
              </a:tr>
              <a:tr h="2860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3300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330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138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33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B4342F-8735-4667-9A33-128699F54B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48064" y="3933056"/>
              <a:ext cx="3168351" cy="198665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56117">
                      <a:extLst>
                        <a:ext uri="{9D8B030D-6E8A-4147-A177-3AD203B41FA5}">
                          <a16:colId xmlns:a16="http://schemas.microsoft.com/office/drawing/2014/main" val="3592886033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429586619"/>
                        </a:ext>
                      </a:extLst>
                    </a:gridCol>
                    <a:gridCol w="1056117">
                      <a:extLst>
                        <a:ext uri="{9D8B030D-6E8A-4147-A177-3AD203B41FA5}">
                          <a16:colId xmlns:a16="http://schemas.microsoft.com/office/drawing/2014/main" val="3800406216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Knapsack weight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Items in Knapsack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1800" u="none" strike="noStrike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Cost</a:t>
                          </a:r>
                          <a:endParaRPr lang="en-IN" sz="1800" b="1" i="0" u="none" strike="noStrike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1344386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60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56" t="-221277" r="-101734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827961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55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30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084297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45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1, 2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3300"/>
                              </a:solidFill>
                              <a:effectLst/>
                              <a:latin typeface="Tahoma" panose="020B0604030504040204" pitchFamily="34" charset="0"/>
                            </a:rPr>
                            <a:t>70</a:t>
                          </a:r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8682768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5463604"/>
                      </a:ext>
                    </a:extLst>
                  </a:tr>
                  <a:tr h="286079"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endParaRPr lang="en-IN" sz="1800" b="0" i="0" u="none" strike="noStrike" dirty="0">
                            <a:solidFill>
                              <a:srgbClr val="003300"/>
                            </a:solidFill>
                            <a:effectLst/>
                            <a:latin typeface="Tahoma" panose="020B060403050404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00330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6231781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15063</TotalTime>
  <Words>8555</Words>
  <Application>Microsoft Office PowerPoint</Application>
  <PresentationFormat>On-screen Show (4:3)</PresentationFormat>
  <Paragraphs>3310</Paragraphs>
  <Slides>107</Slides>
  <Notes>105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6" baseType="lpstr">
      <vt:lpstr>Arial</vt:lpstr>
      <vt:lpstr>Arial Black</vt:lpstr>
      <vt:lpstr>Calibri</vt:lpstr>
      <vt:lpstr>Cambria Math</vt:lpstr>
      <vt:lpstr>Tahoma</vt:lpstr>
      <vt:lpstr>Times New Roman</vt:lpstr>
      <vt:lpstr>Trebuchet MS</vt:lpstr>
      <vt:lpstr>10069045</vt:lpstr>
      <vt:lpstr>Equation</vt:lpstr>
      <vt:lpstr>Design and Analysis of Algorithm   Greedy Methods  (Single Source shortest path, Knapsack problem )  </vt:lpstr>
      <vt:lpstr>Overview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Greedy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Gyanendra Tiwary</cp:lastModifiedBy>
  <cp:revision>972</cp:revision>
  <dcterms:created xsi:type="dcterms:W3CDTF">2008-04-22T09:26:06Z</dcterms:created>
  <dcterms:modified xsi:type="dcterms:W3CDTF">2020-12-21T01:11:27Z</dcterms:modified>
</cp:coreProperties>
</file>