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76"/>
  </p:notesMasterIdLst>
  <p:sldIdLst>
    <p:sldId id="256" r:id="rId2"/>
    <p:sldId id="286" r:id="rId3"/>
    <p:sldId id="988" r:id="rId4"/>
    <p:sldId id="986" r:id="rId5"/>
    <p:sldId id="989" r:id="rId6"/>
    <p:sldId id="287" r:id="rId7"/>
    <p:sldId id="991" r:id="rId8"/>
    <p:sldId id="990" r:id="rId9"/>
    <p:sldId id="992" r:id="rId10"/>
    <p:sldId id="984" r:id="rId11"/>
    <p:sldId id="985" r:id="rId12"/>
    <p:sldId id="987" r:id="rId13"/>
    <p:sldId id="993" r:id="rId14"/>
    <p:sldId id="994" r:id="rId15"/>
    <p:sldId id="995" r:id="rId16"/>
    <p:sldId id="996" r:id="rId17"/>
    <p:sldId id="998" r:id="rId18"/>
    <p:sldId id="997" r:id="rId19"/>
    <p:sldId id="999" r:id="rId20"/>
    <p:sldId id="1003" r:id="rId21"/>
    <p:sldId id="1002" r:id="rId22"/>
    <p:sldId id="1004" r:id="rId23"/>
    <p:sldId id="1005" r:id="rId24"/>
    <p:sldId id="1006" r:id="rId25"/>
    <p:sldId id="1007" r:id="rId26"/>
    <p:sldId id="1008" r:id="rId27"/>
    <p:sldId id="1033" r:id="rId28"/>
    <p:sldId id="1012" r:id="rId29"/>
    <p:sldId id="1013" r:id="rId30"/>
    <p:sldId id="1010" r:id="rId31"/>
    <p:sldId id="1009" r:id="rId32"/>
    <p:sldId id="1014" r:id="rId33"/>
    <p:sldId id="1034" r:id="rId34"/>
    <p:sldId id="1017" r:id="rId35"/>
    <p:sldId id="1018" r:id="rId36"/>
    <p:sldId id="1019" r:id="rId37"/>
    <p:sldId id="1020" r:id="rId38"/>
    <p:sldId id="1021" r:id="rId39"/>
    <p:sldId id="1022" r:id="rId40"/>
    <p:sldId id="1023" r:id="rId41"/>
    <p:sldId id="1024" r:id="rId42"/>
    <p:sldId id="1025" r:id="rId43"/>
    <p:sldId id="1026" r:id="rId44"/>
    <p:sldId id="1027" r:id="rId45"/>
    <p:sldId id="1028" r:id="rId46"/>
    <p:sldId id="1029" r:id="rId47"/>
    <p:sldId id="1030" r:id="rId48"/>
    <p:sldId id="1031" r:id="rId49"/>
    <p:sldId id="1015" r:id="rId50"/>
    <p:sldId id="1016" r:id="rId51"/>
    <p:sldId id="1032" r:id="rId52"/>
    <p:sldId id="1035" r:id="rId53"/>
    <p:sldId id="1036" r:id="rId54"/>
    <p:sldId id="1038" r:id="rId55"/>
    <p:sldId id="1039" r:id="rId56"/>
    <p:sldId id="1037" r:id="rId57"/>
    <p:sldId id="1040" r:id="rId58"/>
    <p:sldId id="1041" r:id="rId59"/>
    <p:sldId id="1042" r:id="rId60"/>
    <p:sldId id="1043" r:id="rId61"/>
    <p:sldId id="1044" r:id="rId62"/>
    <p:sldId id="1045" r:id="rId63"/>
    <p:sldId id="1046" r:id="rId64"/>
    <p:sldId id="1047" r:id="rId65"/>
    <p:sldId id="1048" r:id="rId66"/>
    <p:sldId id="1049" r:id="rId67"/>
    <p:sldId id="1050" r:id="rId68"/>
    <p:sldId id="1051" r:id="rId69"/>
    <p:sldId id="1052" r:id="rId70"/>
    <p:sldId id="1053" r:id="rId71"/>
    <p:sldId id="1054" r:id="rId72"/>
    <p:sldId id="1055" r:id="rId73"/>
    <p:sldId id="1056" r:id="rId74"/>
    <p:sldId id="284" r:id="rId75"/>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8764" autoAdjust="0"/>
  </p:normalViewPr>
  <p:slideViewPr>
    <p:cSldViewPr>
      <p:cViewPr varScale="1">
        <p:scale>
          <a:sx n="73" d="100"/>
          <a:sy n="73" d="100"/>
        </p:scale>
        <p:origin x="1550" y="67"/>
      </p:cViewPr>
      <p:guideLst>
        <p:guide orient="horz" pos="2160"/>
        <p:guide pos="2880"/>
      </p:guideLst>
    </p:cSldViewPr>
  </p:slideViewPr>
  <p:outlineViewPr>
    <p:cViewPr>
      <p:scale>
        <a:sx n="33" d="100"/>
        <a:sy n="33" d="100"/>
      </p:scale>
      <p:origin x="0" y="-1339"/>
    </p:cViewPr>
  </p:outlineViewPr>
  <p:notesTextViewPr>
    <p:cViewPr>
      <p:scale>
        <a:sx n="100" d="100"/>
        <a:sy n="100" d="100"/>
      </p:scale>
      <p:origin x="0" y="0"/>
    </p:cViewPr>
  </p:notesTextViewPr>
  <p:notesViewPr>
    <p:cSldViewPr>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FAFD8-BD22-4431-A7B2-3045DAA934F8}" type="datetimeFigureOut">
              <a:rPr lang="en-IN" smtClean="0"/>
              <a:t>25-11-2020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6175D-679A-4CD1-8071-76EC819C1C4E}" type="slidenum">
              <a:rPr lang="en-IN" smtClean="0"/>
              <a:t>‹#›</a:t>
            </a:fld>
            <a:endParaRPr lang="en-IN"/>
          </a:p>
        </p:txBody>
      </p:sp>
    </p:spTree>
    <p:extLst>
      <p:ext uri="{BB962C8B-B14F-4D97-AF65-F5344CB8AC3E}">
        <p14:creationId xmlns:p14="http://schemas.microsoft.com/office/powerpoint/2010/main" val="11438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a:t>
            </a:fld>
            <a:endParaRPr lang="en-IN"/>
          </a:p>
        </p:txBody>
      </p:sp>
    </p:spTree>
    <p:extLst>
      <p:ext uri="{BB962C8B-B14F-4D97-AF65-F5344CB8AC3E}">
        <p14:creationId xmlns:p14="http://schemas.microsoft.com/office/powerpoint/2010/main" val="323400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11</a:t>
            </a:fld>
            <a:endParaRPr lang="en-IN"/>
          </a:p>
        </p:txBody>
      </p:sp>
    </p:spTree>
    <p:extLst>
      <p:ext uri="{BB962C8B-B14F-4D97-AF65-F5344CB8AC3E}">
        <p14:creationId xmlns:p14="http://schemas.microsoft.com/office/powerpoint/2010/main" val="78266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12</a:t>
            </a:fld>
            <a:endParaRPr lang="en-IN"/>
          </a:p>
        </p:txBody>
      </p:sp>
    </p:spTree>
    <p:extLst>
      <p:ext uri="{BB962C8B-B14F-4D97-AF65-F5344CB8AC3E}">
        <p14:creationId xmlns:p14="http://schemas.microsoft.com/office/powerpoint/2010/main" val="144290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13</a:t>
            </a:fld>
            <a:endParaRPr lang="en-IN"/>
          </a:p>
        </p:txBody>
      </p:sp>
    </p:spTree>
    <p:extLst>
      <p:ext uri="{BB962C8B-B14F-4D97-AF65-F5344CB8AC3E}">
        <p14:creationId xmlns:p14="http://schemas.microsoft.com/office/powerpoint/2010/main" val="41026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14</a:t>
            </a:fld>
            <a:endParaRPr lang="en-IN"/>
          </a:p>
        </p:txBody>
      </p:sp>
    </p:spTree>
    <p:extLst>
      <p:ext uri="{BB962C8B-B14F-4D97-AF65-F5344CB8AC3E}">
        <p14:creationId xmlns:p14="http://schemas.microsoft.com/office/powerpoint/2010/main" val="3099729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15</a:t>
            </a:fld>
            <a:endParaRPr lang="en-IN"/>
          </a:p>
        </p:txBody>
      </p:sp>
    </p:spTree>
    <p:extLst>
      <p:ext uri="{BB962C8B-B14F-4D97-AF65-F5344CB8AC3E}">
        <p14:creationId xmlns:p14="http://schemas.microsoft.com/office/powerpoint/2010/main" val="4054575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16</a:t>
            </a:fld>
            <a:endParaRPr lang="en-IN"/>
          </a:p>
        </p:txBody>
      </p:sp>
    </p:spTree>
    <p:extLst>
      <p:ext uri="{BB962C8B-B14F-4D97-AF65-F5344CB8AC3E}">
        <p14:creationId xmlns:p14="http://schemas.microsoft.com/office/powerpoint/2010/main" val="35854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17</a:t>
            </a:fld>
            <a:endParaRPr lang="en-IN"/>
          </a:p>
        </p:txBody>
      </p:sp>
    </p:spTree>
    <p:extLst>
      <p:ext uri="{BB962C8B-B14F-4D97-AF65-F5344CB8AC3E}">
        <p14:creationId xmlns:p14="http://schemas.microsoft.com/office/powerpoint/2010/main" val="140349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18</a:t>
            </a:fld>
            <a:endParaRPr lang="en-IN"/>
          </a:p>
        </p:txBody>
      </p:sp>
    </p:spTree>
    <p:extLst>
      <p:ext uri="{BB962C8B-B14F-4D97-AF65-F5344CB8AC3E}">
        <p14:creationId xmlns:p14="http://schemas.microsoft.com/office/powerpoint/2010/main" val="3448558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19</a:t>
            </a:fld>
            <a:endParaRPr lang="en-IN"/>
          </a:p>
        </p:txBody>
      </p:sp>
    </p:spTree>
    <p:extLst>
      <p:ext uri="{BB962C8B-B14F-4D97-AF65-F5344CB8AC3E}">
        <p14:creationId xmlns:p14="http://schemas.microsoft.com/office/powerpoint/2010/main" val="2346974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20</a:t>
            </a:fld>
            <a:endParaRPr lang="en-IN"/>
          </a:p>
        </p:txBody>
      </p:sp>
    </p:spTree>
    <p:extLst>
      <p:ext uri="{BB962C8B-B14F-4D97-AF65-F5344CB8AC3E}">
        <p14:creationId xmlns:p14="http://schemas.microsoft.com/office/powerpoint/2010/main" val="289070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a:t>
            </a:fld>
            <a:endParaRPr lang="en-IN"/>
          </a:p>
        </p:txBody>
      </p:sp>
    </p:spTree>
    <p:extLst>
      <p:ext uri="{BB962C8B-B14F-4D97-AF65-F5344CB8AC3E}">
        <p14:creationId xmlns:p14="http://schemas.microsoft.com/office/powerpoint/2010/main" val="9866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21</a:t>
            </a:fld>
            <a:endParaRPr lang="en-IN"/>
          </a:p>
        </p:txBody>
      </p:sp>
    </p:spTree>
    <p:extLst>
      <p:ext uri="{BB962C8B-B14F-4D97-AF65-F5344CB8AC3E}">
        <p14:creationId xmlns:p14="http://schemas.microsoft.com/office/powerpoint/2010/main" val="277106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22</a:t>
            </a:fld>
            <a:endParaRPr lang="en-IN"/>
          </a:p>
        </p:txBody>
      </p:sp>
    </p:spTree>
    <p:extLst>
      <p:ext uri="{BB962C8B-B14F-4D97-AF65-F5344CB8AC3E}">
        <p14:creationId xmlns:p14="http://schemas.microsoft.com/office/powerpoint/2010/main" val="39390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23</a:t>
            </a:fld>
            <a:endParaRPr lang="en-IN"/>
          </a:p>
        </p:txBody>
      </p:sp>
    </p:spTree>
    <p:extLst>
      <p:ext uri="{BB962C8B-B14F-4D97-AF65-F5344CB8AC3E}">
        <p14:creationId xmlns:p14="http://schemas.microsoft.com/office/powerpoint/2010/main" val="1848985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24</a:t>
            </a:fld>
            <a:endParaRPr lang="en-IN"/>
          </a:p>
        </p:txBody>
      </p:sp>
    </p:spTree>
    <p:extLst>
      <p:ext uri="{BB962C8B-B14F-4D97-AF65-F5344CB8AC3E}">
        <p14:creationId xmlns:p14="http://schemas.microsoft.com/office/powerpoint/2010/main" val="1042407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25</a:t>
            </a:fld>
            <a:endParaRPr lang="en-IN"/>
          </a:p>
        </p:txBody>
      </p:sp>
    </p:spTree>
    <p:extLst>
      <p:ext uri="{BB962C8B-B14F-4D97-AF65-F5344CB8AC3E}">
        <p14:creationId xmlns:p14="http://schemas.microsoft.com/office/powerpoint/2010/main" val="66357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26</a:t>
            </a:fld>
            <a:endParaRPr lang="en-IN"/>
          </a:p>
        </p:txBody>
      </p:sp>
    </p:spTree>
    <p:extLst>
      <p:ext uri="{BB962C8B-B14F-4D97-AF65-F5344CB8AC3E}">
        <p14:creationId xmlns:p14="http://schemas.microsoft.com/office/powerpoint/2010/main" val="10051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27</a:t>
            </a:fld>
            <a:endParaRPr lang="en-IN"/>
          </a:p>
        </p:txBody>
      </p:sp>
    </p:spTree>
    <p:extLst>
      <p:ext uri="{BB962C8B-B14F-4D97-AF65-F5344CB8AC3E}">
        <p14:creationId xmlns:p14="http://schemas.microsoft.com/office/powerpoint/2010/main" val="512116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28</a:t>
            </a:fld>
            <a:endParaRPr lang="en-IN"/>
          </a:p>
        </p:txBody>
      </p:sp>
    </p:spTree>
    <p:extLst>
      <p:ext uri="{BB962C8B-B14F-4D97-AF65-F5344CB8AC3E}">
        <p14:creationId xmlns:p14="http://schemas.microsoft.com/office/powerpoint/2010/main" val="280223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29</a:t>
            </a:fld>
            <a:endParaRPr lang="en-IN"/>
          </a:p>
        </p:txBody>
      </p:sp>
    </p:spTree>
    <p:extLst>
      <p:ext uri="{BB962C8B-B14F-4D97-AF65-F5344CB8AC3E}">
        <p14:creationId xmlns:p14="http://schemas.microsoft.com/office/powerpoint/2010/main" val="188672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30</a:t>
            </a:fld>
            <a:endParaRPr lang="en-IN"/>
          </a:p>
        </p:txBody>
      </p:sp>
    </p:spTree>
    <p:extLst>
      <p:ext uri="{BB962C8B-B14F-4D97-AF65-F5344CB8AC3E}">
        <p14:creationId xmlns:p14="http://schemas.microsoft.com/office/powerpoint/2010/main" val="145350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a:t>
            </a:fld>
            <a:endParaRPr lang="en-IN"/>
          </a:p>
        </p:txBody>
      </p:sp>
    </p:spTree>
    <p:extLst>
      <p:ext uri="{BB962C8B-B14F-4D97-AF65-F5344CB8AC3E}">
        <p14:creationId xmlns:p14="http://schemas.microsoft.com/office/powerpoint/2010/main" val="109328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31</a:t>
            </a:fld>
            <a:endParaRPr lang="en-IN"/>
          </a:p>
        </p:txBody>
      </p:sp>
    </p:spTree>
    <p:extLst>
      <p:ext uri="{BB962C8B-B14F-4D97-AF65-F5344CB8AC3E}">
        <p14:creationId xmlns:p14="http://schemas.microsoft.com/office/powerpoint/2010/main" val="2674942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32</a:t>
            </a:fld>
            <a:endParaRPr lang="en-IN"/>
          </a:p>
        </p:txBody>
      </p:sp>
    </p:spTree>
    <p:extLst>
      <p:ext uri="{BB962C8B-B14F-4D97-AF65-F5344CB8AC3E}">
        <p14:creationId xmlns:p14="http://schemas.microsoft.com/office/powerpoint/2010/main" val="378442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33</a:t>
            </a:fld>
            <a:endParaRPr lang="en-IN"/>
          </a:p>
        </p:txBody>
      </p:sp>
    </p:spTree>
    <p:extLst>
      <p:ext uri="{BB962C8B-B14F-4D97-AF65-F5344CB8AC3E}">
        <p14:creationId xmlns:p14="http://schemas.microsoft.com/office/powerpoint/2010/main" val="2638666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34</a:t>
            </a:fld>
            <a:endParaRPr lang="en-IN"/>
          </a:p>
        </p:txBody>
      </p:sp>
    </p:spTree>
    <p:extLst>
      <p:ext uri="{BB962C8B-B14F-4D97-AF65-F5344CB8AC3E}">
        <p14:creationId xmlns:p14="http://schemas.microsoft.com/office/powerpoint/2010/main" val="2287693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35</a:t>
            </a:fld>
            <a:endParaRPr lang="en-IN"/>
          </a:p>
        </p:txBody>
      </p:sp>
    </p:spTree>
    <p:extLst>
      <p:ext uri="{BB962C8B-B14F-4D97-AF65-F5344CB8AC3E}">
        <p14:creationId xmlns:p14="http://schemas.microsoft.com/office/powerpoint/2010/main" val="1743156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36</a:t>
            </a:fld>
            <a:endParaRPr lang="en-IN"/>
          </a:p>
        </p:txBody>
      </p:sp>
    </p:spTree>
    <p:extLst>
      <p:ext uri="{BB962C8B-B14F-4D97-AF65-F5344CB8AC3E}">
        <p14:creationId xmlns:p14="http://schemas.microsoft.com/office/powerpoint/2010/main" val="3236226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37</a:t>
            </a:fld>
            <a:endParaRPr lang="en-IN"/>
          </a:p>
        </p:txBody>
      </p:sp>
    </p:spTree>
    <p:extLst>
      <p:ext uri="{BB962C8B-B14F-4D97-AF65-F5344CB8AC3E}">
        <p14:creationId xmlns:p14="http://schemas.microsoft.com/office/powerpoint/2010/main" val="365562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38</a:t>
            </a:fld>
            <a:endParaRPr lang="en-IN"/>
          </a:p>
        </p:txBody>
      </p:sp>
    </p:spTree>
    <p:extLst>
      <p:ext uri="{BB962C8B-B14F-4D97-AF65-F5344CB8AC3E}">
        <p14:creationId xmlns:p14="http://schemas.microsoft.com/office/powerpoint/2010/main" val="4282056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39</a:t>
            </a:fld>
            <a:endParaRPr lang="en-IN"/>
          </a:p>
        </p:txBody>
      </p:sp>
    </p:spTree>
    <p:extLst>
      <p:ext uri="{BB962C8B-B14F-4D97-AF65-F5344CB8AC3E}">
        <p14:creationId xmlns:p14="http://schemas.microsoft.com/office/powerpoint/2010/main" val="3007958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40</a:t>
            </a:fld>
            <a:endParaRPr lang="en-IN"/>
          </a:p>
        </p:txBody>
      </p:sp>
    </p:spTree>
    <p:extLst>
      <p:ext uri="{BB962C8B-B14F-4D97-AF65-F5344CB8AC3E}">
        <p14:creationId xmlns:p14="http://schemas.microsoft.com/office/powerpoint/2010/main" val="18460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a:t>
            </a:fld>
            <a:endParaRPr lang="en-IN"/>
          </a:p>
        </p:txBody>
      </p:sp>
    </p:spTree>
    <p:extLst>
      <p:ext uri="{BB962C8B-B14F-4D97-AF65-F5344CB8AC3E}">
        <p14:creationId xmlns:p14="http://schemas.microsoft.com/office/powerpoint/2010/main" val="1513784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41</a:t>
            </a:fld>
            <a:endParaRPr lang="en-IN"/>
          </a:p>
        </p:txBody>
      </p:sp>
    </p:spTree>
    <p:extLst>
      <p:ext uri="{BB962C8B-B14F-4D97-AF65-F5344CB8AC3E}">
        <p14:creationId xmlns:p14="http://schemas.microsoft.com/office/powerpoint/2010/main" val="424985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42</a:t>
            </a:fld>
            <a:endParaRPr lang="en-IN"/>
          </a:p>
        </p:txBody>
      </p:sp>
    </p:spTree>
    <p:extLst>
      <p:ext uri="{BB962C8B-B14F-4D97-AF65-F5344CB8AC3E}">
        <p14:creationId xmlns:p14="http://schemas.microsoft.com/office/powerpoint/2010/main" val="3483318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43</a:t>
            </a:fld>
            <a:endParaRPr lang="en-IN"/>
          </a:p>
        </p:txBody>
      </p:sp>
    </p:spTree>
    <p:extLst>
      <p:ext uri="{BB962C8B-B14F-4D97-AF65-F5344CB8AC3E}">
        <p14:creationId xmlns:p14="http://schemas.microsoft.com/office/powerpoint/2010/main" val="4185727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44</a:t>
            </a:fld>
            <a:endParaRPr lang="en-IN"/>
          </a:p>
        </p:txBody>
      </p:sp>
    </p:spTree>
    <p:extLst>
      <p:ext uri="{BB962C8B-B14F-4D97-AF65-F5344CB8AC3E}">
        <p14:creationId xmlns:p14="http://schemas.microsoft.com/office/powerpoint/2010/main" val="2691639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45</a:t>
            </a:fld>
            <a:endParaRPr lang="en-IN"/>
          </a:p>
        </p:txBody>
      </p:sp>
    </p:spTree>
    <p:extLst>
      <p:ext uri="{BB962C8B-B14F-4D97-AF65-F5344CB8AC3E}">
        <p14:creationId xmlns:p14="http://schemas.microsoft.com/office/powerpoint/2010/main" val="449147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46</a:t>
            </a:fld>
            <a:endParaRPr lang="en-IN"/>
          </a:p>
        </p:txBody>
      </p:sp>
    </p:spTree>
    <p:extLst>
      <p:ext uri="{BB962C8B-B14F-4D97-AF65-F5344CB8AC3E}">
        <p14:creationId xmlns:p14="http://schemas.microsoft.com/office/powerpoint/2010/main" val="3492742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47</a:t>
            </a:fld>
            <a:endParaRPr lang="en-IN"/>
          </a:p>
        </p:txBody>
      </p:sp>
    </p:spTree>
    <p:extLst>
      <p:ext uri="{BB962C8B-B14F-4D97-AF65-F5344CB8AC3E}">
        <p14:creationId xmlns:p14="http://schemas.microsoft.com/office/powerpoint/2010/main" val="1951532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48</a:t>
            </a:fld>
            <a:endParaRPr lang="en-IN"/>
          </a:p>
        </p:txBody>
      </p:sp>
    </p:spTree>
    <p:extLst>
      <p:ext uri="{BB962C8B-B14F-4D97-AF65-F5344CB8AC3E}">
        <p14:creationId xmlns:p14="http://schemas.microsoft.com/office/powerpoint/2010/main" val="3528197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49</a:t>
            </a:fld>
            <a:endParaRPr lang="en-IN"/>
          </a:p>
        </p:txBody>
      </p:sp>
    </p:spTree>
    <p:extLst>
      <p:ext uri="{BB962C8B-B14F-4D97-AF65-F5344CB8AC3E}">
        <p14:creationId xmlns:p14="http://schemas.microsoft.com/office/powerpoint/2010/main" val="3520889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50</a:t>
            </a:fld>
            <a:endParaRPr lang="en-IN"/>
          </a:p>
        </p:txBody>
      </p:sp>
    </p:spTree>
    <p:extLst>
      <p:ext uri="{BB962C8B-B14F-4D97-AF65-F5344CB8AC3E}">
        <p14:creationId xmlns:p14="http://schemas.microsoft.com/office/powerpoint/2010/main" val="422824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a:t>
            </a:fld>
            <a:endParaRPr lang="en-IN"/>
          </a:p>
        </p:txBody>
      </p:sp>
    </p:spTree>
    <p:extLst>
      <p:ext uri="{BB962C8B-B14F-4D97-AF65-F5344CB8AC3E}">
        <p14:creationId xmlns:p14="http://schemas.microsoft.com/office/powerpoint/2010/main" val="3948009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51</a:t>
            </a:fld>
            <a:endParaRPr lang="en-IN"/>
          </a:p>
        </p:txBody>
      </p:sp>
    </p:spTree>
    <p:extLst>
      <p:ext uri="{BB962C8B-B14F-4D97-AF65-F5344CB8AC3E}">
        <p14:creationId xmlns:p14="http://schemas.microsoft.com/office/powerpoint/2010/main" val="710215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52</a:t>
            </a:fld>
            <a:endParaRPr lang="en-IN"/>
          </a:p>
        </p:txBody>
      </p:sp>
    </p:spTree>
    <p:extLst>
      <p:ext uri="{BB962C8B-B14F-4D97-AF65-F5344CB8AC3E}">
        <p14:creationId xmlns:p14="http://schemas.microsoft.com/office/powerpoint/2010/main" val="28630134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53</a:t>
            </a:fld>
            <a:endParaRPr lang="en-IN"/>
          </a:p>
        </p:txBody>
      </p:sp>
    </p:spTree>
    <p:extLst>
      <p:ext uri="{BB962C8B-B14F-4D97-AF65-F5344CB8AC3E}">
        <p14:creationId xmlns:p14="http://schemas.microsoft.com/office/powerpoint/2010/main" val="3241694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54</a:t>
            </a:fld>
            <a:endParaRPr lang="en-IN"/>
          </a:p>
        </p:txBody>
      </p:sp>
    </p:spTree>
    <p:extLst>
      <p:ext uri="{BB962C8B-B14F-4D97-AF65-F5344CB8AC3E}">
        <p14:creationId xmlns:p14="http://schemas.microsoft.com/office/powerpoint/2010/main" val="16583336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55</a:t>
            </a:fld>
            <a:endParaRPr lang="en-IN"/>
          </a:p>
        </p:txBody>
      </p:sp>
    </p:spTree>
    <p:extLst>
      <p:ext uri="{BB962C8B-B14F-4D97-AF65-F5344CB8AC3E}">
        <p14:creationId xmlns:p14="http://schemas.microsoft.com/office/powerpoint/2010/main" val="1474096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56</a:t>
            </a:fld>
            <a:endParaRPr lang="en-IN"/>
          </a:p>
        </p:txBody>
      </p:sp>
    </p:spTree>
    <p:extLst>
      <p:ext uri="{BB962C8B-B14F-4D97-AF65-F5344CB8AC3E}">
        <p14:creationId xmlns:p14="http://schemas.microsoft.com/office/powerpoint/2010/main" val="32094425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57</a:t>
            </a:fld>
            <a:endParaRPr lang="en-IN"/>
          </a:p>
        </p:txBody>
      </p:sp>
    </p:spTree>
    <p:extLst>
      <p:ext uri="{BB962C8B-B14F-4D97-AF65-F5344CB8AC3E}">
        <p14:creationId xmlns:p14="http://schemas.microsoft.com/office/powerpoint/2010/main" val="20856282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58</a:t>
            </a:fld>
            <a:endParaRPr lang="en-IN"/>
          </a:p>
        </p:txBody>
      </p:sp>
    </p:spTree>
    <p:extLst>
      <p:ext uri="{BB962C8B-B14F-4D97-AF65-F5344CB8AC3E}">
        <p14:creationId xmlns:p14="http://schemas.microsoft.com/office/powerpoint/2010/main" val="2597281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59</a:t>
            </a:fld>
            <a:endParaRPr lang="en-IN"/>
          </a:p>
        </p:txBody>
      </p:sp>
    </p:spTree>
    <p:extLst>
      <p:ext uri="{BB962C8B-B14F-4D97-AF65-F5344CB8AC3E}">
        <p14:creationId xmlns:p14="http://schemas.microsoft.com/office/powerpoint/2010/main" val="29798166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60</a:t>
            </a:fld>
            <a:endParaRPr lang="en-IN"/>
          </a:p>
        </p:txBody>
      </p:sp>
    </p:spTree>
    <p:extLst>
      <p:ext uri="{BB962C8B-B14F-4D97-AF65-F5344CB8AC3E}">
        <p14:creationId xmlns:p14="http://schemas.microsoft.com/office/powerpoint/2010/main" val="293090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a:t>
            </a:fld>
            <a:endParaRPr lang="en-IN"/>
          </a:p>
        </p:txBody>
      </p:sp>
    </p:spTree>
    <p:extLst>
      <p:ext uri="{BB962C8B-B14F-4D97-AF65-F5344CB8AC3E}">
        <p14:creationId xmlns:p14="http://schemas.microsoft.com/office/powerpoint/2010/main" val="1799196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61</a:t>
            </a:fld>
            <a:endParaRPr lang="en-IN"/>
          </a:p>
        </p:txBody>
      </p:sp>
    </p:spTree>
    <p:extLst>
      <p:ext uri="{BB962C8B-B14F-4D97-AF65-F5344CB8AC3E}">
        <p14:creationId xmlns:p14="http://schemas.microsoft.com/office/powerpoint/2010/main" val="12755641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62</a:t>
            </a:fld>
            <a:endParaRPr lang="en-IN"/>
          </a:p>
        </p:txBody>
      </p:sp>
    </p:spTree>
    <p:extLst>
      <p:ext uri="{BB962C8B-B14F-4D97-AF65-F5344CB8AC3E}">
        <p14:creationId xmlns:p14="http://schemas.microsoft.com/office/powerpoint/2010/main" val="3504476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63</a:t>
            </a:fld>
            <a:endParaRPr lang="en-IN"/>
          </a:p>
        </p:txBody>
      </p:sp>
    </p:spTree>
    <p:extLst>
      <p:ext uri="{BB962C8B-B14F-4D97-AF65-F5344CB8AC3E}">
        <p14:creationId xmlns:p14="http://schemas.microsoft.com/office/powerpoint/2010/main" val="9053456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64</a:t>
            </a:fld>
            <a:endParaRPr lang="en-IN"/>
          </a:p>
        </p:txBody>
      </p:sp>
    </p:spTree>
    <p:extLst>
      <p:ext uri="{BB962C8B-B14F-4D97-AF65-F5344CB8AC3E}">
        <p14:creationId xmlns:p14="http://schemas.microsoft.com/office/powerpoint/2010/main" val="36958205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65</a:t>
            </a:fld>
            <a:endParaRPr lang="en-IN"/>
          </a:p>
        </p:txBody>
      </p:sp>
    </p:spTree>
    <p:extLst>
      <p:ext uri="{BB962C8B-B14F-4D97-AF65-F5344CB8AC3E}">
        <p14:creationId xmlns:p14="http://schemas.microsoft.com/office/powerpoint/2010/main" val="38156030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66</a:t>
            </a:fld>
            <a:endParaRPr lang="en-IN"/>
          </a:p>
        </p:txBody>
      </p:sp>
    </p:spTree>
    <p:extLst>
      <p:ext uri="{BB962C8B-B14F-4D97-AF65-F5344CB8AC3E}">
        <p14:creationId xmlns:p14="http://schemas.microsoft.com/office/powerpoint/2010/main" val="27998188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67</a:t>
            </a:fld>
            <a:endParaRPr lang="en-IN"/>
          </a:p>
        </p:txBody>
      </p:sp>
    </p:spTree>
    <p:extLst>
      <p:ext uri="{BB962C8B-B14F-4D97-AF65-F5344CB8AC3E}">
        <p14:creationId xmlns:p14="http://schemas.microsoft.com/office/powerpoint/2010/main" val="1837122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68</a:t>
            </a:fld>
            <a:endParaRPr lang="en-IN"/>
          </a:p>
        </p:txBody>
      </p:sp>
    </p:spTree>
    <p:extLst>
      <p:ext uri="{BB962C8B-B14F-4D97-AF65-F5344CB8AC3E}">
        <p14:creationId xmlns:p14="http://schemas.microsoft.com/office/powerpoint/2010/main" val="9011862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69</a:t>
            </a:fld>
            <a:endParaRPr lang="en-IN"/>
          </a:p>
        </p:txBody>
      </p:sp>
    </p:spTree>
    <p:extLst>
      <p:ext uri="{BB962C8B-B14F-4D97-AF65-F5344CB8AC3E}">
        <p14:creationId xmlns:p14="http://schemas.microsoft.com/office/powerpoint/2010/main" val="808009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70</a:t>
            </a:fld>
            <a:endParaRPr lang="en-IN"/>
          </a:p>
        </p:txBody>
      </p:sp>
    </p:spTree>
    <p:extLst>
      <p:ext uri="{BB962C8B-B14F-4D97-AF65-F5344CB8AC3E}">
        <p14:creationId xmlns:p14="http://schemas.microsoft.com/office/powerpoint/2010/main" val="1478617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8</a:t>
            </a:fld>
            <a:endParaRPr lang="en-IN"/>
          </a:p>
        </p:txBody>
      </p:sp>
    </p:spTree>
    <p:extLst>
      <p:ext uri="{BB962C8B-B14F-4D97-AF65-F5344CB8AC3E}">
        <p14:creationId xmlns:p14="http://schemas.microsoft.com/office/powerpoint/2010/main" val="27257140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71</a:t>
            </a:fld>
            <a:endParaRPr lang="en-IN"/>
          </a:p>
        </p:txBody>
      </p:sp>
    </p:spTree>
    <p:extLst>
      <p:ext uri="{BB962C8B-B14F-4D97-AF65-F5344CB8AC3E}">
        <p14:creationId xmlns:p14="http://schemas.microsoft.com/office/powerpoint/2010/main" val="42180077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72</a:t>
            </a:fld>
            <a:endParaRPr lang="en-IN"/>
          </a:p>
        </p:txBody>
      </p:sp>
    </p:spTree>
    <p:extLst>
      <p:ext uri="{BB962C8B-B14F-4D97-AF65-F5344CB8AC3E}">
        <p14:creationId xmlns:p14="http://schemas.microsoft.com/office/powerpoint/2010/main" val="19821301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73</a:t>
            </a:fld>
            <a:endParaRPr lang="en-IN"/>
          </a:p>
        </p:txBody>
      </p:sp>
    </p:spTree>
    <p:extLst>
      <p:ext uri="{BB962C8B-B14F-4D97-AF65-F5344CB8AC3E}">
        <p14:creationId xmlns:p14="http://schemas.microsoft.com/office/powerpoint/2010/main" val="63207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9</a:t>
            </a:fld>
            <a:endParaRPr lang="en-IN"/>
          </a:p>
        </p:txBody>
      </p:sp>
    </p:spTree>
    <p:extLst>
      <p:ext uri="{BB962C8B-B14F-4D97-AF65-F5344CB8AC3E}">
        <p14:creationId xmlns:p14="http://schemas.microsoft.com/office/powerpoint/2010/main" val="99757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10</a:t>
            </a:fld>
            <a:endParaRPr lang="en-IN"/>
          </a:p>
        </p:txBody>
      </p:sp>
    </p:spTree>
    <p:extLst>
      <p:ext uri="{BB962C8B-B14F-4D97-AF65-F5344CB8AC3E}">
        <p14:creationId xmlns:p14="http://schemas.microsoft.com/office/powerpoint/2010/main" val="1795029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dirty="0">
                <a:solidFill>
                  <a:srgbClr val="000000"/>
                </a:solidFill>
              </a:rPr>
              <a:t>Algorithm Analysis and Design</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Advanced Data Structure</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(Fibonacci Heap</a:t>
            </a:r>
            <a:r>
              <a:rPr lang="en-IN" altLang="en-US" sz="3200" dirty="0">
                <a:solidFill>
                  <a:srgbClr val="990000"/>
                </a:solidFill>
              </a:rPr>
              <a:t>)</a:t>
            </a:r>
            <a:br>
              <a:rPr lang="en-IN" altLang="en-US" sz="3200" dirty="0">
                <a:solidFill>
                  <a:srgbClr val="990000"/>
                </a:solidFill>
              </a:rPr>
            </a:br>
            <a:endParaRPr lang="en-IN" altLang="en-US" sz="2000" b="1" dirty="0">
              <a:solidFill>
                <a:srgbClr val="080808"/>
              </a:solidFill>
            </a:endParaRPr>
          </a:p>
        </p:txBody>
      </p:sp>
      <p:sp>
        <p:nvSpPr>
          <p:cNvPr id="3" name="TextBox 2">
            <a:extLst>
              <a:ext uri="{FF2B5EF4-FFF2-40B4-BE49-F238E27FC236}">
                <a16:creationId xmlns:a16="http://schemas.microsoft.com/office/drawing/2014/main" id="{8A03402F-5382-4DDE-92D1-E01D1FE5F249}"/>
              </a:ext>
            </a:extLst>
          </p:cNvPr>
          <p:cNvSpPr txBox="1"/>
          <p:nvPr/>
        </p:nvSpPr>
        <p:spPr>
          <a:xfrm>
            <a:off x="3203848" y="4149080"/>
            <a:ext cx="3006337" cy="461665"/>
          </a:xfrm>
          <a:prstGeom prst="rect">
            <a:avLst/>
          </a:prstGeom>
          <a:noFill/>
        </p:spPr>
        <p:txBody>
          <a:bodyPr wrap="square">
            <a:spAutoFit/>
          </a:bodyPr>
          <a:lstStyle/>
          <a:p>
            <a:r>
              <a:rPr lang="en-IN" altLang="en-US" sz="2400" b="1" dirty="0">
                <a:solidFill>
                  <a:srgbClr val="000000"/>
                </a:solidFill>
              </a:rPr>
              <a:t>Lecture -40-43</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A mergeable heap is any data structure that supports the following seven operations, in which each element has a key:</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MAKE-HEAP() </a:t>
            </a:r>
            <a:r>
              <a:rPr lang="en-US" sz="1800" dirty="0">
                <a:solidFill>
                  <a:srgbClr val="080808"/>
                </a:solidFill>
                <a:latin typeface="Cambria Math" panose="02040503050406030204" pitchFamily="18" charset="0"/>
                <a:ea typeface="Cambria Math" panose="02040503050406030204" pitchFamily="18" charset="0"/>
              </a:rPr>
              <a:t>creates and returns a new heap containing no elements.</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MINIMUM(H) </a:t>
            </a:r>
            <a:r>
              <a:rPr lang="en-US" sz="1800" dirty="0">
                <a:solidFill>
                  <a:srgbClr val="080808"/>
                </a:solidFill>
                <a:latin typeface="Cambria Math" panose="02040503050406030204" pitchFamily="18" charset="0"/>
                <a:ea typeface="Cambria Math" panose="02040503050406030204" pitchFamily="18" charset="0"/>
              </a:rPr>
              <a:t>returns a pointer to the node in heap H whose key is minimum.</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UNION(H1, H2) </a:t>
            </a:r>
            <a:r>
              <a:rPr lang="en-US" sz="1800" dirty="0">
                <a:solidFill>
                  <a:srgbClr val="080808"/>
                </a:solidFill>
                <a:latin typeface="Cambria Math" panose="02040503050406030204" pitchFamily="18" charset="0"/>
                <a:ea typeface="Cambria Math" panose="02040503050406030204" pitchFamily="18" charset="0"/>
              </a:rPr>
              <a:t>creates and returns a new heap that contains all the nodes of heaps H1 and H2. Heaps H1 and H2 are "destroyed" by this operation.</a:t>
            </a:r>
          </a:p>
          <a:p>
            <a:pPr marL="857250" lvl="1" indent="-457200" algn="just">
              <a:buFont typeface="+mj-lt"/>
              <a:buAutoNum type="arabicPeriod"/>
            </a:pPr>
            <a:r>
              <a:rPr lang="en-US" sz="1800" b="1" dirty="0">
                <a:solidFill>
                  <a:srgbClr val="080808"/>
                </a:solidFill>
                <a:latin typeface="Cambria Math" panose="02040503050406030204" pitchFamily="18" charset="0"/>
                <a:ea typeface="Cambria Math" panose="02040503050406030204" pitchFamily="18" charset="0"/>
              </a:rPr>
              <a:t>EXTRACT-MIN(H) </a:t>
            </a:r>
            <a:r>
              <a:rPr lang="en-US" sz="1800" dirty="0">
                <a:solidFill>
                  <a:srgbClr val="080808"/>
                </a:solidFill>
                <a:latin typeface="Cambria Math" panose="02040503050406030204" pitchFamily="18" charset="0"/>
                <a:ea typeface="Cambria Math" panose="02040503050406030204" pitchFamily="18" charset="0"/>
              </a:rPr>
              <a:t>deletes the node from heap H whose key is minimum, returning a pointer to the node. </a:t>
            </a:r>
          </a:p>
          <a:p>
            <a:pPr algn="just" eaLnBrk="1" hangingPunct="1"/>
            <a:endParaRPr lang="en-US" altLang="en-US" sz="2400" dirty="0">
              <a:solidFill>
                <a:srgbClr val="FF0000"/>
              </a:solidFill>
            </a:endParaRPr>
          </a:p>
        </p:txBody>
      </p:sp>
    </p:spTree>
    <p:extLst>
      <p:ext uri="{BB962C8B-B14F-4D97-AF65-F5344CB8AC3E}">
        <p14:creationId xmlns:p14="http://schemas.microsoft.com/office/powerpoint/2010/main" val="411611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INSERT(H, x) </a:t>
            </a:r>
            <a:r>
              <a:rPr lang="en-US" sz="1800" dirty="0">
                <a:solidFill>
                  <a:srgbClr val="080808"/>
                </a:solidFill>
                <a:latin typeface="Cambria Math" panose="02040503050406030204" pitchFamily="18" charset="0"/>
                <a:ea typeface="Cambria Math" panose="02040503050406030204" pitchFamily="18" charset="0"/>
              </a:rPr>
              <a:t>inserts node x, whose key field has already been filled in, into heap H.</a:t>
            </a:r>
          </a:p>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DECREASE-KEY(H, x, k) </a:t>
            </a:r>
            <a:r>
              <a:rPr lang="en-US" sz="1800" dirty="0">
                <a:solidFill>
                  <a:srgbClr val="080808"/>
                </a:solidFill>
                <a:latin typeface="Cambria Math" panose="02040503050406030204" pitchFamily="18" charset="0"/>
                <a:ea typeface="Cambria Math" panose="02040503050406030204" pitchFamily="18" charset="0"/>
              </a:rPr>
              <a:t>assigns to node x within heap H the new key value k, which is assumed to be no greater than its current key value.[1]</a:t>
            </a:r>
          </a:p>
          <a:p>
            <a:pPr marL="857250" lvl="1" indent="-457200" algn="just">
              <a:buFont typeface="+mj-lt"/>
              <a:buAutoNum type="arabicPeriod" startAt="5"/>
            </a:pPr>
            <a:r>
              <a:rPr lang="en-US" sz="1800" b="1" dirty="0">
                <a:solidFill>
                  <a:srgbClr val="080808"/>
                </a:solidFill>
                <a:latin typeface="Cambria Math" panose="02040503050406030204" pitchFamily="18" charset="0"/>
                <a:ea typeface="Cambria Math" panose="02040503050406030204" pitchFamily="18" charset="0"/>
              </a:rPr>
              <a:t>DELETE(H, x) </a:t>
            </a:r>
            <a:r>
              <a:rPr lang="en-US" sz="1800" dirty="0">
                <a:solidFill>
                  <a:srgbClr val="080808"/>
                </a:solidFill>
                <a:latin typeface="Cambria Math" panose="02040503050406030204" pitchFamily="18" charset="0"/>
                <a:ea typeface="Cambria Math" panose="02040503050406030204" pitchFamily="18" charset="0"/>
              </a:rPr>
              <a:t>deletes node x from heap H</a:t>
            </a:r>
            <a:endParaRPr lang="en-US" sz="1800" dirty="0">
              <a:solidFill>
                <a:srgbClr val="000000"/>
              </a:solidFill>
              <a:latin typeface="Cambria Math" panose="02040503050406030204" pitchFamily="18" charset="0"/>
              <a:ea typeface="Cambria Math" panose="02040503050406030204" pitchFamily="18" charset="0"/>
            </a:endParaRPr>
          </a:p>
          <a:p>
            <a:pPr algn="just" eaLnBrk="1" hangingPunct="1"/>
            <a:endParaRPr lang="en-US" altLang="en-US" sz="2400" dirty="0">
              <a:solidFill>
                <a:srgbClr val="FF0000"/>
              </a:solidFill>
            </a:endParaRPr>
          </a:p>
        </p:txBody>
      </p:sp>
    </p:spTree>
    <p:extLst>
      <p:ext uri="{BB962C8B-B14F-4D97-AF65-F5344CB8AC3E}">
        <p14:creationId xmlns:p14="http://schemas.microsoft.com/office/powerpoint/2010/main" val="128448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47689" y="146017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endParaRPr lang="en-US" altLang="en-US" sz="2400" dirty="0">
              <a:solidFill>
                <a:srgbClr val="FF0000"/>
              </a:solidFill>
            </a:endParaRPr>
          </a:p>
        </p:txBody>
      </p:sp>
      <p:grpSp>
        <p:nvGrpSpPr>
          <p:cNvPr id="2" name="Group 1">
            <a:extLst>
              <a:ext uri="{FF2B5EF4-FFF2-40B4-BE49-F238E27FC236}">
                <a16:creationId xmlns:a16="http://schemas.microsoft.com/office/drawing/2014/main" id="{D88D31ED-9956-4F32-8DD5-0DE271835343}"/>
              </a:ext>
            </a:extLst>
          </p:cNvPr>
          <p:cNvGrpSpPr/>
          <p:nvPr/>
        </p:nvGrpSpPr>
        <p:grpSpPr>
          <a:xfrm>
            <a:off x="827584" y="1484783"/>
            <a:ext cx="7632848" cy="3827887"/>
            <a:chOff x="1895400" y="1756048"/>
            <a:chExt cx="5700936" cy="3730352"/>
          </a:xfrm>
        </p:grpSpPr>
        <p:sp>
          <p:nvSpPr>
            <p:cNvPr id="5" name="Rectangle 3">
              <a:extLst>
                <a:ext uri="{FF2B5EF4-FFF2-40B4-BE49-F238E27FC236}">
                  <a16:creationId xmlns:a16="http://schemas.microsoft.com/office/drawing/2014/main" id="{987546AD-D5F8-4E31-9911-20963BB6B287}"/>
                </a:ext>
              </a:extLst>
            </p:cNvPr>
            <p:cNvSpPr>
              <a:spLocks noChangeArrowheads="1"/>
            </p:cNvSpPr>
            <p:nvPr/>
          </p:nvSpPr>
          <p:spPr bwMode="auto">
            <a:xfrm>
              <a:off x="1895400" y="2514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make-heap</a:t>
              </a:r>
              <a:endParaRPr kumimoji="0" lang="en-US" altLang="en-US" b="1" baseline="30000">
                <a:solidFill>
                  <a:schemeClr val="bg1"/>
                </a:solidFill>
              </a:endParaRPr>
            </a:p>
          </p:txBody>
        </p:sp>
        <p:sp>
          <p:nvSpPr>
            <p:cNvPr id="6" name="Rectangle 4">
              <a:extLst>
                <a:ext uri="{FF2B5EF4-FFF2-40B4-BE49-F238E27FC236}">
                  <a16:creationId xmlns:a16="http://schemas.microsoft.com/office/drawing/2014/main" id="{C6DD3DAE-E6A2-417D-8B12-62B59448FEDD}"/>
                </a:ext>
              </a:extLst>
            </p:cNvPr>
            <p:cNvSpPr>
              <a:spLocks noChangeArrowheads="1"/>
            </p:cNvSpPr>
            <p:nvPr/>
          </p:nvSpPr>
          <p:spPr bwMode="auto">
            <a:xfrm>
              <a:off x="1895400" y="2057400"/>
              <a:ext cx="18288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dirty="0">
                  <a:solidFill>
                    <a:schemeClr val="bg1"/>
                  </a:solidFill>
                </a:rPr>
                <a:t>Operation</a:t>
              </a:r>
              <a:endParaRPr kumimoji="0" lang="en-US" altLang="en-US" dirty="0">
                <a:solidFill>
                  <a:schemeClr val="bg1"/>
                </a:solidFill>
              </a:endParaRPr>
            </a:p>
          </p:txBody>
        </p:sp>
        <p:sp>
          <p:nvSpPr>
            <p:cNvPr id="7" name="Rectangle 5">
              <a:extLst>
                <a:ext uri="{FF2B5EF4-FFF2-40B4-BE49-F238E27FC236}">
                  <a16:creationId xmlns:a16="http://schemas.microsoft.com/office/drawing/2014/main" id="{78410BF2-D03E-484C-81E3-6A7DC81614B8}"/>
                </a:ext>
              </a:extLst>
            </p:cNvPr>
            <p:cNvSpPr>
              <a:spLocks noChangeArrowheads="1"/>
            </p:cNvSpPr>
            <p:nvPr/>
          </p:nvSpPr>
          <p:spPr bwMode="auto">
            <a:xfrm>
              <a:off x="1895400" y="2895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insert</a:t>
              </a:r>
              <a:endParaRPr kumimoji="0" lang="en-US" altLang="en-US" sz="2000" b="1" baseline="30000">
                <a:solidFill>
                  <a:schemeClr val="bg1"/>
                </a:solidFill>
              </a:endParaRPr>
            </a:p>
          </p:txBody>
        </p:sp>
        <p:sp>
          <p:nvSpPr>
            <p:cNvPr id="8" name="Rectangle 6">
              <a:extLst>
                <a:ext uri="{FF2B5EF4-FFF2-40B4-BE49-F238E27FC236}">
                  <a16:creationId xmlns:a16="http://schemas.microsoft.com/office/drawing/2014/main" id="{E570B91A-DCAE-472D-A323-1026E0E20752}"/>
                </a:ext>
              </a:extLst>
            </p:cNvPr>
            <p:cNvSpPr>
              <a:spLocks noChangeArrowheads="1"/>
            </p:cNvSpPr>
            <p:nvPr/>
          </p:nvSpPr>
          <p:spPr bwMode="auto">
            <a:xfrm>
              <a:off x="1895400" y="3276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find-min</a:t>
              </a:r>
              <a:endParaRPr kumimoji="0" lang="en-US" altLang="en-US" sz="2000" b="1" baseline="30000">
                <a:solidFill>
                  <a:schemeClr val="bg1"/>
                </a:solidFill>
              </a:endParaRPr>
            </a:p>
          </p:txBody>
        </p:sp>
        <p:sp>
          <p:nvSpPr>
            <p:cNvPr id="9" name="Rectangle 7">
              <a:extLst>
                <a:ext uri="{FF2B5EF4-FFF2-40B4-BE49-F238E27FC236}">
                  <a16:creationId xmlns:a16="http://schemas.microsoft.com/office/drawing/2014/main" id="{EFAEB53C-6383-4871-A5A6-BA51F9BB9523}"/>
                </a:ext>
              </a:extLst>
            </p:cNvPr>
            <p:cNvSpPr>
              <a:spLocks noChangeArrowheads="1"/>
            </p:cNvSpPr>
            <p:nvPr/>
          </p:nvSpPr>
          <p:spPr bwMode="auto">
            <a:xfrm>
              <a:off x="1895400" y="3657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delete-min</a:t>
              </a:r>
              <a:endParaRPr kumimoji="0" lang="en-US" altLang="en-US" sz="2000" b="1" baseline="30000">
                <a:solidFill>
                  <a:schemeClr val="bg1"/>
                </a:solidFill>
              </a:endParaRPr>
            </a:p>
          </p:txBody>
        </p:sp>
        <p:sp>
          <p:nvSpPr>
            <p:cNvPr id="10" name="Rectangle 8">
              <a:extLst>
                <a:ext uri="{FF2B5EF4-FFF2-40B4-BE49-F238E27FC236}">
                  <a16:creationId xmlns:a16="http://schemas.microsoft.com/office/drawing/2014/main" id="{491D08FB-A610-46CE-8E33-12C162052C7A}"/>
                </a:ext>
              </a:extLst>
            </p:cNvPr>
            <p:cNvSpPr>
              <a:spLocks noChangeArrowheads="1"/>
            </p:cNvSpPr>
            <p:nvPr/>
          </p:nvSpPr>
          <p:spPr bwMode="auto">
            <a:xfrm>
              <a:off x="1895400" y="4038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union</a:t>
              </a:r>
              <a:endParaRPr kumimoji="0" lang="en-US" altLang="en-US" sz="2000" b="1" baseline="30000">
                <a:solidFill>
                  <a:schemeClr val="bg1"/>
                </a:solidFill>
              </a:endParaRPr>
            </a:p>
          </p:txBody>
        </p:sp>
        <p:sp>
          <p:nvSpPr>
            <p:cNvPr id="11" name="Rectangle 9">
              <a:extLst>
                <a:ext uri="{FF2B5EF4-FFF2-40B4-BE49-F238E27FC236}">
                  <a16:creationId xmlns:a16="http://schemas.microsoft.com/office/drawing/2014/main" id="{C4BD4D77-CF21-49B8-A582-96D34E1778B1}"/>
                </a:ext>
              </a:extLst>
            </p:cNvPr>
            <p:cNvSpPr>
              <a:spLocks noChangeArrowheads="1"/>
            </p:cNvSpPr>
            <p:nvPr/>
          </p:nvSpPr>
          <p:spPr bwMode="auto">
            <a:xfrm>
              <a:off x="1895400" y="4419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decrease-key</a:t>
              </a:r>
              <a:endParaRPr kumimoji="0" lang="en-US" altLang="en-US" sz="2000" b="1" baseline="30000">
                <a:solidFill>
                  <a:schemeClr val="bg1"/>
                </a:solidFill>
              </a:endParaRPr>
            </a:p>
          </p:txBody>
        </p:sp>
        <p:sp>
          <p:nvSpPr>
            <p:cNvPr id="12" name="Rectangle 10">
              <a:extLst>
                <a:ext uri="{FF2B5EF4-FFF2-40B4-BE49-F238E27FC236}">
                  <a16:creationId xmlns:a16="http://schemas.microsoft.com/office/drawing/2014/main" id="{7E917EDD-1605-48A8-BA32-443B2F5BB548}"/>
                </a:ext>
              </a:extLst>
            </p:cNvPr>
            <p:cNvSpPr>
              <a:spLocks noChangeArrowheads="1"/>
            </p:cNvSpPr>
            <p:nvPr/>
          </p:nvSpPr>
          <p:spPr bwMode="auto">
            <a:xfrm>
              <a:off x="1895400" y="4800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delete</a:t>
              </a:r>
              <a:endParaRPr kumimoji="0" lang="en-US" altLang="en-US" sz="2000" b="1" baseline="30000">
                <a:solidFill>
                  <a:schemeClr val="bg1"/>
                </a:solidFill>
              </a:endParaRPr>
            </a:p>
          </p:txBody>
        </p:sp>
        <p:sp>
          <p:nvSpPr>
            <p:cNvPr id="13" name="Rectangle 11">
              <a:extLst>
                <a:ext uri="{FF2B5EF4-FFF2-40B4-BE49-F238E27FC236}">
                  <a16:creationId xmlns:a16="http://schemas.microsoft.com/office/drawing/2014/main" id="{B3447987-6ADF-4B14-B76E-5A77643032A4}"/>
                </a:ext>
              </a:extLst>
            </p:cNvPr>
            <p:cNvSpPr>
              <a:spLocks noChangeArrowheads="1"/>
            </p:cNvSpPr>
            <p:nvPr/>
          </p:nvSpPr>
          <p:spPr bwMode="auto">
            <a:xfrm>
              <a:off x="3710136" y="2514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14" name="Rectangle 12">
              <a:extLst>
                <a:ext uri="{FF2B5EF4-FFF2-40B4-BE49-F238E27FC236}">
                  <a16:creationId xmlns:a16="http://schemas.microsoft.com/office/drawing/2014/main" id="{237BB45E-86DD-4081-A402-874CEDC211C9}"/>
                </a:ext>
              </a:extLst>
            </p:cNvPr>
            <p:cNvSpPr>
              <a:spLocks noChangeArrowheads="1"/>
            </p:cNvSpPr>
            <p:nvPr/>
          </p:nvSpPr>
          <p:spPr bwMode="auto">
            <a:xfrm>
              <a:off x="3710136" y="2057400"/>
              <a:ext cx="12192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Binary</a:t>
              </a:r>
              <a:endParaRPr kumimoji="0" lang="en-US" altLang="en-US">
                <a:solidFill>
                  <a:schemeClr val="bg1"/>
                </a:solidFill>
              </a:endParaRPr>
            </a:p>
          </p:txBody>
        </p:sp>
        <p:sp>
          <p:nvSpPr>
            <p:cNvPr id="15" name="Rectangle 13">
              <a:extLst>
                <a:ext uri="{FF2B5EF4-FFF2-40B4-BE49-F238E27FC236}">
                  <a16:creationId xmlns:a16="http://schemas.microsoft.com/office/drawing/2014/main" id="{A9CAE521-3A0F-4BDE-A0EC-9AF1FE6D9623}"/>
                </a:ext>
              </a:extLst>
            </p:cNvPr>
            <p:cNvSpPr>
              <a:spLocks noChangeArrowheads="1"/>
            </p:cNvSpPr>
            <p:nvPr/>
          </p:nvSpPr>
          <p:spPr bwMode="auto">
            <a:xfrm>
              <a:off x="3710136" y="2895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16" name="Rectangle 14">
              <a:extLst>
                <a:ext uri="{FF2B5EF4-FFF2-40B4-BE49-F238E27FC236}">
                  <a16:creationId xmlns:a16="http://schemas.microsoft.com/office/drawing/2014/main" id="{9DBBCAFD-0474-48EA-B419-1DC86A057F80}"/>
                </a:ext>
              </a:extLst>
            </p:cNvPr>
            <p:cNvSpPr>
              <a:spLocks noChangeArrowheads="1"/>
            </p:cNvSpPr>
            <p:nvPr/>
          </p:nvSpPr>
          <p:spPr bwMode="auto">
            <a:xfrm>
              <a:off x="3710136" y="3276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17" name="Rectangle 15">
              <a:extLst>
                <a:ext uri="{FF2B5EF4-FFF2-40B4-BE49-F238E27FC236}">
                  <a16:creationId xmlns:a16="http://schemas.microsoft.com/office/drawing/2014/main" id="{88544416-8FFF-46D3-80A2-59B84F1922A1}"/>
                </a:ext>
              </a:extLst>
            </p:cNvPr>
            <p:cNvSpPr>
              <a:spLocks noChangeArrowheads="1"/>
            </p:cNvSpPr>
            <p:nvPr/>
          </p:nvSpPr>
          <p:spPr bwMode="auto">
            <a:xfrm>
              <a:off x="3710136" y="3657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18" name="Rectangle 16">
              <a:extLst>
                <a:ext uri="{FF2B5EF4-FFF2-40B4-BE49-F238E27FC236}">
                  <a16:creationId xmlns:a16="http://schemas.microsoft.com/office/drawing/2014/main" id="{CDA59D6B-D1E1-4C01-85F9-AB1D3D079757}"/>
                </a:ext>
              </a:extLst>
            </p:cNvPr>
            <p:cNvSpPr>
              <a:spLocks noChangeArrowheads="1"/>
            </p:cNvSpPr>
            <p:nvPr/>
          </p:nvSpPr>
          <p:spPr bwMode="auto">
            <a:xfrm>
              <a:off x="3710136" y="4038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N</a:t>
              </a:r>
            </a:p>
          </p:txBody>
        </p:sp>
        <p:sp>
          <p:nvSpPr>
            <p:cNvPr id="19" name="Rectangle 17">
              <a:extLst>
                <a:ext uri="{FF2B5EF4-FFF2-40B4-BE49-F238E27FC236}">
                  <a16:creationId xmlns:a16="http://schemas.microsoft.com/office/drawing/2014/main" id="{268B7606-CC0A-467E-A9A9-0C7AEBE5DEDB}"/>
                </a:ext>
              </a:extLst>
            </p:cNvPr>
            <p:cNvSpPr>
              <a:spLocks noChangeArrowheads="1"/>
            </p:cNvSpPr>
            <p:nvPr/>
          </p:nvSpPr>
          <p:spPr bwMode="auto">
            <a:xfrm>
              <a:off x="3710136" y="4419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0" name="Rectangle 18">
              <a:extLst>
                <a:ext uri="{FF2B5EF4-FFF2-40B4-BE49-F238E27FC236}">
                  <a16:creationId xmlns:a16="http://schemas.microsoft.com/office/drawing/2014/main" id="{921D5312-8CD6-41FC-B2FB-FB41F2B024B8}"/>
                </a:ext>
              </a:extLst>
            </p:cNvPr>
            <p:cNvSpPr>
              <a:spLocks noChangeArrowheads="1"/>
            </p:cNvSpPr>
            <p:nvPr/>
          </p:nvSpPr>
          <p:spPr bwMode="auto">
            <a:xfrm>
              <a:off x="3710136" y="4800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1" name="Rectangle 19">
              <a:extLst>
                <a:ext uri="{FF2B5EF4-FFF2-40B4-BE49-F238E27FC236}">
                  <a16:creationId xmlns:a16="http://schemas.microsoft.com/office/drawing/2014/main" id="{87F21E97-BC46-4CDF-AC4D-8BAF8873DC33}"/>
                </a:ext>
              </a:extLst>
            </p:cNvPr>
            <p:cNvSpPr>
              <a:spLocks noChangeArrowheads="1"/>
            </p:cNvSpPr>
            <p:nvPr/>
          </p:nvSpPr>
          <p:spPr bwMode="auto">
            <a:xfrm>
              <a:off x="4929336" y="2514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22" name="Rectangle 20">
              <a:extLst>
                <a:ext uri="{FF2B5EF4-FFF2-40B4-BE49-F238E27FC236}">
                  <a16:creationId xmlns:a16="http://schemas.microsoft.com/office/drawing/2014/main" id="{58CAB1C6-031D-4CD3-AB1C-6D4B82D0CA76}"/>
                </a:ext>
              </a:extLst>
            </p:cNvPr>
            <p:cNvSpPr>
              <a:spLocks noChangeArrowheads="1"/>
            </p:cNvSpPr>
            <p:nvPr/>
          </p:nvSpPr>
          <p:spPr bwMode="auto">
            <a:xfrm>
              <a:off x="4929336" y="2057400"/>
              <a:ext cx="12954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Binomial</a:t>
              </a:r>
              <a:endParaRPr kumimoji="0" lang="en-US" altLang="en-US">
                <a:solidFill>
                  <a:schemeClr val="bg1"/>
                </a:solidFill>
              </a:endParaRPr>
            </a:p>
          </p:txBody>
        </p:sp>
        <p:sp>
          <p:nvSpPr>
            <p:cNvPr id="23" name="Rectangle 21">
              <a:extLst>
                <a:ext uri="{FF2B5EF4-FFF2-40B4-BE49-F238E27FC236}">
                  <a16:creationId xmlns:a16="http://schemas.microsoft.com/office/drawing/2014/main" id="{2DB220CF-4A3E-4198-85FE-8BFA0A48C11C}"/>
                </a:ext>
              </a:extLst>
            </p:cNvPr>
            <p:cNvSpPr>
              <a:spLocks noChangeArrowheads="1"/>
            </p:cNvSpPr>
            <p:nvPr/>
          </p:nvSpPr>
          <p:spPr bwMode="auto">
            <a:xfrm>
              <a:off x="4929336" y="2895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4" name="Rectangle 22">
              <a:extLst>
                <a:ext uri="{FF2B5EF4-FFF2-40B4-BE49-F238E27FC236}">
                  <a16:creationId xmlns:a16="http://schemas.microsoft.com/office/drawing/2014/main" id="{9E4F3084-B804-4B66-ACB4-59160DAB8460}"/>
                </a:ext>
              </a:extLst>
            </p:cNvPr>
            <p:cNvSpPr>
              <a:spLocks noChangeArrowheads="1"/>
            </p:cNvSpPr>
            <p:nvPr/>
          </p:nvSpPr>
          <p:spPr bwMode="auto">
            <a:xfrm>
              <a:off x="4929336" y="3276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5" name="Rectangle 23">
              <a:extLst>
                <a:ext uri="{FF2B5EF4-FFF2-40B4-BE49-F238E27FC236}">
                  <a16:creationId xmlns:a16="http://schemas.microsoft.com/office/drawing/2014/main" id="{83F7DE21-564A-46E4-9DCE-9DBB7E13ACDD}"/>
                </a:ext>
              </a:extLst>
            </p:cNvPr>
            <p:cNvSpPr>
              <a:spLocks noChangeArrowheads="1"/>
            </p:cNvSpPr>
            <p:nvPr/>
          </p:nvSpPr>
          <p:spPr bwMode="auto">
            <a:xfrm>
              <a:off x="4929336" y="3657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6" name="Rectangle 24">
              <a:extLst>
                <a:ext uri="{FF2B5EF4-FFF2-40B4-BE49-F238E27FC236}">
                  <a16:creationId xmlns:a16="http://schemas.microsoft.com/office/drawing/2014/main" id="{C39ED0A3-99C9-46CB-A37E-CF245171C44C}"/>
                </a:ext>
              </a:extLst>
            </p:cNvPr>
            <p:cNvSpPr>
              <a:spLocks noChangeArrowheads="1"/>
            </p:cNvSpPr>
            <p:nvPr/>
          </p:nvSpPr>
          <p:spPr bwMode="auto">
            <a:xfrm>
              <a:off x="4929336" y="4038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7" name="Rectangle 25">
              <a:extLst>
                <a:ext uri="{FF2B5EF4-FFF2-40B4-BE49-F238E27FC236}">
                  <a16:creationId xmlns:a16="http://schemas.microsoft.com/office/drawing/2014/main" id="{3F47DED8-CED8-439F-9E90-BE8C275AF1E8}"/>
                </a:ext>
              </a:extLst>
            </p:cNvPr>
            <p:cNvSpPr>
              <a:spLocks noChangeArrowheads="1"/>
            </p:cNvSpPr>
            <p:nvPr/>
          </p:nvSpPr>
          <p:spPr bwMode="auto">
            <a:xfrm>
              <a:off x="4929336" y="4419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p>
          </p:txBody>
        </p:sp>
        <p:sp>
          <p:nvSpPr>
            <p:cNvPr id="28" name="Rectangle 26">
              <a:extLst>
                <a:ext uri="{FF2B5EF4-FFF2-40B4-BE49-F238E27FC236}">
                  <a16:creationId xmlns:a16="http://schemas.microsoft.com/office/drawing/2014/main" id="{B4E8883A-7D1B-4C0A-8F9F-0EFE194B8331}"/>
                </a:ext>
              </a:extLst>
            </p:cNvPr>
            <p:cNvSpPr>
              <a:spLocks noChangeArrowheads="1"/>
            </p:cNvSpPr>
            <p:nvPr/>
          </p:nvSpPr>
          <p:spPr bwMode="auto">
            <a:xfrm>
              <a:off x="4929336" y="4800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29" name="Rectangle 27">
              <a:extLst>
                <a:ext uri="{FF2B5EF4-FFF2-40B4-BE49-F238E27FC236}">
                  <a16:creationId xmlns:a16="http://schemas.microsoft.com/office/drawing/2014/main" id="{033A6190-EA45-4964-9C35-8A4BB481337D}"/>
                </a:ext>
              </a:extLst>
            </p:cNvPr>
            <p:cNvSpPr>
              <a:spLocks noChangeArrowheads="1"/>
            </p:cNvSpPr>
            <p:nvPr/>
          </p:nvSpPr>
          <p:spPr bwMode="auto">
            <a:xfrm>
              <a:off x="6224736" y="2514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0" name="Rectangle 28">
              <a:extLst>
                <a:ext uri="{FF2B5EF4-FFF2-40B4-BE49-F238E27FC236}">
                  <a16:creationId xmlns:a16="http://schemas.microsoft.com/office/drawing/2014/main" id="{99DF9AFE-5D02-4452-B0E0-88CB8A9A0893}"/>
                </a:ext>
              </a:extLst>
            </p:cNvPr>
            <p:cNvSpPr>
              <a:spLocks noChangeArrowheads="1"/>
            </p:cNvSpPr>
            <p:nvPr/>
          </p:nvSpPr>
          <p:spPr bwMode="auto">
            <a:xfrm>
              <a:off x="6224736" y="2057400"/>
              <a:ext cx="1371600" cy="36576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Fibonacci </a:t>
              </a:r>
              <a:r>
                <a:rPr kumimoji="0" lang="en-US" altLang="en-US" b="1" baseline="30000">
                  <a:solidFill>
                    <a:schemeClr val="bg1"/>
                  </a:solidFill>
                  <a:cs typeface="Arial" panose="020B0604020202020204" pitchFamily="34" charset="0"/>
                </a:rPr>
                <a:t>†</a:t>
              </a:r>
              <a:endParaRPr kumimoji="0" lang="en-US" altLang="en-US" baseline="30000">
                <a:solidFill>
                  <a:schemeClr val="bg1"/>
                </a:solidFill>
              </a:endParaRPr>
            </a:p>
          </p:txBody>
        </p:sp>
        <p:sp>
          <p:nvSpPr>
            <p:cNvPr id="31" name="Rectangle 29">
              <a:extLst>
                <a:ext uri="{FF2B5EF4-FFF2-40B4-BE49-F238E27FC236}">
                  <a16:creationId xmlns:a16="http://schemas.microsoft.com/office/drawing/2014/main" id="{00E8DF24-1A2D-42E2-A0D6-CBE9122EEA33}"/>
                </a:ext>
              </a:extLst>
            </p:cNvPr>
            <p:cNvSpPr>
              <a:spLocks noChangeArrowheads="1"/>
            </p:cNvSpPr>
            <p:nvPr/>
          </p:nvSpPr>
          <p:spPr bwMode="auto">
            <a:xfrm>
              <a:off x="6224736" y="2895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2" name="Rectangle 30">
              <a:extLst>
                <a:ext uri="{FF2B5EF4-FFF2-40B4-BE49-F238E27FC236}">
                  <a16:creationId xmlns:a16="http://schemas.microsoft.com/office/drawing/2014/main" id="{BBE1BDCC-A953-415C-B18A-75E8C665E656}"/>
                </a:ext>
              </a:extLst>
            </p:cNvPr>
            <p:cNvSpPr>
              <a:spLocks noChangeArrowheads="1"/>
            </p:cNvSpPr>
            <p:nvPr/>
          </p:nvSpPr>
          <p:spPr bwMode="auto">
            <a:xfrm>
              <a:off x="6224736" y="3276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3" name="Rectangle 31">
              <a:extLst>
                <a:ext uri="{FF2B5EF4-FFF2-40B4-BE49-F238E27FC236}">
                  <a16:creationId xmlns:a16="http://schemas.microsoft.com/office/drawing/2014/main" id="{96276C93-DABA-4EEB-B53E-B2A85007AB29}"/>
                </a:ext>
              </a:extLst>
            </p:cNvPr>
            <p:cNvSpPr>
              <a:spLocks noChangeArrowheads="1"/>
            </p:cNvSpPr>
            <p:nvPr/>
          </p:nvSpPr>
          <p:spPr bwMode="auto">
            <a:xfrm>
              <a:off x="6224736" y="3657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34" name="Rectangle 32">
              <a:extLst>
                <a:ext uri="{FF2B5EF4-FFF2-40B4-BE49-F238E27FC236}">
                  <a16:creationId xmlns:a16="http://schemas.microsoft.com/office/drawing/2014/main" id="{50FA4AB8-9B1B-48B4-B3C1-AE166B26F2BE}"/>
                </a:ext>
              </a:extLst>
            </p:cNvPr>
            <p:cNvSpPr>
              <a:spLocks noChangeArrowheads="1"/>
            </p:cNvSpPr>
            <p:nvPr/>
          </p:nvSpPr>
          <p:spPr bwMode="auto">
            <a:xfrm>
              <a:off x="6224736" y="4038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5" name="Rectangle 33">
              <a:extLst>
                <a:ext uri="{FF2B5EF4-FFF2-40B4-BE49-F238E27FC236}">
                  <a16:creationId xmlns:a16="http://schemas.microsoft.com/office/drawing/2014/main" id="{786AD255-7F84-4137-BEE8-0C6413B48FA8}"/>
                </a:ext>
              </a:extLst>
            </p:cNvPr>
            <p:cNvSpPr>
              <a:spLocks noChangeArrowheads="1"/>
            </p:cNvSpPr>
            <p:nvPr/>
          </p:nvSpPr>
          <p:spPr bwMode="auto">
            <a:xfrm>
              <a:off x="6224736" y="4419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p>
          </p:txBody>
        </p:sp>
        <p:sp>
          <p:nvSpPr>
            <p:cNvPr id="36" name="Rectangle 34">
              <a:extLst>
                <a:ext uri="{FF2B5EF4-FFF2-40B4-BE49-F238E27FC236}">
                  <a16:creationId xmlns:a16="http://schemas.microsoft.com/office/drawing/2014/main" id="{A6DDD756-175D-497F-AE38-09E24146A27C}"/>
                </a:ext>
              </a:extLst>
            </p:cNvPr>
            <p:cNvSpPr>
              <a:spLocks noChangeArrowheads="1"/>
            </p:cNvSpPr>
            <p:nvPr/>
          </p:nvSpPr>
          <p:spPr bwMode="auto">
            <a:xfrm>
              <a:off x="6224736" y="4800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log N</a:t>
              </a:r>
              <a:endParaRPr kumimoji="0" lang="en-US" altLang="en-US">
                <a:solidFill>
                  <a:schemeClr val="bg1"/>
                </a:solidFill>
              </a:endParaRPr>
            </a:p>
          </p:txBody>
        </p:sp>
        <p:sp>
          <p:nvSpPr>
            <p:cNvPr id="53" name="Rectangle 51">
              <a:extLst>
                <a:ext uri="{FF2B5EF4-FFF2-40B4-BE49-F238E27FC236}">
                  <a16:creationId xmlns:a16="http://schemas.microsoft.com/office/drawing/2014/main" id="{D0C22E08-9312-4442-88C5-A2226FEC6E5F}"/>
                </a:ext>
              </a:extLst>
            </p:cNvPr>
            <p:cNvSpPr>
              <a:spLocks noChangeArrowheads="1"/>
            </p:cNvSpPr>
            <p:nvPr/>
          </p:nvSpPr>
          <p:spPr bwMode="auto">
            <a:xfrm>
              <a:off x="1895400" y="5181600"/>
              <a:ext cx="18288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is-empty</a:t>
              </a:r>
              <a:endParaRPr kumimoji="0" lang="en-US" altLang="en-US" sz="2000" b="1" baseline="30000">
                <a:solidFill>
                  <a:schemeClr val="bg1"/>
                </a:solidFill>
              </a:endParaRPr>
            </a:p>
          </p:txBody>
        </p:sp>
        <p:sp>
          <p:nvSpPr>
            <p:cNvPr id="54" name="Rectangle 52">
              <a:extLst>
                <a:ext uri="{FF2B5EF4-FFF2-40B4-BE49-F238E27FC236}">
                  <a16:creationId xmlns:a16="http://schemas.microsoft.com/office/drawing/2014/main" id="{018B2561-554E-4A65-83C4-5F2D17DB6901}"/>
                </a:ext>
              </a:extLst>
            </p:cNvPr>
            <p:cNvSpPr>
              <a:spLocks noChangeArrowheads="1"/>
            </p:cNvSpPr>
            <p:nvPr/>
          </p:nvSpPr>
          <p:spPr bwMode="auto">
            <a:xfrm>
              <a:off x="3710136" y="5181600"/>
              <a:ext cx="12192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5" name="Rectangle 53">
              <a:extLst>
                <a:ext uri="{FF2B5EF4-FFF2-40B4-BE49-F238E27FC236}">
                  <a16:creationId xmlns:a16="http://schemas.microsoft.com/office/drawing/2014/main" id="{87F3362E-CC02-4F7F-B39B-D4E18CC5361F}"/>
                </a:ext>
              </a:extLst>
            </p:cNvPr>
            <p:cNvSpPr>
              <a:spLocks noChangeArrowheads="1"/>
            </p:cNvSpPr>
            <p:nvPr/>
          </p:nvSpPr>
          <p:spPr bwMode="auto">
            <a:xfrm>
              <a:off x="4929336" y="5181600"/>
              <a:ext cx="12954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6" name="Rectangle 54">
              <a:extLst>
                <a:ext uri="{FF2B5EF4-FFF2-40B4-BE49-F238E27FC236}">
                  <a16:creationId xmlns:a16="http://schemas.microsoft.com/office/drawing/2014/main" id="{83987409-B56E-466D-8592-186DD0D499C6}"/>
                </a:ext>
              </a:extLst>
            </p:cNvPr>
            <p:cNvSpPr>
              <a:spLocks noChangeArrowheads="1"/>
            </p:cNvSpPr>
            <p:nvPr/>
          </p:nvSpPr>
          <p:spPr bwMode="auto">
            <a:xfrm>
              <a:off x="6224736" y="5181600"/>
              <a:ext cx="1371600" cy="304800"/>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a:solidFill>
                    <a:schemeClr val="bg1"/>
                  </a:solidFill>
                </a:rPr>
                <a:t>1</a:t>
              </a:r>
              <a:endParaRPr kumimoji="0" lang="en-US" altLang="en-US">
                <a:solidFill>
                  <a:schemeClr val="bg1"/>
                </a:solidFill>
              </a:endParaRPr>
            </a:p>
          </p:txBody>
        </p:sp>
        <p:sp>
          <p:nvSpPr>
            <p:cNvPr id="59" name="Rectangle 57">
              <a:extLst>
                <a:ext uri="{FF2B5EF4-FFF2-40B4-BE49-F238E27FC236}">
                  <a16:creationId xmlns:a16="http://schemas.microsoft.com/office/drawing/2014/main" id="{0324EF8E-FD4F-4131-9B5E-B76E36D76C21}"/>
                </a:ext>
              </a:extLst>
            </p:cNvPr>
            <p:cNvSpPr>
              <a:spLocks noChangeArrowheads="1"/>
            </p:cNvSpPr>
            <p:nvPr/>
          </p:nvSpPr>
          <p:spPr bwMode="auto">
            <a:xfrm>
              <a:off x="1895400" y="1756048"/>
              <a:ext cx="5700936" cy="241082"/>
            </a:xfrm>
            <a:prstGeom prst="rect">
              <a:avLst/>
            </a:prstGeom>
            <a:solidFill>
              <a:srgbClr val="080808"/>
            </a:solidFill>
            <a:ln w="9525">
              <a:solidFill>
                <a:schemeClr val="bg1"/>
              </a:solidFill>
              <a:miter lim="800000"/>
              <a:headEnd/>
              <a:tailEnd/>
            </a:ln>
            <a:effectLst/>
          </p:spPr>
          <p:txBody>
            <a:bodyPr wrap="none" lIns="92075" tIns="46038" rIns="92075" bIns="46038"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kumimoji="0" lang="en-US" altLang="en-US" b="1" dirty="0">
                  <a:solidFill>
                    <a:schemeClr val="bg1"/>
                  </a:solidFill>
                </a:rPr>
                <a:t>Heaps Analysis</a:t>
              </a:r>
              <a:endParaRPr kumimoji="0" lang="en-US" altLang="en-US" dirty="0">
                <a:solidFill>
                  <a:schemeClr val="bg1"/>
                </a:solidFill>
              </a:endParaRPr>
            </a:p>
          </p:txBody>
        </p:sp>
      </p:grpSp>
      <p:sp>
        <p:nvSpPr>
          <p:cNvPr id="62" name="TextBox 61">
            <a:extLst>
              <a:ext uri="{FF2B5EF4-FFF2-40B4-BE49-F238E27FC236}">
                <a16:creationId xmlns:a16="http://schemas.microsoft.com/office/drawing/2014/main" id="{A9FF8162-F567-4444-8AD6-15DD24EB0CB6}"/>
              </a:ext>
            </a:extLst>
          </p:cNvPr>
          <p:cNvSpPr txBox="1"/>
          <p:nvPr/>
        </p:nvSpPr>
        <p:spPr>
          <a:xfrm>
            <a:off x="954589" y="5587527"/>
            <a:ext cx="4572000" cy="369332"/>
          </a:xfrm>
          <a:prstGeom prst="rect">
            <a:avLst/>
          </a:prstGeom>
          <a:noFill/>
        </p:spPr>
        <p:txBody>
          <a:bodyPr wrap="square">
            <a:spAutoFit/>
          </a:bodyPr>
          <a:lstStyle/>
          <a:p>
            <a:pPr>
              <a:spcBef>
                <a:spcPct val="50000"/>
              </a:spcBef>
            </a:pPr>
            <a:r>
              <a:rPr lang="en-US" altLang="en-US" sz="1800" dirty="0">
                <a:solidFill>
                  <a:srgbClr val="080808"/>
                </a:solidFill>
                <a:cs typeface="Arial" panose="020B0604020202020204" pitchFamily="34" charset="0"/>
              </a:rPr>
              <a:t>Note: †</a:t>
            </a:r>
            <a:r>
              <a:rPr lang="en-US" altLang="en-US" sz="1800" dirty="0">
                <a:solidFill>
                  <a:srgbClr val="006600"/>
                </a:solidFill>
                <a:cs typeface="Arial" panose="020B0604020202020204" pitchFamily="34" charset="0"/>
              </a:rPr>
              <a:t>  </a:t>
            </a:r>
            <a:r>
              <a:rPr lang="en-US" altLang="en-US" sz="1800" dirty="0">
                <a:solidFill>
                  <a:srgbClr val="080808"/>
                </a:solidFill>
              </a:rPr>
              <a:t>amortized</a:t>
            </a:r>
          </a:p>
        </p:txBody>
      </p:sp>
    </p:spTree>
    <p:extLst>
      <p:ext uri="{BB962C8B-B14F-4D97-AF65-F5344CB8AC3E}">
        <p14:creationId xmlns:p14="http://schemas.microsoft.com/office/powerpoint/2010/main" val="49147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Amortized Analysis</a:t>
            </a:r>
          </a:p>
          <a:p>
            <a:pPr lvl="1" algn="just">
              <a:buFont typeface="Arial" panose="020B0604020202020204" pitchFamily="34" charset="0"/>
              <a:buChar char="•"/>
            </a:pPr>
            <a:r>
              <a:rPr lang="en-US" altLang="en-US" sz="2200" dirty="0">
                <a:solidFill>
                  <a:srgbClr val="080808"/>
                </a:solidFill>
              </a:rPr>
              <a:t>Analyze a sequence of operations on a data structure.</a:t>
            </a:r>
          </a:p>
          <a:p>
            <a:pPr lvl="1" algn="just">
              <a:buFont typeface="Arial" panose="020B0604020202020204" pitchFamily="34" charset="0"/>
              <a:buChar char="•"/>
            </a:pPr>
            <a:r>
              <a:rPr lang="en-US" altLang="en-US" sz="2200" dirty="0">
                <a:solidFill>
                  <a:srgbClr val="080808"/>
                </a:solidFill>
              </a:rPr>
              <a:t>It shows that although some individual operations may be expensive, on average the cost per operation is small.</a:t>
            </a:r>
          </a:p>
          <a:p>
            <a:pPr algn="just" eaLnBrk="1" hangingPunct="1"/>
            <a:r>
              <a:rPr lang="en-US" altLang="en-US" sz="2400" dirty="0">
                <a:solidFill>
                  <a:srgbClr val="080808"/>
                </a:solidFill>
              </a:rPr>
              <a:t>Average in this context does not mean that we’re averaging over a distribution of inputs.</a:t>
            </a:r>
          </a:p>
          <a:p>
            <a:pPr lvl="1" algn="just">
              <a:buFont typeface="Arial" panose="020B0604020202020204" pitchFamily="34" charset="0"/>
              <a:buChar char="•"/>
            </a:pPr>
            <a:r>
              <a:rPr lang="en-US" altLang="en-US" sz="2200" dirty="0">
                <a:solidFill>
                  <a:srgbClr val="080808"/>
                </a:solidFill>
              </a:rPr>
              <a:t>No probability is involved.</a:t>
            </a:r>
          </a:p>
          <a:p>
            <a:pPr lvl="1" algn="just">
              <a:buFont typeface="Arial" panose="020B0604020202020204" pitchFamily="34" charset="0"/>
              <a:buChar char="•"/>
            </a:pPr>
            <a:r>
              <a:rPr lang="en-US" altLang="en-US" sz="2200" dirty="0">
                <a:solidFill>
                  <a:srgbClr val="080808"/>
                </a:solidFill>
              </a:rPr>
              <a:t>We’re talking about average cost in the worst case.</a:t>
            </a:r>
          </a:p>
        </p:txBody>
      </p:sp>
    </p:spTree>
    <p:extLst>
      <p:ext uri="{BB962C8B-B14F-4D97-AF65-F5344CB8AC3E}">
        <p14:creationId xmlns:p14="http://schemas.microsoft.com/office/powerpoint/2010/main" val="358956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Three most common techniques used are</a:t>
            </a:r>
          </a:p>
          <a:p>
            <a:pPr lvl="1" algn="just">
              <a:buFont typeface="Arial" panose="020B0604020202020204" pitchFamily="34" charset="0"/>
              <a:buChar char="•"/>
            </a:pPr>
            <a:r>
              <a:rPr lang="en-US" altLang="en-US" sz="2400" dirty="0">
                <a:solidFill>
                  <a:srgbClr val="080808"/>
                </a:solidFill>
              </a:rPr>
              <a:t>Aggregate Analysis</a:t>
            </a:r>
          </a:p>
          <a:p>
            <a:pPr lvl="1" algn="just">
              <a:buFont typeface="Arial" panose="020B0604020202020204" pitchFamily="34" charset="0"/>
              <a:buChar char="•"/>
            </a:pPr>
            <a:r>
              <a:rPr lang="en-US" altLang="en-US" sz="2400" dirty="0">
                <a:solidFill>
                  <a:srgbClr val="080808"/>
                </a:solidFill>
              </a:rPr>
              <a:t>Accounting Method</a:t>
            </a:r>
          </a:p>
          <a:p>
            <a:pPr lvl="1" algn="just">
              <a:buFont typeface="Arial" panose="020B0604020202020204" pitchFamily="34" charset="0"/>
              <a:buChar char="•"/>
            </a:pPr>
            <a:r>
              <a:rPr lang="en-US" altLang="en-US" sz="2400" dirty="0">
                <a:solidFill>
                  <a:srgbClr val="080808"/>
                </a:solidFill>
              </a:rPr>
              <a:t>Potential Method</a:t>
            </a:r>
          </a:p>
          <a:p>
            <a:pPr marL="457200" lvl="1" indent="0" algn="just">
              <a:buNone/>
            </a:pPr>
            <a:endParaRPr lang="en-US" altLang="en-US" sz="2400" dirty="0">
              <a:solidFill>
                <a:srgbClr val="080808"/>
              </a:solidFill>
            </a:endParaRPr>
          </a:p>
        </p:txBody>
      </p:sp>
    </p:spTree>
    <p:extLst>
      <p:ext uri="{BB962C8B-B14F-4D97-AF65-F5344CB8AC3E}">
        <p14:creationId xmlns:p14="http://schemas.microsoft.com/office/powerpoint/2010/main" val="198278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Three most common techniques used are</a:t>
            </a:r>
          </a:p>
          <a:p>
            <a:pPr lvl="1" algn="just">
              <a:buFont typeface="Arial" panose="020B0604020202020204" pitchFamily="34" charset="0"/>
              <a:buChar char="•"/>
            </a:pPr>
            <a:r>
              <a:rPr lang="en-US" altLang="en-US" sz="2400" dirty="0">
                <a:solidFill>
                  <a:srgbClr val="080808"/>
                </a:solidFill>
              </a:rPr>
              <a:t>Aggregate Analysis</a:t>
            </a:r>
          </a:p>
          <a:p>
            <a:pPr lvl="1" algn="just">
              <a:buFont typeface="Arial" panose="020B0604020202020204" pitchFamily="34" charset="0"/>
              <a:buChar char="•"/>
            </a:pPr>
            <a:r>
              <a:rPr lang="en-US" altLang="en-US" sz="2400" dirty="0">
                <a:solidFill>
                  <a:srgbClr val="080808"/>
                </a:solidFill>
              </a:rPr>
              <a:t>Accounting Method</a:t>
            </a:r>
          </a:p>
          <a:p>
            <a:pPr lvl="1" algn="just">
              <a:buFont typeface="Arial" panose="020B0604020202020204" pitchFamily="34" charset="0"/>
              <a:buChar char="•"/>
            </a:pPr>
            <a:r>
              <a:rPr lang="en-US" altLang="en-US" sz="2400" dirty="0">
                <a:solidFill>
                  <a:srgbClr val="FF0000"/>
                </a:solidFill>
              </a:rPr>
              <a:t>Potential Method</a:t>
            </a:r>
          </a:p>
          <a:p>
            <a:pPr marL="457200" lvl="1" indent="0" algn="just">
              <a:buNone/>
            </a:pPr>
            <a:endParaRPr lang="en-US" altLang="en-US" sz="2400" dirty="0">
              <a:solidFill>
                <a:srgbClr val="080808"/>
              </a:solidFill>
            </a:endParaRPr>
          </a:p>
          <a:p>
            <a:pPr algn="just">
              <a:buFont typeface="Arial" panose="020B0604020202020204" pitchFamily="34" charset="0"/>
              <a:buChar char="•"/>
            </a:pPr>
            <a:r>
              <a:rPr lang="en-US" altLang="en-US" sz="2600" dirty="0">
                <a:solidFill>
                  <a:srgbClr val="080808"/>
                </a:solidFill>
              </a:rPr>
              <a:t>The potential method is used to analyze the performance of Fibonacci heap operations.</a:t>
            </a:r>
          </a:p>
        </p:txBody>
      </p:sp>
    </p:spTree>
    <p:extLst>
      <p:ext uri="{BB962C8B-B14F-4D97-AF65-F5344CB8AC3E}">
        <p14:creationId xmlns:p14="http://schemas.microsoft.com/office/powerpoint/2010/main" val="68479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11182" y="1159282"/>
                <a:ext cx="7200800" cy="50264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n-US" sz="2000" dirty="0">
                    <a:solidFill>
                      <a:srgbClr val="080808"/>
                    </a:solidFill>
                  </a:rPr>
                  <a:t>For a given Fibonacci heap </a:t>
                </a: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oMath>
                </a14:m>
                <a:endParaRPr lang="en-US" altLang="en-US" sz="2000" dirty="0">
                  <a:solidFill>
                    <a:srgbClr val="080808"/>
                  </a:solidFill>
                </a:endParaRPr>
              </a:p>
              <a:p>
                <a:pPr lvl="1">
                  <a:buFont typeface="Arial" panose="020B0604020202020204" pitchFamily="34" charset="0"/>
                  <a:buChar char="•"/>
                </a:pP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t</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oMath>
                </a14:m>
                <a:r>
                  <a:rPr lang="en-US" altLang="en-US" sz="2000" dirty="0">
                    <a:solidFill>
                      <a:srgbClr val="080808"/>
                    </a:solidFill>
                  </a:rPr>
                  <a:t> the number of trees in the root list of </a:t>
                </a:r>
                <a14:m>
                  <m:oMath xmlns:m="http://schemas.openxmlformats.org/officeDocument/2006/math">
                    <m:r>
                      <m:rPr>
                        <m:sty m:val="p"/>
                      </m:rPr>
                      <a:rPr lang="en-US" altLang="en-US" sz="2000" i="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lvl="1">
                  <a:buFont typeface="Arial" panose="020B0604020202020204" pitchFamily="34" charset="0"/>
                  <a:buChar char="•"/>
                </a:pPr>
                <a14:m>
                  <m:oMath xmlns:m="http://schemas.openxmlformats.org/officeDocument/2006/math">
                    <m:r>
                      <m:rPr>
                        <m:sty m:val="p"/>
                      </m:rPr>
                      <a:rPr lang="en-US" altLang="en-US" sz="2000" b="0" i="0" smtClean="0">
                        <a:solidFill>
                          <a:srgbClr val="080808"/>
                        </a:solidFill>
                        <a:latin typeface="Cambria Math" panose="02040503050406030204" pitchFamily="18" charset="0"/>
                        <a:ea typeface="Cambria Math" panose="02040503050406030204" pitchFamily="18" charset="0"/>
                      </a:rPr>
                      <m:t>m</m:t>
                    </m:r>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the number of marked nodes in </a:t>
                </a:r>
                <a14:m>
                  <m:oMath xmlns:m="http://schemas.openxmlformats.org/officeDocument/2006/math">
                    <m:r>
                      <m:rPr>
                        <m:sty m:val="p"/>
                      </m:rPr>
                      <a:rPr lang="en-US" altLang="en-US" sz="2000" i="0">
                        <a:solidFill>
                          <a:srgbClr val="080808"/>
                        </a:solidFill>
                        <a:latin typeface="Cambria Math" panose="02040503050406030204" pitchFamily="18" charset="0"/>
                        <a:ea typeface="Cambria Math" panose="02040503050406030204" pitchFamily="18" charset="0"/>
                      </a:rPr>
                      <m:t>H</m:t>
                    </m:r>
                  </m:oMath>
                </a14:m>
                <a:r>
                  <a:rPr lang="en-US" altLang="en-US" sz="2000" dirty="0">
                    <a:solidFill>
                      <a:srgbClr val="080808"/>
                    </a:solidFill>
                  </a:rPr>
                  <a:t>. </a:t>
                </a:r>
              </a:p>
              <a:p>
                <a:pPr algn="l"/>
                <a:r>
                  <a:rPr lang="en-US" altLang="en-US" sz="2000" dirty="0">
                    <a:solidFill>
                      <a:srgbClr val="080808"/>
                    </a:solidFill>
                  </a:rPr>
                  <a:t>The potential of Fibonacci heap H is then defined by</a:t>
                </a:r>
              </a:p>
              <a:p>
                <a:pPr marL="0" indent="0" algn="l">
                  <a:buNone/>
                </a:pPr>
                <a:endParaRPr lang="en-US" altLang="en-US" sz="2000" i="0" dirty="0">
                  <a:solidFill>
                    <a:srgbClr val="080808"/>
                  </a:solidFill>
                  <a:ea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r>
                        <m:rPr>
                          <m:sty m:val="p"/>
                        </m:rPr>
                        <a:rPr lang="el-GR" altLang="en-US" sz="2000" i="0" smtClean="0">
                          <a:solidFill>
                            <a:srgbClr val="080808"/>
                          </a:solidFill>
                          <a:latin typeface="Cambria Math" panose="02040503050406030204" pitchFamily="18" charset="0"/>
                          <a:ea typeface="Cambria Math" panose="02040503050406030204" pitchFamily="18" charset="0"/>
                        </a:rPr>
                        <m:t>Φ</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t</m:t>
                      </m:r>
                      <m:d>
                        <m:dPr>
                          <m:ctrlPr>
                            <a:rPr lang="en-US" altLang="en-US" sz="20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e>
                      </m:d>
                      <m:r>
                        <a:rPr lang="en-US" altLang="en-US" sz="2000" b="0" i="0" smtClean="0">
                          <a:solidFill>
                            <a:srgbClr val="080808"/>
                          </a:solidFill>
                          <a:latin typeface="Cambria Math" panose="02040503050406030204" pitchFamily="18" charset="0"/>
                          <a:ea typeface="Cambria Math" panose="02040503050406030204" pitchFamily="18" charset="0"/>
                        </a:rPr>
                        <m:t>+2.</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m</m:t>
                      </m:r>
                      <m:r>
                        <a:rPr lang="en-US" altLang="en-US" sz="2000" b="0" i="0" smtClean="0">
                          <a:solidFill>
                            <a:srgbClr val="080808"/>
                          </a:solidFill>
                          <a:latin typeface="Cambria Math" panose="02040503050406030204" pitchFamily="18" charset="0"/>
                          <a:ea typeface="Cambria Math" panose="02040503050406030204" pitchFamily="18" charset="0"/>
                        </a:rPr>
                        <m:t>(</m:t>
                      </m:r>
                      <m:r>
                        <m:rPr>
                          <m:sty m:val="p"/>
                        </m:rPr>
                        <a:rPr lang="en-US" altLang="en-US" sz="2000" b="0" i="0" smtClean="0">
                          <a:solidFill>
                            <a:srgbClr val="080808"/>
                          </a:solidFill>
                          <a:latin typeface="Cambria Math" panose="02040503050406030204" pitchFamily="18" charset="0"/>
                          <a:ea typeface="Cambria Math" panose="02040503050406030204" pitchFamily="18" charset="0"/>
                        </a:rPr>
                        <m:t>H</m:t>
                      </m:r>
                      <m:r>
                        <a:rPr lang="en-US" altLang="en-US" sz="2000" b="0" i="0" smtClean="0">
                          <a:solidFill>
                            <a:srgbClr val="080808"/>
                          </a:solidFill>
                          <a:latin typeface="Cambria Math" panose="02040503050406030204" pitchFamily="18" charset="0"/>
                          <a:ea typeface="Cambria Math" panose="02040503050406030204" pitchFamily="18" charset="0"/>
                        </a:rPr>
                        <m:t>)</m:t>
                      </m:r>
                    </m:oMath>
                  </m:oMathPara>
                </a14:m>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lgn="l">
                  <a:buNone/>
                </a:pPr>
                <a:endParaRPr lang="en-US" altLang="en-US" sz="2000" dirty="0">
                  <a:solidFill>
                    <a:srgbClr val="080808"/>
                  </a:solidFill>
                </a:endParaRPr>
              </a:p>
              <a:p>
                <a:pPr marL="0" indent="0">
                  <a:buNone/>
                </a:pPr>
                <a:endParaRPr lang="en-US" altLang="en-US" sz="1100" dirty="0">
                  <a:solidFill>
                    <a:srgbClr val="080808"/>
                  </a:solidFill>
                </a:endParaRPr>
              </a:p>
              <a:p>
                <a:pPr marL="0" indent="0">
                  <a:buNone/>
                </a:pPr>
                <a:r>
                  <a:rPr lang="en-US" altLang="en-US" sz="1800" dirty="0">
                    <a:solidFill>
                      <a:srgbClr val="080808"/>
                    </a:solidFill>
                  </a:rPr>
                  <a:t>In the above example </a:t>
                </a:r>
                <a14:m>
                  <m:oMath xmlns:m="http://schemas.openxmlformats.org/officeDocument/2006/math">
                    <m:r>
                      <m:rPr>
                        <m:sty m:val="p"/>
                      </m:rPr>
                      <a:rPr lang="en-US" altLang="en-US" sz="1800" b="0" i="0" smtClean="0">
                        <a:solidFill>
                          <a:srgbClr val="080808"/>
                        </a:solidFill>
                        <a:latin typeface="Cambria Math" panose="02040503050406030204" pitchFamily="18" charset="0"/>
                        <a:ea typeface="Cambria Math" panose="02040503050406030204" pitchFamily="18" charset="0"/>
                      </a:rPr>
                      <m:t>t</m:t>
                    </m:r>
                    <m:d>
                      <m:dPr>
                        <m:ctrlPr>
                          <a:rPr lang="en-US" altLang="en-US" sz="1800" b="0" i="1" smtClean="0">
                            <a:solidFill>
                              <a:srgbClr val="080808"/>
                            </a:solidFill>
                            <a:latin typeface="Cambria Math" panose="02040503050406030204" pitchFamily="18" charset="0"/>
                            <a:ea typeface="Cambria Math" panose="02040503050406030204" pitchFamily="18" charset="0"/>
                          </a:rPr>
                        </m:ctrlPr>
                      </m:dPr>
                      <m:e>
                        <m:r>
                          <m:rPr>
                            <m:sty m:val="p"/>
                          </m:rPr>
                          <a:rPr lang="en-US" altLang="en-US" sz="1800" b="0" i="0" smtClean="0">
                            <a:solidFill>
                              <a:srgbClr val="080808"/>
                            </a:solidFill>
                            <a:latin typeface="Cambria Math" panose="02040503050406030204" pitchFamily="18" charset="0"/>
                            <a:ea typeface="Cambria Math" panose="02040503050406030204" pitchFamily="18" charset="0"/>
                          </a:rPr>
                          <m:t>H</m:t>
                        </m:r>
                      </m:e>
                    </m:d>
                    <m:r>
                      <a:rPr lang="en-US" altLang="en-US" sz="1800" b="0" i="0" smtClean="0">
                        <a:solidFill>
                          <a:srgbClr val="080808"/>
                        </a:solidFill>
                        <a:latin typeface="Cambria Math" panose="02040503050406030204" pitchFamily="18" charset="0"/>
                        <a:ea typeface="Cambria Math" panose="02040503050406030204" pitchFamily="18" charset="0"/>
                      </a:rPr>
                      <m:t>=5</m:t>
                    </m:r>
                  </m:oMath>
                </a14:m>
                <a:r>
                  <a:rPr lang="en-US" altLang="en-US" sz="1800" dirty="0">
                    <a:solidFill>
                      <a:srgbClr val="080808"/>
                    </a:solidFill>
                  </a:rPr>
                  <a:t> and </a:t>
                </a:r>
                <a14:m>
                  <m:oMath xmlns:m="http://schemas.openxmlformats.org/officeDocument/2006/math">
                    <m:r>
                      <m:rPr>
                        <m:sty m:val="p"/>
                      </m:rPr>
                      <a:rPr lang="en-US" altLang="en-US" sz="1800">
                        <a:solidFill>
                          <a:srgbClr val="080808"/>
                        </a:solidFill>
                        <a:latin typeface="Cambria Math" panose="02040503050406030204" pitchFamily="18" charset="0"/>
                        <a:ea typeface="Cambria Math" panose="02040503050406030204" pitchFamily="18" charset="0"/>
                      </a:rPr>
                      <m:t>m</m:t>
                    </m:r>
                    <m:d>
                      <m:dPr>
                        <m:ctrlPr>
                          <a:rPr lang="en-US" altLang="en-US" sz="1800" i="1">
                            <a:solidFill>
                              <a:srgbClr val="080808"/>
                            </a:solidFill>
                            <a:latin typeface="Cambria Math" panose="02040503050406030204" pitchFamily="18" charset="0"/>
                            <a:ea typeface="Cambria Math" panose="02040503050406030204" pitchFamily="18" charset="0"/>
                          </a:rPr>
                        </m:ctrlPr>
                      </m:dPr>
                      <m:e>
                        <m:r>
                          <m:rPr>
                            <m:sty m:val="p"/>
                          </m:rPr>
                          <a:rPr lang="en-US" altLang="en-US" sz="1800">
                            <a:solidFill>
                              <a:srgbClr val="080808"/>
                            </a:solidFill>
                            <a:latin typeface="Cambria Math" panose="02040503050406030204" pitchFamily="18" charset="0"/>
                            <a:ea typeface="Cambria Math" panose="02040503050406030204" pitchFamily="18" charset="0"/>
                          </a:rPr>
                          <m:t>H</m:t>
                        </m:r>
                      </m:e>
                    </m:d>
                    <m:r>
                      <a:rPr lang="en-US" altLang="en-US" sz="1800" b="0" i="0" smtClean="0">
                        <a:solidFill>
                          <a:srgbClr val="080808"/>
                        </a:solidFill>
                        <a:latin typeface="Cambria Math" panose="02040503050406030204" pitchFamily="18" charset="0"/>
                        <a:ea typeface="Cambria Math" panose="02040503050406030204" pitchFamily="18" charset="0"/>
                      </a:rPr>
                      <m:t>=3</m:t>
                    </m:r>
                  </m:oMath>
                </a14:m>
                <a:r>
                  <a:rPr lang="en-US" altLang="en-US" sz="1800" dirty="0">
                    <a:solidFill>
                      <a:srgbClr val="080808"/>
                    </a:solidFill>
                  </a:rPr>
                  <a:t>, Hence </a:t>
                </a:r>
              </a:p>
              <a:p>
                <a:pPr marL="0" indent="0">
                  <a:buNone/>
                </a:pPr>
                <a14:m>
                  <m:oMathPara xmlns:m="http://schemas.openxmlformats.org/officeDocument/2006/math">
                    <m:oMathParaPr>
                      <m:jc m:val="centerGroup"/>
                    </m:oMathParaPr>
                    <m:oMath xmlns:m="http://schemas.openxmlformats.org/officeDocument/2006/math">
                      <m:r>
                        <m:rPr>
                          <m:sty m:val="p"/>
                        </m:rPr>
                        <a:rPr lang="el-GR" altLang="en-US" sz="1800" i="0" smtClean="0">
                          <a:solidFill>
                            <a:srgbClr val="FF0000"/>
                          </a:solidFill>
                          <a:latin typeface="Cambria Math" panose="02040503050406030204" pitchFamily="18" charset="0"/>
                          <a:ea typeface="Cambria Math" panose="02040503050406030204" pitchFamily="18" charset="0"/>
                        </a:rPr>
                        <m:t>Φ</m:t>
                      </m:r>
                      <m:d>
                        <m:dPr>
                          <m:ctrlPr>
                            <a:rPr lang="en-US" altLang="en-US" sz="1800" b="0" i="1" smtClean="0">
                              <a:solidFill>
                                <a:srgbClr val="FF0000"/>
                              </a:solidFill>
                              <a:latin typeface="Cambria Math" panose="02040503050406030204" pitchFamily="18" charset="0"/>
                              <a:ea typeface="Cambria Math" panose="02040503050406030204" pitchFamily="18" charset="0"/>
                            </a:rPr>
                          </m:ctrlPr>
                        </m:dPr>
                        <m:e>
                          <m:r>
                            <m:rPr>
                              <m:sty m:val="p"/>
                            </m:rPr>
                            <a:rPr lang="en-US" altLang="en-US" sz="1800" b="0" i="0" smtClean="0">
                              <a:solidFill>
                                <a:srgbClr val="FF0000"/>
                              </a:solidFill>
                              <a:latin typeface="Cambria Math" panose="02040503050406030204" pitchFamily="18" charset="0"/>
                              <a:ea typeface="Cambria Math" panose="02040503050406030204" pitchFamily="18" charset="0"/>
                            </a:rPr>
                            <m:t>H</m:t>
                          </m:r>
                        </m:e>
                      </m:d>
                      <m:r>
                        <a:rPr lang="en-US" altLang="en-US" sz="1800" b="0" i="0" smtClean="0">
                          <a:solidFill>
                            <a:srgbClr val="FF0000"/>
                          </a:solidFill>
                          <a:latin typeface="Cambria Math" panose="02040503050406030204" pitchFamily="18" charset="0"/>
                          <a:ea typeface="Cambria Math" panose="02040503050406030204" pitchFamily="18" charset="0"/>
                        </a:rPr>
                        <m:t>=</m:t>
                      </m:r>
                      <m:r>
                        <a:rPr lang="en-US" altLang="en-US" sz="1800" b="0" i="1" smtClean="0">
                          <a:solidFill>
                            <a:srgbClr val="FF0000"/>
                          </a:solidFill>
                          <a:latin typeface="Cambria Math" panose="02040503050406030204" pitchFamily="18" charset="0"/>
                          <a:ea typeface="Cambria Math" panose="02040503050406030204" pitchFamily="18" charset="0"/>
                        </a:rPr>
                        <m:t>5</m:t>
                      </m:r>
                      <m:r>
                        <a:rPr lang="en-US" altLang="en-US" sz="1800" b="0" i="0" smtClean="0">
                          <a:solidFill>
                            <a:srgbClr val="FF0000"/>
                          </a:solidFill>
                          <a:latin typeface="Cambria Math" panose="02040503050406030204" pitchFamily="18" charset="0"/>
                          <a:ea typeface="Cambria Math" panose="02040503050406030204" pitchFamily="18" charset="0"/>
                        </a:rPr>
                        <m:t>+2.3=11</m:t>
                      </m:r>
                    </m:oMath>
                  </m:oMathPara>
                </a14:m>
                <a:endParaRPr lang="en-US" altLang="en-US" sz="1800" dirty="0">
                  <a:solidFill>
                    <a:srgbClr val="FF0000"/>
                  </a:solidFill>
                </a:endParaRPr>
              </a:p>
              <a:p>
                <a:pPr marL="0" indent="0" algn="l">
                  <a:buNone/>
                </a:pPr>
                <a:endParaRPr lang="en-US" altLang="en-US" sz="2000" dirty="0">
                  <a:solidFill>
                    <a:srgbClr val="080808"/>
                  </a:solidFill>
                </a:endParaRPr>
              </a:p>
              <a:p>
                <a:pPr algn="l"/>
                <a:endParaRPr lang="en-US" altLang="en-US" sz="2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11182" y="1159282"/>
                <a:ext cx="7200800" cy="5026458"/>
              </a:xfrm>
              <a:prstGeom prst="rect">
                <a:avLst/>
              </a:prstGeom>
              <a:blipFill>
                <a:blip r:embed="rId3"/>
                <a:stretch>
                  <a:fillRect l="-931" t="-8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id="{0A47C52D-0C52-4086-9703-7D965DB419B4}"/>
              </a:ext>
            </a:extLst>
          </p:cNvPr>
          <p:cNvGrpSpPr>
            <a:grpSpLocks/>
          </p:cNvGrpSpPr>
          <p:nvPr/>
        </p:nvGrpSpPr>
        <p:grpSpPr bwMode="auto">
          <a:xfrm>
            <a:off x="1738757" y="3494220"/>
            <a:ext cx="5377408" cy="1800200"/>
            <a:chOff x="816" y="1393"/>
            <a:chExt cx="4416" cy="1575"/>
          </a:xfrm>
        </p:grpSpPr>
        <p:sp>
          <p:nvSpPr>
            <p:cNvPr id="6" name="Oval 6">
              <a:extLst>
                <a:ext uri="{FF2B5EF4-FFF2-40B4-BE49-F238E27FC236}">
                  <a16:creationId xmlns:a16="http://schemas.microsoft.com/office/drawing/2014/main" id="{E2808054-5BAC-4959-BEF5-9EADBAAA566C}"/>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23</a:t>
              </a:r>
            </a:p>
          </p:txBody>
        </p:sp>
        <p:sp>
          <p:nvSpPr>
            <p:cNvPr id="7" name="Oval 7">
              <a:extLst>
                <a:ext uri="{FF2B5EF4-FFF2-40B4-BE49-F238E27FC236}">
                  <a16:creationId xmlns:a16="http://schemas.microsoft.com/office/drawing/2014/main" id="{86AB24AE-2287-41A3-B39E-198B59FE7413}"/>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7</a:t>
              </a:r>
            </a:p>
          </p:txBody>
        </p:sp>
        <p:sp>
          <p:nvSpPr>
            <p:cNvPr id="8" name="Oval 8">
              <a:extLst>
                <a:ext uri="{FF2B5EF4-FFF2-40B4-BE49-F238E27FC236}">
                  <a16:creationId xmlns:a16="http://schemas.microsoft.com/office/drawing/2014/main" id="{4759C0D6-E8B6-42A0-B0E3-2D2AB3A43357}"/>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41</a:t>
              </a:r>
            </a:p>
          </p:txBody>
        </p:sp>
        <p:sp>
          <p:nvSpPr>
            <p:cNvPr id="9" name="Oval 9">
              <a:extLst>
                <a:ext uri="{FF2B5EF4-FFF2-40B4-BE49-F238E27FC236}">
                  <a16:creationId xmlns:a16="http://schemas.microsoft.com/office/drawing/2014/main" id="{98B1F7A3-3F8F-4701-81A3-1569067C933C}"/>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39</a:t>
              </a:r>
            </a:p>
          </p:txBody>
        </p:sp>
        <p:sp>
          <p:nvSpPr>
            <p:cNvPr id="10" name="Oval 10">
              <a:extLst>
                <a:ext uri="{FF2B5EF4-FFF2-40B4-BE49-F238E27FC236}">
                  <a16:creationId xmlns:a16="http://schemas.microsoft.com/office/drawing/2014/main" id="{0FFD6FC6-93D7-4953-9095-AFCA72693ED8}"/>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24</a:t>
              </a:r>
            </a:p>
          </p:txBody>
        </p:sp>
        <p:sp>
          <p:nvSpPr>
            <p:cNvPr id="11" name="Oval 11">
              <a:extLst>
                <a:ext uri="{FF2B5EF4-FFF2-40B4-BE49-F238E27FC236}">
                  <a16:creationId xmlns:a16="http://schemas.microsoft.com/office/drawing/2014/main" id="{606D6B3D-6EAA-43A0-9D56-15B4EB9DBE99}"/>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30</a:t>
              </a:r>
            </a:p>
          </p:txBody>
        </p:sp>
        <p:sp>
          <p:nvSpPr>
            <p:cNvPr id="12" name="Oval 12">
              <a:extLst>
                <a:ext uri="{FF2B5EF4-FFF2-40B4-BE49-F238E27FC236}">
                  <a16:creationId xmlns:a16="http://schemas.microsoft.com/office/drawing/2014/main" id="{40232744-A741-46CC-A62F-402EAB6EEBBE}"/>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17</a:t>
              </a:r>
            </a:p>
          </p:txBody>
        </p:sp>
        <p:sp>
          <p:nvSpPr>
            <p:cNvPr id="13" name="Oval 13">
              <a:extLst>
                <a:ext uri="{FF2B5EF4-FFF2-40B4-BE49-F238E27FC236}">
                  <a16:creationId xmlns:a16="http://schemas.microsoft.com/office/drawing/2014/main" id="{2C6C6D9E-6D6C-43D5-A4CB-0FE4E53DBC4F}"/>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38</a:t>
              </a:r>
            </a:p>
          </p:txBody>
        </p:sp>
        <p:sp>
          <p:nvSpPr>
            <p:cNvPr id="14" name="Oval 14">
              <a:extLst>
                <a:ext uri="{FF2B5EF4-FFF2-40B4-BE49-F238E27FC236}">
                  <a16:creationId xmlns:a16="http://schemas.microsoft.com/office/drawing/2014/main" id="{A9780D3F-2414-4493-A7E0-70545C3B129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18</a:t>
              </a:r>
            </a:p>
          </p:txBody>
        </p:sp>
        <p:sp>
          <p:nvSpPr>
            <p:cNvPr id="15" name="Oval 15">
              <a:extLst>
                <a:ext uri="{FF2B5EF4-FFF2-40B4-BE49-F238E27FC236}">
                  <a16:creationId xmlns:a16="http://schemas.microsoft.com/office/drawing/2014/main" id="{4F575502-E7FB-42CB-BF67-F40A461B6300}"/>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52</a:t>
              </a:r>
            </a:p>
          </p:txBody>
        </p:sp>
        <p:sp>
          <p:nvSpPr>
            <p:cNvPr id="16" name="Oval 16">
              <a:extLst>
                <a:ext uri="{FF2B5EF4-FFF2-40B4-BE49-F238E27FC236}">
                  <a16:creationId xmlns:a16="http://schemas.microsoft.com/office/drawing/2014/main" id="{03EE27BF-40C4-453C-B330-D617DEE57CCF}"/>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bg1"/>
                  </a:solidFill>
                  <a:ea typeface="新細明體" panose="02020500000000000000" pitchFamily="18" charset="-120"/>
                </a:rPr>
                <a:t>26</a:t>
              </a:r>
            </a:p>
          </p:txBody>
        </p:sp>
        <p:sp>
          <p:nvSpPr>
            <p:cNvPr id="17" name="Oval 17">
              <a:extLst>
                <a:ext uri="{FF2B5EF4-FFF2-40B4-BE49-F238E27FC236}">
                  <a16:creationId xmlns:a16="http://schemas.microsoft.com/office/drawing/2014/main" id="{6CE8F096-62AF-4A01-8C9A-EB150E41AD73}"/>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a:t>
              </a:r>
            </a:p>
          </p:txBody>
        </p:sp>
        <p:sp>
          <p:nvSpPr>
            <p:cNvPr id="18" name="Oval 18">
              <a:extLst>
                <a:ext uri="{FF2B5EF4-FFF2-40B4-BE49-F238E27FC236}">
                  <a16:creationId xmlns:a16="http://schemas.microsoft.com/office/drawing/2014/main" id="{92A1BB9A-220F-4CC3-9EB1-0482BD220351}"/>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46</a:t>
              </a:r>
            </a:p>
          </p:txBody>
        </p:sp>
        <p:sp>
          <p:nvSpPr>
            <p:cNvPr id="19" name="Oval 19">
              <a:extLst>
                <a:ext uri="{FF2B5EF4-FFF2-40B4-BE49-F238E27FC236}">
                  <a16:creationId xmlns:a16="http://schemas.microsoft.com/office/drawing/2014/main" id="{168A1B41-F961-42BC-8158-A31DB08A1C71}"/>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200">
                  <a:solidFill>
                    <a:schemeClr val="tx1"/>
                  </a:solidFill>
                  <a:ea typeface="新細明體" panose="02020500000000000000" pitchFamily="18" charset="-120"/>
                </a:rPr>
                <a:t>35</a:t>
              </a:r>
            </a:p>
          </p:txBody>
        </p:sp>
        <p:sp>
          <p:nvSpPr>
            <p:cNvPr id="20" name="Line 20">
              <a:extLst>
                <a:ext uri="{FF2B5EF4-FFF2-40B4-BE49-F238E27FC236}">
                  <a16:creationId xmlns:a16="http://schemas.microsoft.com/office/drawing/2014/main" id="{81E76FED-A711-479C-BE63-42B7B4DA738E}"/>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1" name="Line 21">
              <a:extLst>
                <a:ext uri="{FF2B5EF4-FFF2-40B4-BE49-F238E27FC236}">
                  <a16:creationId xmlns:a16="http://schemas.microsoft.com/office/drawing/2014/main" id="{B5B3C5A1-BDB8-411B-8D7B-857520883C74}"/>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2" name="Line 22">
              <a:extLst>
                <a:ext uri="{FF2B5EF4-FFF2-40B4-BE49-F238E27FC236}">
                  <a16:creationId xmlns:a16="http://schemas.microsoft.com/office/drawing/2014/main" id="{1662A77F-EDD8-475A-B66D-BB0364CE0CF1}"/>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3" name="Line 23">
              <a:extLst>
                <a:ext uri="{FF2B5EF4-FFF2-40B4-BE49-F238E27FC236}">
                  <a16:creationId xmlns:a16="http://schemas.microsoft.com/office/drawing/2014/main" id="{0BFFF4E2-58B6-4213-AF94-9167F57E9F1F}"/>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4" name="Line 24">
              <a:extLst>
                <a:ext uri="{FF2B5EF4-FFF2-40B4-BE49-F238E27FC236}">
                  <a16:creationId xmlns:a16="http://schemas.microsoft.com/office/drawing/2014/main" id="{945B14AB-5CEC-4967-BF6F-F92B35FE669B}"/>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5" name="Line 25">
              <a:extLst>
                <a:ext uri="{FF2B5EF4-FFF2-40B4-BE49-F238E27FC236}">
                  <a16:creationId xmlns:a16="http://schemas.microsoft.com/office/drawing/2014/main" id="{488F3E2F-0ED7-445A-AC39-FB37E67E30E1}"/>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6" name="Line 26">
              <a:extLst>
                <a:ext uri="{FF2B5EF4-FFF2-40B4-BE49-F238E27FC236}">
                  <a16:creationId xmlns:a16="http://schemas.microsoft.com/office/drawing/2014/main" id="{20D42846-266B-4B7F-9F0F-8C5A1D23DF30}"/>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7" name="Line 27">
              <a:extLst>
                <a:ext uri="{FF2B5EF4-FFF2-40B4-BE49-F238E27FC236}">
                  <a16:creationId xmlns:a16="http://schemas.microsoft.com/office/drawing/2014/main" id="{BF732E9A-691E-41EA-8D41-C8BA3223E18A}"/>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8" name="Line 28">
              <a:extLst>
                <a:ext uri="{FF2B5EF4-FFF2-40B4-BE49-F238E27FC236}">
                  <a16:creationId xmlns:a16="http://schemas.microsoft.com/office/drawing/2014/main" id="{F1B3B428-6F8F-4A98-974B-BA5B302DDE92}"/>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29" name="Line 29">
              <a:extLst>
                <a:ext uri="{FF2B5EF4-FFF2-40B4-BE49-F238E27FC236}">
                  <a16:creationId xmlns:a16="http://schemas.microsoft.com/office/drawing/2014/main" id="{64EBA0E8-EE65-4937-8DED-487DB58E4D12}"/>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0" name="Line 30">
              <a:extLst>
                <a:ext uri="{FF2B5EF4-FFF2-40B4-BE49-F238E27FC236}">
                  <a16:creationId xmlns:a16="http://schemas.microsoft.com/office/drawing/2014/main" id="{869F9B33-8066-4ACC-9AFB-7D1096E0D638}"/>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1" name="Line 31">
              <a:extLst>
                <a:ext uri="{FF2B5EF4-FFF2-40B4-BE49-F238E27FC236}">
                  <a16:creationId xmlns:a16="http://schemas.microsoft.com/office/drawing/2014/main" id="{3B808265-497F-49BA-B5B2-A1910B2593A2}"/>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2" name="Line 32">
              <a:extLst>
                <a:ext uri="{FF2B5EF4-FFF2-40B4-BE49-F238E27FC236}">
                  <a16:creationId xmlns:a16="http://schemas.microsoft.com/office/drawing/2014/main" id="{632408D5-ECB0-419F-957D-6D45653F44B9}"/>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200"/>
            </a:p>
          </p:txBody>
        </p:sp>
        <p:sp>
          <p:nvSpPr>
            <p:cNvPr id="33" name="Text Box 33">
              <a:extLst>
                <a:ext uri="{FF2B5EF4-FFF2-40B4-BE49-F238E27FC236}">
                  <a16:creationId xmlns:a16="http://schemas.microsoft.com/office/drawing/2014/main" id="{E31DA86A-E165-44BA-9C0E-4B5FA90EC629}"/>
                </a:ext>
              </a:extLst>
            </p:cNvPr>
            <p:cNvSpPr txBox="1">
              <a:spLocks noChangeArrowheads="1"/>
            </p:cNvSpPr>
            <p:nvPr/>
          </p:nvSpPr>
          <p:spPr bwMode="auto">
            <a:xfrm>
              <a:off x="2352" y="1393"/>
              <a:ext cx="46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200" b="0" dirty="0" err="1">
                  <a:solidFill>
                    <a:schemeClr val="tx1"/>
                  </a:solidFill>
                  <a:latin typeface="Times New Roman" panose="02020603050405020304" pitchFamily="18" charset="0"/>
                  <a:ea typeface="新細明體" panose="02020500000000000000" pitchFamily="18" charset="-120"/>
                </a:rPr>
                <a:t>H</a:t>
              </a:r>
              <a:r>
                <a:rPr lang="en-US" altLang="zh-TW" sz="1200" b="0" i="1" dirty="0" err="1">
                  <a:solidFill>
                    <a:schemeClr val="tx1"/>
                  </a:solidFill>
                  <a:latin typeface="Times New Roman" panose="02020603050405020304" pitchFamily="18" charset="0"/>
                  <a:ea typeface="新細明體" panose="02020500000000000000" pitchFamily="18" charset="-120"/>
                </a:rPr>
                <a:t>.min</a:t>
              </a:r>
              <a:endParaRPr lang="en-US" altLang="zh-TW" sz="1200" b="0" dirty="0">
                <a:solidFill>
                  <a:schemeClr val="tx1"/>
                </a:solidFill>
                <a:latin typeface="Times New Roman" panose="02020603050405020304" pitchFamily="18" charset="0"/>
                <a:ea typeface="新細明體" panose="02020500000000000000" pitchFamily="18" charset="-120"/>
              </a:endParaRPr>
            </a:p>
          </p:txBody>
        </p:sp>
      </p:grpSp>
      <p:sp>
        <p:nvSpPr>
          <p:cNvPr id="34" name="Text Box 4">
            <a:extLst>
              <a:ext uri="{FF2B5EF4-FFF2-40B4-BE49-F238E27FC236}">
                <a16:creationId xmlns:a16="http://schemas.microsoft.com/office/drawing/2014/main" id="{58E51DC0-2F77-4F97-976D-0E15138829E6}"/>
              </a:ext>
            </a:extLst>
          </p:cNvPr>
          <p:cNvSpPr txBox="1">
            <a:spLocks noChangeArrowheads="1"/>
          </p:cNvSpPr>
          <p:nvPr/>
        </p:nvSpPr>
        <p:spPr bwMode="auto">
          <a:xfrm>
            <a:off x="2056678" y="3326581"/>
            <a:ext cx="15274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Fibonacci heap</a:t>
            </a:r>
          </a:p>
        </p:txBody>
      </p:sp>
      <p:sp>
        <p:nvSpPr>
          <p:cNvPr id="35" name="Text Box 5">
            <a:extLst>
              <a:ext uri="{FF2B5EF4-FFF2-40B4-BE49-F238E27FC236}">
                <a16:creationId xmlns:a16="http://schemas.microsoft.com/office/drawing/2014/main" id="{06FD5E95-2CC4-4F50-9DC0-0B08480A6B33}"/>
              </a:ext>
            </a:extLst>
          </p:cNvPr>
          <p:cNvSpPr txBox="1">
            <a:spLocks noChangeArrowheads="1"/>
          </p:cNvSpPr>
          <p:nvPr/>
        </p:nvSpPr>
        <p:spPr bwMode="auto">
          <a:xfrm>
            <a:off x="4277781" y="3324083"/>
            <a:ext cx="36484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Number of trees in the rooted list of H</a:t>
            </a:r>
          </a:p>
        </p:txBody>
      </p:sp>
      <p:sp>
        <p:nvSpPr>
          <p:cNvPr id="36" name="Text Box 6">
            <a:extLst>
              <a:ext uri="{FF2B5EF4-FFF2-40B4-BE49-F238E27FC236}">
                <a16:creationId xmlns:a16="http://schemas.microsoft.com/office/drawing/2014/main" id="{F189D1A8-223E-45CD-87E8-FA4195C3EA17}"/>
              </a:ext>
            </a:extLst>
          </p:cNvPr>
          <p:cNvSpPr txBox="1">
            <a:spLocks noChangeArrowheads="1"/>
          </p:cNvSpPr>
          <p:nvPr/>
        </p:nvSpPr>
        <p:spPr bwMode="auto">
          <a:xfrm>
            <a:off x="5350632" y="2617423"/>
            <a:ext cx="18900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a:solidFill>
                  <a:srgbClr val="FF0000"/>
                </a:solidFill>
                <a:ea typeface="新細明體" panose="02020500000000000000" pitchFamily="18" charset="-120"/>
              </a:rPr>
              <a:t>marked nodes in H</a:t>
            </a:r>
          </a:p>
        </p:txBody>
      </p:sp>
      <p:sp>
        <p:nvSpPr>
          <p:cNvPr id="37" name="Line 7">
            <a:extLst>
              <a:ext uri="{FF2B5EF4-FFF2-40B4-BE49-F238E27FC236}">
                <a16:creationId xmlns:a16="http://schemas.microsoft.com/office/drawing/2014/main" id="{1B58F78F-080A-407C-AEDB-E67F3EBDAFB4}"/>
              </a:ext>
            </a:extLst>
          </p:cNvPr>
          <p:cNvSpPr>
            <a:spLocks noChangeShapeType="1"/>
          </p:cNvSpPr>
          <p:nvPr/>
        </p:nvSpPr>
        <p:spPr bwMode="auto">
          <a:xfrm flipV="1">
            <a:off x="3441730" y="3276947"/>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 name="Line 8">
            <a:extLst>
              <a:ext uri="{FF2B5EF4-FFF2-40B4-BE49-F238E27FC236}">
                <a16:creationId xmlns:a16="http://schemas.microsoft.com/office/drawing/2014/main" id="{8212E6F7-EEF1-4F29-8266-1EA06CBC4BC9}"/>
              </a:ext>
            </a:extLst>
          </p:cNvPr>
          <p:cNvSpPr>
            <a:spLocks noChangeShapeType="1"/>
          </p:cNvSpPr>
          <p:nvPr/>
        </p:nvSpPr>
        <p:spPr bwMode="auto">
          <a:xfrm flipH="1" flipV="1">
            <a:off x="4495800" y="3293037"/>
            <a:ext cx="3048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9" name="Line 11">
            <a:extLst>
              <a:ext uri="{FF2B5EF4-FFF2-40B4-BE49-F238E27FC236}">
                <a16:creationId xmlns:a16="http://schemas.microsoft.com/office/drawing/2014/main" id="{454997EC-9CB2-4EAD-BDAB-2DC08AF5DE79}"/>
              </a:ext>
            </a:extLst>
          </p:cNvPr>
          <p:cNvSpPr>
            <a:spLocks noChangeShapeType="1"/>
          </p:cNvSpPr>
          <p:nvPr/>
        </p:nvSpPr>
        <p:spPr bwMode="auto">
          <a:xfrm flipH="1">
            <a:off x="5350632" y="2910823"/>
            <a:ext cx="1524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171124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11182" y="1159282"/>
            <a:ext cx="7549250" cy="502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Fibonacci heap application begins with no heaps. Hence</a:t>
            </a:r>
          </a:p>
          <a:p>
            <a:pPr lvl="1" algn="just">
              <a:buFont typeface="Arial" panose="020B0604020202020204" pitchFamily="34" charset="0"/>
              <a:buChar char="•"/>
            </a:pPr>
            <a:r>
              <a:rPr lang="en-US" altLang="en-US" sz="2400" dirty="0">
                <a:solidFill>
                  <a:srgbClr val="080808"/>
                </a:solidFill>
              </a:rPr>
              <a:t>The initial potential is 0(zero) and the potential is nonnegative at all subsequent times.</a:t>
            </a:r>
          </a:p>
          <a:p>
            <a:pPr lvl="1" algn="just">
              <a:buFont typeface="Arial" panose="020B0604020202020204" pitchFamily="34" charset="0"/>
              <a:buChar char="•"/>
            </a:pPr>
            <a:r>
              <a:rPr lang="en-US" altLang="en-US" sz="2400" dirty="0">
                <a:solidFill>
                  <a:srgbClr val="080808"/>
                </a:solidFill>
              </a:rPr>
              <a:t>An upper bound on the total amortized cost is thus an upper bound on the total actual cost for the sequence of operations.</a:t>
            </a:r>
          </a:p>
          <a:p>
            <a:pPr algn="just"/>
            <a:r>
              <a:rPr lang="en-US" altLang="en-US" sz="2400" dirty="0">
                <a:solidFill>
                  <a:srgbClr val="080808"/>
                </a:solidFill>
              </a:rPr>
              <a:t>Maximum degree</a:t>
            </a:r>
          </a:p>
          <a:p>
            <a:pPr lvl="1" algn="just">
              <a:buFont typeface="Arial" panose="020B0604020202020204" pitchFamily="34" charset="0"/>
              <a:buChar char="•"/>
            </a:pPr>
            <a:r>
              <a:rPr lang="en-US" altLang="en-US" sz="2400" dirty="0">
                <a:solidFill>
                  <a:srgbClr val="080808"/>
                </a:solidFill>
              </a:rPr>
              <a:t>The amortized analyses was performed with a known upper bound </a:t>
            </a:r>
            <a:r>
              <a:rPr lang="en-US" altLang="en-US" sz="2400" dirty="0">
                <a:solidFill>
                  <a:srgbClr val="FF0000"/>
                </a:solidFill>
              </a:rPr>
              <a:t>D(n)</a:t>
            </a:r>
            <a:r>
              <a:rPr lang="en-US" altLang="en-US" sz="2400" dirty="0">
                <a:solidFill>
                  <a:srgbClr val="080808"/>
                </a:solidFill>
              </a:rPr>
              <a:t> on the maximum degree of any node in an n-node Fibonacci heap. (i.e. </a:t>
            </a:r>
            <a:r>
              <a:rPr lang="en-US" altLang="en-US" sz="2400" dirty="0">
                <a:solidFill>
                  <a:srgbClr val="FF0000"/>
                </a:solidFill>
              </a:rPr>
              <a:t>D(n) ≤ ⌊lg n⌋</a:t>
            </a:r>
            <a:r>
              <a:rPr lang="en-US" altLang="en-US" sz="2400" dirty="0">
                <a:solidFill>
                  <a:srgbClr val="080808"/>
                </a:solidFill>
              </a:rPr>
              <a:t>). </a:t>
            </a:r>
          </a:p>
        </p:txBody>
      </p:sp>
    </p:spTree>
    <p:extLst>
      <p:ext uri="{BB962C8B-B14F-4D97-AF65-F5344CB8AC3E}">
        <p14:creationId xmlns:p14="http://schemas.microsoft.com/office/powerpoint/2010/main" val="44880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Creating a new Fibonacci Heap:</a:t>
                </a:r>
              </a:p>
              <a:p>
                <a:pPr lvl="1" algn="just">
                  <a:buFont typeface="Arial" panose="020B0604020202020204" pitchFamily="34" charset="0"/>
                  <a:buChar char="•"/>
                </a:pPr>
                <a:r>
                  <a:rPr lang="en-US" altLang="en-US" sz="2400" dirty="0">
                    <a:solidFill>
                      <a:srgbClr val="080808"/>
                    </a:solidFill>
                  </a:rPr>
                  <a:t>To make an empty Fibonacci heap, the MAKE-FIB-HEAP procedure allocates and returns the Fibonacci heap object H , </a:t>
                </a:r>
              </a:p>
              <a:p>
                <a:pPr lvl="1" algn="just">
                  <a:buFont typeface="Arial" panose="020B0604020202020204" pitchFamily="34" charset="0"/>
                  <a:buChar char="•"/>
                </a:pPr>
                <a:r>
                  <a:rPr lang="en-US" altLang="en-US" sz="2400" dirty="0">
                    <a:solidFill>
                      <a:srgbClr val="080808"/>
                    </a:solidFill>
                  </a:rPr>
                  <a:t>where </a:t>
                </a:r>
                <a14:m>
                  <m:oMath xmlns:m="http://schemas.openxmlformats.org/officeDocument/2006/math">
                    <m:r>
                      <m:rPr>
                        <m:sty m:val="p"/>
                      </m:rPr>
                      <a:rPr lang="en-US" altLang="en-US" sz="2400" i="0" dirty="0" smtClean="0">
                        <a:solidFill>
                          <a:srgbClr val="080808"/>
                        </a:solidFill>
                        <a:latin typeface="Cambria Math" panose="02040503050406030204" pitchFamily="18" charset="0"/>
                      </a:rPr>
                      <m:t>n</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 </m:t>
                    </m:r>
                  </m:oMath>
                </a14:m>
                <a:r>
                  <a:rPr lang="en-US" altLang="en-US" sz="2400" dirty="0">
                    <a:solidFill>
                      <a:srgbClr val="080808"/>
                    </a:solidFill>
                  </a:rPr>
                  <a:t>and </a:t>
                </a:r>
                <a14:m>
                  <m:oMath xmlns:m="http://schemas.openxmlformats.org/officeDocument/2006/math">
                    <m:r>
                      <m:rPr>
                        <m:sty m:val="p"/>
                      </m:rPr>
                      <a:rPr lang="en-US" altLang="en-US" sz="2400" i="0" dirty="0" smtClean="0">
                        <a:solidFill>
                          <a:srgbClr val="080808"/>
                        </a:solidFill>
                        <a:latin typeface="Cambria Math" panose="02040503050406030204" pitchFamily="18" charset="0"/>
                      </a:rPr>
                      <m:t>min</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m:t>
                    </m:r>
                    <m:r>
                      <m:rPr>
                        <m:sty m:val="p"/>
                      </m:rPr>
                      <a:rPr lang="en-US" altLang="en-US" sz="2400" i="0" dirty="0" smtClean="0">
                        <a:solidFill>
                          <a:srgbClr val="080808"/>
                        </a:solidFill>
                        <a:latin typeface="Cambria Math" panose="02040503050406030204" pitchFamily="18" charset="0"/>
                      </a:rPr>
                      <m:t>NIL</m:t>
                    </m:r>
                  </m:oMath>
                </a14:m>
                <a:r>
                  <a:rPr lang="en-US" altLang="en-US" sz="2400" dirty="0">
                    <a:solidFill>
                      <a:srgbClr val="080808"/>
                    </a:solidFill>
                  </a:rPr>
                  <a:t>; there are no trees in H .</a:t>
                </a:r>
              </a:p>
              <a:p>
                <a:pPr lvl="1" algn="just">
                  <a:buFont typeface="Arial" panose="020B0604020202020204" pitchFamily="34" charset="0"/>
                  <a:buChar char="•"/>
                </a:pPr>
                <a:r>
                  <a:rPr lang="en-US" altLang="en-US" sz="2400" dirty="0">
                    <a:solidFill>
                      <a:srgbClr val="080808"/>
                    </a:solidFill>
                  </a:rPr>
                  <a:t>Because </a:t>
                </a:r>
                <a14:m>
                  <m:oMath xmlns:m="http://schemas.openxmlformats.org/officeDocument/2006/math">
                    <m:r>
                      <m:rPr>
                        <m:sty m:val="p"/>
                      </m:rPr>
                      <a:rPr lang="en-US" altLang="en-US" sz="2400" i="0" dirty="0" smtClean="0">
                        <a:solidFill>
                          <a:srgbClr val="080808"/>
                        </a:solidFill>
                        <a:latin typeface="Cambria Math" panose="02040503050406030204" pitchFamily="18" charset="0"/>
                      </a:rPr>
                      <m:t>t</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 </m:t>
                    </m:r>
                  </m:oMath>
                </a14:m>
                <a:r>
                  <a:rPr lang="en-US" altLang="en-US" sz="2400" dirty="0">
                    <a:solidFill>
                      <a:srgbClr val="080808"/>
                    </a:solidFill>
                  </a:rPr>
                  <a:t>and </a:t>
                </a:r>
                <a14:m>
                  <m:oMath xmlns:m="http://schemas.openxmlformats.org/officeDocument/2006/math">
                    <m:r>
                      <m:rPr>
                        <m:sty m:val="p"/>
                      </m:rPr>
                      <a:rPr lang="en-US" altLang="en-US" sz="2400" i="0" dirty="0" smtClean="0">
                        <a:solidFill>
                          <a:srgbClr val="080808"/>
                        </a:solidFill>
                        <a:latin typeface="Cambria Math" panose="02040503050406030204" pitchFamily="18" charset="0"/>
                      </a:rPr>
                      <m:t>m</m:t>
                    </m:r>
                    <m:r>
                      <a:rPr lang="en-US" altLang="en-US" sz="2400" i="0" dirty="0" smtClean="0">
                        <a:solidFill>
                          <a:srgbClr val="080808"/>
                        </a:solidFill>
                        <a:latin typeface="Cambria Math" panose="02040503050406030204" pitchFamily="18" charset="0"/>
                      </a:rPr>
                      <m:t>(</m:t>
                    </m:r>
                    <m:r>
                      <m:rPr>
                        <m:sty m:val="p"/>
                      </m:rPr>
                      <a:rPr lang="en-US" altLang="en-US" sz="2400" i="0" dirty="0" smtClean="0">
                        <a:solidFill>
                          <a:srgbClr val="080808"/>
                        </a:solidFill>
                        <a:latin typeface="Cambria Math" panose="02040503050406030204" pitchFamily="18" charset="0"/>
                      </a:rPr>
                      <m:t>H</m:t>
                    </m:r>
                    <m:r>
                      <a:rPr lang="en-US" altLang="en-US" sz="2400" i="0" dirty="0" smtClean="0">
                        <a:solidFill>
                          <a:srgbClr val="080808"/>
                        </a:solidFill>
                        <a:latin typeface="Cambria Math" panose="02040503050406030204" pitchFamily="18" charset="0"/>
                      </a:rPr>
                      <m:t>) = 0</m:t>
                    </m:r>
                  </m:oMath>
                </a14:m>
                <a:r>
                  <a:rPr lang="en-US" altLang="en-US" sz="2400" dirty="0">
                    <a:solidFill>
                      <a:srgbClr val="080808"/>
                    </a:solidFill>
                  </a:rPr>
                  <a:t>, the potential of the empty Fibonacci heap is </a:t>
                </a:r>
              </a:p>
              <a:p>
                <a:pPr lvl="1" indent="-342900" algn="ctr">
                  <a:buFont typeface="Arial" panose="020B0604020202020204" pitchFamily="34" charset="0"/>
                  <a:buChar char="•"/>
                </a:pPr>
                <a14:m>
                  <m:oMath xmlns:m="http://schemas.openxmlformats.org/officeDocument/2006/math">
                    <m:r>
                      <m:rPr>
                        <m:sty m:val="p"/>
                      </m:rPr>
                      <a:rPr lang="en-US" altLang="en-US" sz="2400" i="0" dirty="0" smtClean="0">
                        <a:solidFill>
                          <a:srgbClr val="080808"/>
                        </a:solidFill>
                        <a:latin typeface="Cambria Math" panose="02040503050406030204" pitchFamily="18" charset="0"/>
                      </a:rPr>
                      <m:t>Φ</m:t>
                    </m:r>
                    <m:r>
                      <a:rPr lang="en-US" altLang="en-US" sz="2400" i="1" dirty="0" smtClean="0">
                        <a:solidFill>
                          <a:srgbClr val="080808"/>
                        </a:solidFill>
                        <a:latin typeface="Cambria Math" panose="02040503050406030204" pitchFamily="18" charset="0"/>
                      </a:rPr>
                      <m:t>(</m:t>
                    </m:r>
                    <m:r>
                      <a:rPr lang="en-US" altLang="en-US" sz="2400" i="1" dirty="0" smtClean="0">
                        <a:solidFill>
                          <a:srgbClr val="080808"/>
                        </a:solidFill>
                        <a:latin typeface="Cambria Math" panose="02040503050406030204" pitchFamily="18" charset="0"/>
                      </a:rPr>
                      <m:t>𝐻</m:t>
                    </m:r>
                    <m:r>
                      <a:rPr lang="en-US" altLang="en-US" sz="2400" i="1" dirty="0" smtClean="0">
                        <a:solidFill>
                          <a:srgbClr val="080808"/>
                        </a:solidFill>
                        <a:latin typeface="Cambria Math" panose="02040503050406030204" pitchFamily="18" charset="0"/>
                      </a:rPr>
                      <m:t>) = 0</m:t>
                    </m:r>
                  </m:oMath>
                </a14:m>
                <a:r>
                  <a:rPr lang="en-US" altLang="en-US" sz="2400" dirty="0">
                    <a:solidFill>
                      <a:srgbClr val="080808"/>
                    </a:solidFill>
                  </a:rPr>
                  <a:t>. </a:t>
                </a:r>
              </a:p>
              <a:p>
                <a:pPr lvl="1" algn="just">
                  <a:buFont typeface="Arial" panose="020B0604020202020204" pitchFamily="34" charset="0"/>
                  <a:buChar char="•"/>
                </a:pPr>
                <a:r>
                  <a:rPr lang="en-US" altLang="en-US" sz="2400" dirty="0">
                    <a:solidFill>
                      <a:srgbClr val="080808"/>
                    </a:solidFill>
                  </a:rPr>
                  <a:t>The amortized cost of MAKE-FIB-HEAP is thus equal to its </a:t>
                </a:r>
                <a14:m>
                  <m:oMath xmlns:m="http://schemas.openxmlformats.org/officeDocument/2006/math">
                    <m:r>
                      <m:rPr>
                        <m:sty m:val="p"/>
                      </m:rPr>
                      <a:rPr lang="en-US" altLang="en-US" sz="2400" i="0" dirty="0" smtClean="0">
                        <a:solidFill>
                          <a:srgbClr val="080808"/>
                        </a:solidFill>
                        <a:latin typeface="Cambria Math" panose="02040503050406030204" pitchFamily="18" charset="0"/>
                      </a:rPr>
                      <m:t>O</m:t>
                    </m:r>
                    <m:r>
                      <a:rPr lang="en-US" altLang="en-US" sz="2400" i="0" dirty="0" smtClean="0">
                        <a:solidFill>
                          <a:srgbClr val="080808"/>
                        </a:solidFill>
                        <a:latin typeface="Cambria Math" panose="02040503050406030204" pitchFamily="18" charset="0"/>
                      </a:rPr>
                      <m:t>(1)</m:t>
                    </m:r>
                  </m:oMath>
                </a14:m>
                <a:r>
                  <a:rPr lang="en-US" altLang="en-US" sz="2400" dirty="0">
                    <a:solidFill>
                      <a:srgbClr val="080808"/>
                    </a:solidFill>
                  </a:rPr>
                  <a:t> actual cost.</a:t>
                </a: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185" r="-1269" b="-121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83479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To insert a node in Fibonacci heap the following steps will be used.</a:t>
            </a:r>
          </a:p>
          <a:p>
            <a:pPr marL="457200" lvl="1" indent="0" algn="just">
              <a:buNone/>
            </a:pPr>
            <a:r>
              <a:rPr lang="en-US" altLang="en-US" sz="2200" dirty="0">
                <a:solidFill>
                  <a:srgbClr val="080808"/>
                </a:solidFill>
              </a:rPr>
              <a:t>Step1 :Create a new singleton tree.</a:t>
            </a:r>
          </a:p>
          <a:p>
            <a:pPr marL="457200" lvl="1" indent="0" algn="just">
              <a:buNone/>
            </a:pPr>
            <a:r>
              <a:rPr lang="en-US" altLang="en-US" sz="2200" dirty="0">
                <a:solidFill>
                  <a:srgbClr val="080808"/>
                </a:solidFill>
              </a:rPr>
              <a:t>Step2 : Add to left of min pointer.</a:t>
            </a:r>
          </a:p>
          <a:p>
            <a:pPr marL="457200" lvl="1" indent="0" algn="just">
              <a:buNone/>
            </a:pPr>
            <a:r>
              <a:rPr lang="en-US" altLang="en-US" sz="2200" dirty="0">
                <a:solidFill>
                  <a:srgbClr val="080808"/>
                </a:solidFill>
              </a:rPr>
              <a:t>Step3 : Update min pointer.</a:t>
            </a: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spTree>
    <p:extLst>
      <p:ext uri="{BB962C8B-B14F-4D97-AF65-F5344CB8AC3E}">
        <p14:creationId xmlns:p14="http://schemas.microsoft.com/office/powerpoint/2010/main" val="334055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06084" y="1844824"/>
            <a:ext cx="7311218" cy="4176340"/>
          </a:xfrm>
        </p:spPr>
        <p:txBody>
          <a:bodyPr/>
          <a:lstStyle/>
          <a:p>
            <a:pPr marL="342900" indent="-342900" algn="just">
              <a:buFont typeface="Arial" panose="020B0604020202020204" pitchFamily="34" charset="0"/>
              <a:buChar char="•"/>
            </a:pPr>
            <a:r>
              <a:rPr lang="en-US" altLang="en-US" sz="2400" dirty="0">
                <a:solidFill>
                  <a:srgbClr val="000000"/>
                </a:solidFill>
              </a:rPr>
              <a:t>This section present data structures known as mergeable heaps, which support the following seven operations.</a:t>
            </a:r>
          </a:p>
          <a:p>
            <a:pPr marL="1085850" lvl="1" indent="-342900" algn="just">
              <a:buFont typeface="Arial" panose="020B0604020202020204" pitchFamily="34" charset="0"/>
              <a:buChar char="•"/>
            </a:pPr>
            <a:r>
              <a:rPr lang="en-US" altLang="en-US" sz="2200" dirty="0">
                <a:solidFill>
                  <a:srgbClr val="000000"/>
                </a:solidFill>
              </a:rPr>
              <a:t>MAKE-FIBO-HEAP()</a:t>
            </a:r>
          </a:p>
          <a:p>
            <a:pPr marL="1085850" lvl="1" indent="-342900" algn="just">
              <a:buFont typeface="Arial" panose="020B0604020202020204" pitchFamily="34" charset="0"/>
              <a:buChar char="•"/>
            </a:pPr>
            <a:r>
              <a:rPr lang="en-US" altLang="en-US" sz="2200" dirty="0">
                <a:solidFill>
                  <a:srgbClr val="000000"/>
                </a:solidFill>
              </a:rPr>
              <a:t>FIB-HEAP-INSERT() </a:t>
            </a:r>
          </a:p>
          <a:p>
            <a:pPr marL="1085850" lvl="1" indent="-342900" algn="just">
              <a:buFont typeface="Arial" panose="020B0604020202020204" pitchFamily="34" charset="0"/>
              <a:buChar char="•"/>
            </a:pPr>
            <a:r>
              <a:rPr lang="en-US" altLang="en-US" sz="2200" dirty="0">
                <a:solidFill>
                  <a:srgbClr val="000000"/>
                </a:solidFill>
              </a:rPr>
              <a:t>FIB-HEAP-MINIMUM()</a:t>
            </a:r>
          </a:p>
          <a:p>
            <a:pPr marL="1085850" lvl="1" indent="-342900" algn="just">
              <a:buFont typeface="Arial" panose="020B0604020202020204" pitchFamily="34" charset="0"/>
              <a:buChar char="•"/>
            </a:pPr>
            <a:r>
              <a:rPr lang="en-US" altLang="en-US" sz="2200" dirty="0">
                <a:solidFill>
                  <a:srgbClr val="000000"/>
                </a:solidFill>
              </a:rPr>
              <a:t>FIB-HEAP-EXTRACT-MIN()</a:t>
            </a:r>
          </a:p>
          <a:p>
            <a:pPr marL="1085850" lvl="1" indent="-342900" algn="just">
              <a:buFont typeface="Arial" panose="020B0604020202020204" pitchFamily="34" charset="0"/>
              <a:buChar char="•"/>
            </a:pPr>
            <a:r>
              <a:rPr lang="en-US" altLang="en-US" sz="2200" dirty="0">
                <a:solidFill>
                  <a:srgbClr val="000000"/>
                </a:solidFill>
              </a:rPr>
              <a:t>FIB-HEAP-UNION()</a:t>
            </a:r>
          </a:p>
          <a:p>
            <a:pPr marL="1085850" lvl="1" indent="-342900" algn="just">
              <a:buFont typeface="Arial" panose="020B0604020202020204" pitchFamily="34" charset="0"/>
              <a:buChar char="•"/>
            </a:pPr>
            <a:r>
              <a:rPr lang="en-US" altLang="en-US" sz="2200" dirty="0">
                <a:solidFill>
                  <a:srgbClr val="000000"/>
                </a:solidFill>
              </a:rPr>
              <a:t>FIB-HEAP DECREASE-KEY()</a:t>
            </a:r>
          </a:p>
          <a:p>
            <a:pPr marL="1085850" lvl="1" indent="-342900" algn="just">
              <a:buFont typeface="Arial" panose="020B0604020202020204" pitchFamily="34" charset="0"/>
              <a:buChar char="•"/>
            </a:pPr>
            <a:r>
              <a:rPr lang="en-US" altLang="en-US" sz="2200">
                <a:solidFill>
                  <a:srgbClr val="000000"/>
                </a:solidFill>
              </a:rPr>
              <a:t>FIB-HEAP-DELETE()</a:t>
            </a:r>
            <a:endParaRPr lang="en-IN" altLang="en-US" sz="2200" dirty="0">
              <a:solidFill>
                <a:srgbClr val="000000"/>
              </a:solidFill>
            </a:endParaRP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8325" name="Equation" r:id="rId3" imgW="114120" imgH="215640" progId="Equation.3">
                  <p:embed/>
                </p:oleObj>
              </mc:Choice>
              <mc:Fallback>
                <p:oleObj name="Equatio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5" name="Group 4">
            <a:extLst>
              <a:ext uri="{FF2B5EF4-FFF2-40B4-BE49-F238E27FC236}">
                <a16:creationId xmlns:a16="http://schemas.microsoft.com/office/drawing/2014/main" id="{E7C5E6CB-409B-470B-B35B-A9E0D52C5A4A}"/>
              </a:ext>
            </a:extLst>
          </p:cNvPr>
          <p:cNvGrpSpPr>
            <a:grpSpLocks/>
          </p:cNvGrpSpPr>
          <p:nvPr/>
        </p:nvGrpSpPr>
        <p:grpSpPr bwMode="auto">
          <a:xfrm>
            <a:off x="1587668" y="3621852"/>
            <a:ext cx="6659880" cy="2225049"/>
            <a:chOff x="816" y="1408"/>
            <a:chExt cx="4416" cy="1560"/>
          </a:xfrm>
        </p:grpSpPr>
        <p:sp>
          <p:nvSpPr>
            <p:cNvPr id="7" name="Oval 6">
              <a:extLst>
                <a:ext uri="{FF2B5EF4-FFF2-40B4-BE49-F238E27FC236}">
                  <a16:creationId xmlns:a16="http://schemas.microsoft.com/office/drawing/2014/main" id="{2C684A1C-E833-460D-BBEC-04E4081834E0}"/>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8" name="Oval 7">
              <a:extLst>
                <a:ext uri="{FF2B5EF4-FFF2-40B4-BE49-F238E27FC236}">
                  <a16:creationId xmlns:a16="http://schemas.microsoft.com/office/drawing/2014/main" id="{B6539DE9-28AD-4E61-A2F6-5BE44C9799E1}"/>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9" name="Oval 8">
              <a:extLst>
                <a:ext uri="{FF2B5EF4-FFF2-40B4-BE49-F238E27FC236}">
                  <a16:creationId xmlns:a16="http://schemas.microsoft.com/office/drawing/2014/main" id="{0B93808E-1911-437D-875C-0605C62914C8}"/>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41</a:t>
              </a:r>
            </a:p>
          </p:txBody>
        </p:sp>
        <p:sp>
          <p:nvSpPr>
            <p:cNvPr id="10" name="Oval 9">
              <a:extLst>
                <a:ext uri="{FF2B5EF4-FFF2-40B4-BE49-F238E27FC236}">
                  <a16:creationId xmlns:a16="http://schemas.microsoft.com/office/drawing/2014/main" id="{115AFD57-ECBD-4037-9836-447CF50CB5A5}"/>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11" name="Oval 10">
              <a:extLst>
                <a:ext uri="{FF2B5EF4-FFF2-40B4-BE49-F238E27FC236}">
                  <a16:creationId xmlns:a16="http://schemas.microsoft.com/office/drawing/2014/main" id="{3DD55ACA-A159-43A0-99B5-D90B86092357}"/>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12" name="Oval 11">
              <a:extLst>
                <a:ext uri="{FF2B5EF4-FFF2-40B4-BE49-F238E27FC236}">
                  <a16:creationId xmlns:a16="http://schemas.microsoft.com/office/drawing/2014/main" id="{4B9E6F24-20BB-41ED-877A-8126E3CFE310}"/>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13" name="Oval 12">
              <a:extLst>
                <a:ext uri="{FF2B5EF4-FFF2-40B4-BE49-F238E27FC236}">
                  <a16:creationId xmlns:a16="http://schemas.microsoft.com/office/drawing/2014/main" id="{8B1F799D-9999-40CB-98D1-10387B7546F0}"/>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14" name="Oval 13">
              <a:extLst>
                <a:ext uri="{FF2B5EF4-FFF2-40B4-BE49-F238E27FC236}">
                  <a16:creationId xmlns:a16="http://schemas.microsoft.com/office/drawing/2014/main" id="{6D02E1C2-B4B7-4F2F-9E8B-E036FCEBB9C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15" name="Oval 14">
              <a:extLst>
                <a:ext uri="{FF2B5EF4-FFF2-40B4-BE49-F238E27FC236}">
                  <a16:creationId xmlns:a16="http://schemas.microsoft.com/office/drawing/2014/main" id="{98C425DE-BDE1-4F84-9A4E-853E6762EA7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16" name="Oval 15">
              <a:extLst>
                <a:ext uri="{FF2B5EF4-FFF2-40B4-BE49-F238E27FC236}">
                  <a16:creationId xmlns:a16="http://schemas.microsoft.com/office/drawing/2014/main" id="{495C8C7C-C2FD-42FE-9A41-145BC414CA9B}"/>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17" name="Oval 16">
              <a:extLst>
                <a:ext uri="{FF2B5EF4-FFF2-40B4-BE49-F238E27FC236}">
                  <a16:creationId xmlns:a16="http://schemas.microsoft.com/office/drawing/2014/main" id="{A8B271CA-11AA-41B2-AADE-06B2DCE8B781}"/>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18" name="Oval 17">
              <a:extLst>
                <a:ext uri="{FF2B5EF4-FFF2-40B4-BE49-F238E27FC236}">
                  <a16:creationId xmlns:a16="http://schemas.microsoft.com/office/drawing/2014/main" id="{E9550CEE-6B10-4819-B4B3-E27136C02E02}"/>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19" name="Oval 18">
              <a:extLst>
                <a:ext uri="{FF2B5EF4-FFF2-40B4-BE49-F238E27FC236}">
                  <a16:creationId xmlns:a16="http://schemas.microsoft.com/office/drawing/2014/main" id="{5FF6400F-B5DD-460C-A332-071DC54C22BC}"/>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0" name="Oval 19">
              <a:extLst>
                <a:ext uri="{FF2B5EF4-FFF2-40B4-BE49-F238E27FC236}">
                  <a16:creationId xmlns:a16="http://schemas.microsoft.com/office/drawing/2014/main" id="{28C5B98C-0FFF-4D62-B048-5923EBAA0D39}"/>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 name="Line 20">
              <a:extLst>
                <a:ext uri="{FF2B5EF4-FFF2-40B4-BE49-F238E27FC236}">
                  <a16:creationId xmlns:a16="http://schemas.microsoft.com/office/drawing/2014/main" id="{715D9803-A8D3-436A-9329-5A95BEE30318}"/>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 name="Line 21">
              <a:extLst>
                <a:ext uri="{FF2B5EF4-FFF2-40B4-BE49-F238E27FC236}">
                  <a16:creationId xmlns:a16="http://schemas.microsoft.com/office/drawing/2014/main" id="{D735F39D-2062-4CFB-9E91-F0F2A388661F}"/>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 name="Line 22">
              <a:extLst>
                <a:ext uri="{FF2B5EF4-FFF2-40B4-BE49-F238E27FC236}">
                  <a16:creationId xmlns:a16="http://schemas.microsoft.com/office/drawing/2014/main" id="{7A132066-68A1-41A9-8C80-0E204171786A}"/>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Line 23">
              <a:extLst>
                <a:ext uri="{FF2B5EF4-FFF2-40B4-BE49-F238E27FC236}">
                  <a16:creationId xmlns:a16="http://schemas.microsoft.com/office/drawing/2014/main" id="{501FC8D0-4390-4D09-9AF9-15073636EF17}"/>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Line 24">
              <a:extLst>
                <a:ext uri="{FF2B5EF4-FFF2-40B4-BE49-F238E27FC236}">
                  <a16:creationId xmlns:a16="http://schemas.microsoft.com/office/drawing/2014/main" id="{6164719A-9B09-4D76-AE27-7A72746A2821}"/>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Line 25">
              <a:extLst>
                <a:ext uri="{FF2B5EF4-FFF2-40B4-BE49-F238E27FC236}">
                  <a16:creationId xmlns:a16="http://schemas.microsoft.com/office/drawing/2014/main" id="{AE74E073-6D45-4778-BF5E-001A4D963DA6}"/>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6">
              <a:extLst>
                <a:ext uri="{FF2B5EF4-FFF2-40B4-BE49-F238E27FC236}">
                  <a16:creationId xmlns:a16="http://schemas.microsoft.com/office/drawing/2014/main" id="{1D3182A4-460B-4D53-9800-6AD6F73F44D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7">
              <a:extLst>
                <a:ext uri="{FF2B5EF4-FFF2-40B4-BE49-F238E27FC236}">
                  <a16:creationId xmlns:a16="http://schemas.microsoft.com/office/drawing/2014/main" id="{38AC0230-6321-4916-89E9-A0C8DCDEDE46}"/>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Line 28">
              <a:extLst>
                <a:ext uri="{FF2B5EF4-FFF2-40B4-BE49-F238E27FC236}">
                  <a16:creationId xmlns:a16="http://schemas.microsoft.com/office/drawing/2014/main" id="{4651628D-2CB9-405F-88CF-C101A45A317C}"/>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Line 29">
              <a:extLst>
                <a:ext uri="{FF2B5EF4-FFF2-40B4-BE49-F238E27FC236}">
                  <a16:creationId xmlns:a16="http://schemas.microsoft.com/office/drawing/2014/main" id="{E696CEA0-1195-481A-8258-F97BE6EC2BC1}"/>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1" name="Line 30">
              <a:extLst>
                <a:ext uri="{FF2B5EF4-FFF2-40B4-BE49-F238E27FC236}">
                  <a16:creationId xmlns:a16="http://schemas.microsoft.com/office/drawing/2014/main" id="{6AB13CCD-D0B7-46E8-A336-F5C57792DE6D}"/>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Line 31">
              <a:extLst>
                <a:ext uri="{FF2B5EF4-FFF2-40B4-BE49-F238E27FC236}">
                  <a16:creationId xmlns:a16="http://schemas.microsoft.com/office/drawing/2014/main" id="{7D80FB10-2047-4EA0-A77E-E65E43B7A1FB}"/>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2">
              <a:extLst>
                <a:ext uri="{FF2B5EF4-FFF2-40B4-BE49-F238E27FC236}">
                  <a16:creationId xmlns:a16="http://schemas.microsoft.com/office/drawing/2014/main" id="{08F079D6-8571-415D-98C9-FCF4D854A9C4}"/>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4" name="Text Box 33">
              <a:extLst>
                <a:ext uri="{FF2B5EF4-FFF2-40B4-BE49-F238E27FC236}">
                  <a16:creationId xmlns:a16="http://schemas.microsoft.com/office/drawing/2014/main" id="{9FE6FA6E-482B-45C6-8420-4429F61B3C7A}"/>
                </a:ext>
              </a:extLst>
            </p:cNvPr>
            <p:cNvSpPr txBox="1">
              <a:spLocks noChangeArrowheads="1"/>
            </p:cNvSpPr>
            <p:nvPr/>
          </p:nvSpPr>
          <p:spPr bwMode="auto">
            <a:xfrm>
              <a:off x="2387" y="1408"/>
              <a:ext cx="45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227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5" name="Group 4">
            <a:extLst>
              <a:ext uri="{FF2B5EF4-FFF2-40B4-BE49-F238E27FC236}">
                <a16:creationId xmlns:a16="http://schemas.microsoft.com/office/drawing/2014/main" id="{E7C5E6CB-409B-470B-B35B-A9E0D52C5A4A}"/>
              </a:ext>
            </a:extLst>
          </p:cNvPr>
          <p:cNvGrpSpPr>
            <a:grpSpLocks/>
          </p:cNvGrpSpPr>
          <p:nvPr/>
        </p:nvGrpSpPr>
        <p:grpSpPr bwMode="auto">
          <a:xfrm>
            <a:off x="1587668" y="3641821"/>
            <a:ext cx="6659880" cy="2205081"/>
            <a:chOff x="816" y="1422"/>
            <a:chExt cx="4416" cy="1546"/>
          </a:xfrm>
        </p:grpSpPr>
        <p:sp>
          <p:nvSpPr>
            <p:cNvPr id="7" name="Oval 6">
              <a:extLst>
                <a:ext uri="{FF2B5EF4-FFF2-40B4-BE49-F238E27FC236}">
                  <a16:creationId xmlns:a16="http://schemas.microsoft.com/office/drawing/2014/main" id="{2C684A1C-E833-460D-BBEC-04E4081834E0}"/>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8" name="Oval 7">
              <a:extLst>
                <a:ext uri="{FF2B5EF4-FFF2-40B4-BE49-F238E27FC236}">
                  <a16:creationId xmlns:a16="http://schemas.microsoft.com/office/drawing/2014/main" id="{B6539DE9-28AD-4E61-A2F6-5BE44C9799E1}"/>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9" name="Oval 8">
              <a:extLst>
                <a:ext uri="{FF2B5EF4-FFF2-40B4-BE49-F238E27FC236}">
                  <a16:creationId xmlns:a16="http://schemas.microsoft.com/office/drawing/2014/main" id="{0B93808E-1911-437D-875C-0605C62914C8}"/>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41</a:t>
              </a:r>
            </a:p>
          </p:txBody>
        </p:sp>
        <p:sp>
          <p:nvSpPr>
            <p:cNvPr id="10" name="Oval 9">
              <a:extLst>
                <a:ext uri="{FF2B5EF4-FFF2-40B4-BE49-F238E27FC236}">
                  <a16:creationId xmlns:a16="http://schemas.microsoft.com/office/drawing/2014/main" id="{115AFD57-ECBD-4037-9836-447CF50CB5A5}"/>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11" name="Oval 10">
              <a:extLst>
                <a:ext uri="{FF2B5EF4-FFF2-40B4-BE49-F238E27FC236}">
                  <a16:creationId xmlns:a16="http://schemas.microsoft.com/office/drawing/2014/main" id="{3DD55ACA-A159-43A0-99B5-D90B86092357}"/>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12" name="Oval 11">
              <a:extLst>
                <a:ext uri="{FF2B5EF4-FFF2-40B4-BE49-F238E27FC236}">
                  <a16:creationId xmlns:a16="http://schemas.microsoft.com/office/drawing/2014/main" id="{4B9E6F24-20BB-41ED-877A-8126E3CFE310}"/>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13" name="Oval 12">
              <a:extLst>
                <a:ext uri="{FF2B5EF4-FFF2-40B4-BE49-F238E27FC236}">
                  <a16:creationId xmlns:a16="http://schemas.microsoft.com/office/drawing/2014/main" id="{8B1F799D-9999-40CB-98D1-10387B7546F0}"/>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14" name="Oval 13">
              <a:extLst>
                <a:ext uri="{FF2B5EF4-FFF2-40B4-BE49-F238E27FC236}">
                  <a16:creationId xmlns:a16="http://schemas.microsoft.com/office/drawing/2014/main" id="{6D02E1C2-B4B7-4F2F-9E8B-E036FCEBB9C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15" name="Oval 14">
              <a:extLst>
                <a:ext uri="{FF2B5EF4-FFF2-40B4-BE49-F238E27FC236}">
                  <a16:creationId xmlns:a16="http://schemas.microsoft.com/office/drawing/2014/main" id="{98C425DE-BDE1-4F84-9A4E-853E6762EA7F}"/>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16" name="Oval 15">
              <a:extLst>
                <a:ext uri="{FF2B5EF4-FFF2-40B4-BE49-F238E27FC236}">
                  <a16:creationId xmlns:a16="http://schemas.microsoft.com/office/drawing/2014/main" id="{495C8C7C-C2FD-42FE-9A41-145BC414CA9B}"/>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17" name="Oval 16">
              <a:extLst>
                <a:ext uri="{FF2B5EF4-FFF2-40B4-BE49-F238E27FC236}">
                  <a16:creationId xmlns:a16="http://schemas.microsoft.com/office/drawing/2014/main" id="{A8B271CA-11AA-41B2-AADE-06B2DCE8B781}"/>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18" name="Oval 17">
              <a:extLst>
                <a:ext uri="{FF2B5EF4-FFF2-40B4-BE49-F238E27FC236}">
                  <a16:creationId xmlns:a16="http://schemas.microsoft.com/office/drawing/2014/main" id="{E9550CEE-6B10-4819-B4B3-E27136C02E02}"/>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19" name="Oval 18">
              <a:extLst>
                <a:ext uri="{FF2B5EF4-FFF2-40B4-BE49-F238E27FC236}">
                  <a16:creationId xmlns:a16="http://schemas.microsoft.com/office/drawing/2014/main" id="{5FF6400F-B5DD-460C-A332-071DC54C22BC}"/>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0" name="Oval 19">
              <a:extLst>
                <a:ext uri="{FF2B5EF4-FFF2-40B4-BE49-F238E27FC236}">
                  <a16:creationId xmlns:a16="http://schemas.microsoft.com/office/drawing/2014/main" id="{28C5B98C-0FFF-4D62-B048-5923EBAA0D39}"/>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 name="Line 20">
              <a:extLst>
                <a:ext uri="{FF2B5EF4-FFF2-40B4-BE49-F238E27FC236}">
                  <a16:creationId xmlns:a16="http://schemas.microsoft.com/office/drawing/2014/main" id="{715D9803-A8D3-436A-9329-5A95BEE30318}"/>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 name="Line 21">
              <a:extLst>
                <a:ext uri="{FF2B5EF4-FFF2-40B4-BE49-F238E27FC236}">
                  <a16:creationId xmlns:a16="http://schemas.microsoft.com/office/drawing/2014/main" id="{D735F39D-2062-4CFB-9E91-F0F2A388661F}"/>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 name="Line 22">
              <a:extLst>
                <a:ext uri="{FF2B5EF4-FFF2-40B4-BE49-F238E27FC236}">
                  <a16:creationId xmlns:a16="http://schemas.microsoft.com/office/drawing/2014/main" id="{7A132066-68A1-41A9-8C80-0E204171786A}"/>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Line 23">
              <a:extLst>
                <a:ext uri="{FF2B5EF4-FFF2-40B4-BE49-F238E27FC236}">
                  <a16:creationId xmlns:a16="http://schemas.microsoft.com/office/drawing/2014/main" id="{501FC8D0-4390-4D09-9AF9-15073636EF17}"/>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Line 24">
              <a:extLst>
                <a:ext uri="{FF2B5EF4-FFF2-40B4-BE49-F238E27FC236}">
                  <a16:creationId xmlns:a16="http://schemas.microsoft.com/office/drawing/2014/main" id="{6164719A-9B09-4D76-AE27-7A72746A2821}"/>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Line 25">
              <a:extLst>
                <a:ext uri="{FF2B5EF4-FFF2-40B4-BE49-F238E27FC236}">
                  <a16:creationId xmlns:a16="http://schemas.microsoft.com/office/drawing/2014/main" id="{AE74E073-6D45-4778-BF5E-001A4D963DA6}"/>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6">
              <a:extLst>
                <a:ext uri="{FF2B5EF4-FFF2-40B4-BE49-F238E27FC236}">
                  <a16:creationId xmlns:a16="http://schemas.microsoft.com/office/drawing/2014/main" id="{1D3182A4-460B-4D53-9800-6AD6F73F44D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7">
              <a:extLst>
                <a:ext uri="{FF2B5EF4-FFF2-40B4-BE49-F238E27FC236}">
                  <a16:creationId xmlns:a16="http://schemas.microsoft.com/office/drawing/2014/main" id="{38AC0230-6321-4916-89E9-A0C8DCDEDE46}"/>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Line 28">
              <a:extLst>
                <a:ext uri="{FF2B5EF4-FFF2-40B4-BE49-F238E27FC236}">
                  <a16:creationId xmlns:a16="http://schemas.microsoft.com/office/drawing/2014/main" id="{4651628D-2CB9-405F-88CF-C101A45A317C}"/>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0" name="Line 29">
              <a:extLst>
                <a:ext uri="{FF2B5EF4-FFF2-40B4-BE49-F238E27FC236}">
                  <a16:creationId xmlns:a16="http://schemas.microsoft.com/office/drawing/2014/main" id="{E696CEA0-1195-481A-8258-F97BE6EC2BC1}"/>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1" name="Line 30">
              <a:extLst>
                <a:ext uri="{FF2B5EF4-FFF2-40B4-BE49-F238E27FC236}">
                  <a16:creationId xmlns:a16="http://schemas.microsoft.com/office/drawing/2014/main" id="{6AB13CCD-D0B7-46E8-A336-F5C57792DE6D}"/>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2" name="Line 31">
              <a:extLst>
                <a:ext uri="{FF2B5EF4-FFF2-40B4-BE49-F238E27FC236}">
                  <a16:creationId xmlns:a16="http://schemas.microsoft.com/office/drawing/2014/main" id="{7D80FB10-2047-4EA0-A77E-E65E43B7A1FB}"/>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Line 32">
              <a:extLst>
                <a:ext uri="{FF2B5EF4-FFF2-40B4-BE49-F238E27FC236}">
                  <a16:creationId xmlns:a16="http://schemas.microsoft.com/office/drawing/2014/main" id="{08F079D6-8571-415D-98C9-FCF4D854A9C4}"/>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4" name="Text Box 33">
              <a:extLst>
                <a:ext uri="{FF2B5EF4-FFF2-40B4-BE49-F238E27FC236}">
                  <a16:creationId xmlns:a16="http://schemas.microsoft.com/office/drawing/2014/main" id="{9FE6FA6E-482B-45C6-8420-4429F61B3C7A}"/>
                </a:ext>
              </a:extLst>
            </p:cNvPr>
            <p:cNvSpPr txBox="1">
              <a:spLocks noChangeArrowheads="1"/>
            </p:cNvSpPr>
            <p:nvPr/>
          </p:nvSpPr>
          <p:spPr bwMode="auto">
            <a:xfrm>
              <a:off x="2387" y="1422"/>
              <a:ext cx="45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grpSp>
      <p:sp>
        <p:nvSpPr>
          <p:cNvPr id="35" name="Oval 34">
            <a:extLst>
              <a:ext uri="{FF2B5EF4-FFF2-40B4-BE49-F238E27FC236}">
                <a16:creationId xmlns:a16="http://schemas.microsoft.com/office/drawing/2014/main" id="{2BB868A8-D443-4CA0-8BC4-C6E855424E00}"/>
              </a:ext>
            </a:extLst>
          </p:cNvPr>
          <p:cNvSpPr>
            <a:spLocks noChangeArrowheads="1"/>
          </p:cNvSpPr>
          <p:nvPr/>
        </p:nvSpPr>
        <p:spPr bwMode="auto">
          <a:xfrm>
            <a:off x="4760489" y="2780928"/>
            <a:ext cx="361950" cy="34231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en-US" altLang="zh-TW" sz="1600" dirty="0">
                <a:solidFill>
                  <a:srgbClr val="990000"/>
                </a:solidFill>
                <a:ea typeface="新細明體" panose="02020500000000000000" pitchFamily="18" charset="-120"/>
              </a:rPr>
              <a:t>21</a:t>
            </a:r>
            <a:endParaRPr lang="zh-TW" altLang="en-US" sz="1600" dirty="0">
              <a:solidFill>
                <a:srgbClr val="990000"/>
              </a:solidFill>
              <a:ea typeface="新細明體" panose="02020500000000000000" pitchFamily="18" charset="-120"/>
            </a:endParaRPr>
          </a:p>
        </p:txBody>
      </p:sp>
      <p:sp>
        <p:nvSpPr>
          <p:cNvPr id="3" name="Speech Bubble: Oval 2">
            <a:extLst>
              <a:ext uri="{FF2B5EF4-FFF2-40B4-BE49-F238E27FC236}">
                <a16:creationId xmlns:a16="http://schemas.microsoft.com/office/drawing/2014/main" id="{7895544C-B4C5-4018-BFC4-A5624736FC4C}"/>
              </a:ext>
            </a:extLst>
          </p:cNvPr>
          <p:cNvSpPr/>
          <p:nvPr/>
        </p:nvSpPr>
        <p:spPr>
          <a:xfrm>
            <a:off x="5828342" y="2414574"/>
            <a:ext cx="1352788" cy="749637"/>
          </a:xfrm>
          <a:prstGeom prst="wedgeEllipseCallout">
            <a:avLst>
              <a:gd name="adj1" fmla="val -96196"/>
              <a:gd name="adj2" fmla="val 19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b="0" dirty="0">
                <a:solidFill>
                  <a:schemeClr val="tx1"/>
                </a:solidFill>
                <a:latin typeface="Times New Roman" panose="02020603050405020304" pitchFamily="18" charset="0"/>
                <a:ea typeface="新細明體" panose="02020500000000000000" pitchFamily="18" charset="-120"/>
              </a:rPr>
              <a:t>Insert</a:t>
            </a:r>
            <a:endParaRPr lang="en-IN" dirty="0"/>
          </a:p>
        </p:txBody>
      </p:sp>
    </p:spTree>
    <p:extLst>
      <p:ext uri="{BB962C8B-B14F-4D97-AF65-F5344CB8AC3E}">
        <p14:creationId xmlns:p14="http://schemas.microsoft.com/office/powerpoint/2010/main" val="3697768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2400" dirty="0">
                <a:solidFill>
                  <a:srgbClr val="080808"/>
                </a:solidFill>
              </a:rPr>
              <a:t>Example: Insert the node 21 in following Fibonacci heap</a:t>
            </a:r>
            <a:endParaRPr lang="en-US" altLang="en-US" sz="2200" dirty="0">
              <a:solidFill>
                <a:srgbClr val="080808"/>
              </a:solidFill>
            </a:endParaRPr>
          </a:p>
          <a:p>
            <a:pPr algn="just" eaLnBrk="1" hangingPunct="1"/>
            <a:endParaRPr lang="en-US" altLang="en-US" sz="2400" b="1" dirty="0">
              <a:solidFill>
                <a:srgbClr val="080808"/>
              </a:solidFill>
            </a:endParaRPr>
          </a:p>
          <a:p>
            <a:pPr algn="just" eaLnBrk="1" hangingPunct="1"/>
            <a:endParaRPr lang="en-US" altLang="en-US" sz="2400" dirty="0">
              <a:solidFill>
                <a:srgbClr val="080808"/>
              </a:solidFill>
            </a:endParaRPr>
          </a:p>
        </p:txBody>
      </p:sp>
      <p:grpSp>
        <p:nvGrpSpPr>
          <p:cNvPr id="36" name="Group 35">
            <a:extLst>
              <a:ext uri="{FF2B5EF4-FFF2-40B4-BE49-F238E27FC236}">
                <a16:creationId xmlns:a16="http://schemas.microsoft.com/office/drawing/2014/main" id="{E3773B19-42F4-4608-83B8-296DC92BF1C7}"/>
              </a:ext>
            </a:extLst>
          </p:cNvPr>
          <p:cNvGrpSpPr>
            <a:grpSpLocks/>
          </p:cNvGrpSpPr>
          <p:nvPr/>
        </p:nvGrpSpPr>
        <p:grpSpPr bwMode="auto">
          <a:xfrm>
            <a:off x="1652319" y="3734758"/>
            <a:ext cx="6520081" cy="2133600"/>
            <a:chOff x="1285" y="2400"/>
            <a:chExt cx="3188" cy="917"/>
          </a:xfrm>
        </p:grpSpPr>
        <p:sp>
          <p:nvSpPr>
            <p:cNvPr id="38" name="Oval 37">
              <a:extLst>
                <a:ext uri="{FF2B5EF4-FFF2-40B4-BE49-F238E27FC236}">
                  <a16:creationId xmlns:a16="http://schemas.microsoft.com/office/drawing/2014/main" id="{4FAAD136-A8C2-4907-BCCF-B5F11440C8E2}"/>
                </a:ext>
              </a:extLst>
            </p:cNvPr>
            <p:cNvSpPr>
              <a:spLocks noChangeArrowheads="1"/>
            </p:cNvSpPr>
            <p:nvPr/>
          </p:nvSpPr>
          <p:spPr bwMode="auto">
            <a:xfrm>
              <a:off x="1285"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chemeClr val="tx1"/>
                  </a:solidFill>
                  <a:ea typeface="新細明體" panose="02020500000000000000" pitchFamily="18" charset="-120"/>
                </a:rPr>
                <a:t>23</a:t>
              </a:r>
            </a:p>
          </p:txBody>
        </p:sp>
        <p:sp>
          <p:nvSpPr>
            <p:cNvPr id="39" name="Oval 38">
              <a:extLst>
                <a:ext uri="{FF2B5EF4-FFF2-40B4-BE49-F238E27FC236}">
                  <a16:creationId xmlns:a16="http://schemas.microsoft.com/office/drawing/2014/main" id="{116CD3D2-1846-40D1-8373-F9AC31F06F15}"/>
                </a:ext>
              </a:extLst>
            </p:cNvPr>
            <p:cNvSpPr>
              <a:spLocks noChangeArrowheads="1"/>
            </p:cNvSpPr>
            <p:nvPr/>
          </p:nvSpPr>
          <p:spPr bwMode="auto">
            <a:xfrm>
              <a:off x="1736"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40" name="Oval 39">
              <a:extLst>
                <a:ext uri="{FF2B5EF4-FFF2-40B4-BE49-F238E27FC236}">
                  <a16:creationId xmlns:a16="http://schemas.microsoft.com/office/drawing/2014/main" id="{46810F13-291A-415B-A937-4BE864C06327}"/>
                </a:ext>
              </a:extLst>
            </p:cNvPr>
            <p:cNvSpPr>
              <a:spLocks noChangeArrowheads="1"/>
            </p:cNvSpPr>
            <p:nvPr/>
          </p:nvSpPr>
          <p:spPr bwMode="auto">
            <a:xfrm>
              <a:off x="2866" y="3153"/>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41" name="Oval 40">
              <a:extLst>
                <a:ext uri="{FF2B5EF4-FFF2-40B4-BE49-F238E27FC236}">
                  <a16:creationId xmlns:a16="http://schemas.microsoft.com/office/drawing/2014/main" id="{50DB3448-54BA-42A4-8467-242807BC92C5}"/>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42" name="Oval 41">
              <a:extLst>
                <a:ext uri="{FF2B5EF4-FFF2-40B4-BE49-F238E27FC236}">
                  <a16:creationId xmlns:a16="http://schemas.microsoft.com/office/drawing/2014/main" id="{9AC39D7B-AF13-459E-8332-8464EC4FC956}"/>
                </a:ext>
              </a:extLst>
            </p:cNvPr>
            <p:cNvSpPr>
              <a:spLocks noChangeArrowheads="1"/>
            </p:cNvSpPr>
            <p:nvPr/>
          </p:nvSpPr>
          <p:spPr bwMode="auto">
            <a:xfrm>
              <a:off x="4127"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43" name="Oval 42">
              <a:extLst>
                <a:ext uri="{FF2B5EF4-FFF2-40B4-BE49-F238E27FC236}">
                  <a16:creationId xmlns:a16="http://schemas.microsoft.com/office/drawing/2014/main" id="{2877699E-9587-4078-90CA-56F528C56140}"/>
                </a:ext>
              </a:extLst>
            </p:cNvPr>
            <p:cNvSpPr>
              <a:spLocks noChangeArrowheads="1"/>
            </p:cNvSpPr>
            <p:nvPr/>
          </p:nvSpPr>
          <p:spPr bwMode="auto">
            <a:xfrm>
              <a:off x="3314" y="2777"/>
              <a:ext cx="174"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44" name="Oval 43">
              <a:extLst>
                <a:ext uri="{FF2B5EF4-FFF2-40B4-BE49-F238E27FC236}">
                  <a16:creationId xmlns:a16="http://schemas.microsoft.com/office/drawing/2014/main" id="{345E89A9-7536-4457-B561-B6C69C96A89A}"/>
                </a:ext>
              </a:extLst>
            </p:cNvPr>
            <p:cNvSpPr>
              <a:spLocks noChangeArrowheads="1"/>
            </p:cNvSpPr>
            <p:nvPr/>
          </p:nvSpPr>
          <p:spPr bwMode="auto">
            <a:xfrm>
              <a:off x="3295"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45" name="Oval 44">
              <a:extLst>
                <a:ext uri="{FF2B5EF4-FFF2-40B4-BE49-F238E27FC236}">
                  <a16:creationId xmlns:a16="http://schemas.microsoft.com/office/drawing/2014/main" id="{62BAAFC6-DCCB-41DA-B2C7-7F28CE3842C2}"/>
                </a:ext>
              </a:extLst>
            </p:cNvPr>
            <p:cNvSpPr>
              <a:spLocks noChangeArrowheads="1"/>
            </p:cNvSpPr>
            <p:nvPr/>
          </p:nvSpPr>
          <p:spPr bwMode="auto">
            <a:xfrm>
              <a:off x="2844" y="2798"/>
              <a:ext cx="174"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46" name="Oval 45">
              <a:extLst>
                <a:ext uri="{FF2B5EF4-FFF2-40B4-BE49-F238E27FC236}">
                  <a16:creationId xmlns:a16="http://schemas.microsoft.com/office/drawing/2014/main" id="{D484F0B3-5D62-4EF1-A848-E188AB53612A}"/>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47" name="Oval 46">
              <a:extLst>
                <a:ext uri="{FF2B5EF4-FFF2-40B4-BE49-F238E27FC236}">
                  <a16:creationId xmlns:a16="http://schemas.microsoft.com/office/drawing/2014/main" id="{A8E45F3C-A309-4D5A-9E23-CB09C941B218}"/>
                </a:ext>
              </a:extLst>
            </p:cNvPr>
            <p:cNvSpPr>
              <a:spLocks noChangeArrowheads="1"/>
            </p:cNvSpPr>
            <p:nvPr/>
          </p:nvSpPr>
          <p:spPr bwMode="auto">
            <a:xfrm>
              <a:off x="2501" y="2792"/>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48" name="Oval 47">
              <a:extLst>
                <a:ext uri="{FF2B5EF4-FFF2-40B4-BE49-F238E27FC236}">
                  <a16:creationId xmlns:a16="http://schemas.microsoft.com/office/drawing/2014/main" id="{5A2865D1-BB92-40DF-AEC2-44C09EC46636}"/>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49" name="Oval 48">
              <a:extLst>
                <a:ext uri="{FF2B5EF4-FFF2-40B4-BE49-F238E27FC236}">
                  <a16:creationId xmlns:a16="http://schemas.microsoft.com/office/drawing/2014/main" id="{FD88CB00-E465-46E5-90AE-0E323A768466}"/>
                </a:ext>
              </a:extLst>
            </p:cNvPr>
            <p:cNvSpPr>
              <a:spLocks noChangeArrowheads="1"/>
            </p:cNvSpPr>
            <p:nvPr/>
          </p:nvSpPr>
          <p:spPr bwMode="auto">
            <a:xfrm>
              <a:off x="2498" y="2405"/>
              <a:ext cx="173" cy="1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50" name="Oval 49">
              <a:extLst>
                <a:ext uri="{FF2B5EF4-FFF2-40B4-BE49-F238E27FC236}">
                  <a16:creationId xmlns:a16="http://schemas.microsoft.com/office/drawing/2014/main" id="{F4EBE878-47F3-4B6C-8AC6-B2E1666DDB33}"/>
                </a:ext>
              </a:extLst>
            </p:cNvPr>
            <p:cNvSpPr>
              <a:spLocks noChangeArrowheads="1"/>
            </p:cNvSpPr>
            <p:nvPr/>
          </p:nvSpPr>
          <p:spPr bwMode="auto">
            <a:xfrm>
              <a:off x="4300" y="2798"/>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51" name="Oval 50">
              <a:extLst>
                <a:ext uri="{FF2B5EF4-FFF2-40B4-BE49-F238E27FC236}">
                  <a16:creationId xmlns:a16="http://schemas.microsoft.com/office/drawing/2014/main" id="{17DE5260-074E-42EE-B0D9-15887A649148}"/>
                </a:ext>
              </a:extLst>
            </p:cNvPr>
            <p:cNvSpPr>
              <a:spLocks noChangeArrowheads="1"/>
            </p:cNvSpPr>
            <p:nvPr/>
          </p:nvSpPr>
          <p:spPr bwMode="auto">
            <a:xfrm>
              <a:off x="3919" y="3122"/>
              <a:ext cx="173" cy="16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52" name="Line 51">
              <a:extLst>
                <a:ext uri="{FF2B5EF4-FFF2-40B4-BE49-F238E27FC236}">
                  <a16:creationId xmlns:a16="http://schemas.microsoft.com/office/drawing/2014/main" id="{67B8A0A0-4A79-4996-BAED-F7E1ED1AC906}"/>
                </a:ext>
              </a:extLst>
            </p:cNvPr>
            <p:cNvSpPr>
              <a:spLocks noChangeShapeType="1"/>
            </p:cNvSpPr>
            <p:nvPr/>
          </p:nvSpPr>
          <p:spPr bwMode="auto">
            <a:xfrm>
              <a:off x="1458" y="2482"/>
              <a:ext cx="27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3" name="Line 52">
              <a:extLst>
                <a:ext uri="{FF2B5EF4-FFF2-40B4-BE49-F238E27FC236}">
                  <a16:creationId xmlns:a16="http://schemas.microsoft.com/office/drawing/2014/main" id="{60404FFE-499F-48C6-9777-457A82BE36E0}"/>
                </a:ext>
              </a:extLst>
            </p:cNvPr>
            <p:cNvSpPr>
              <a:spLocks noChangeShapeType="1"/>
            </p:cNvSpPr>
            <p:nvPr/>
          </p:nvSpPr>
          <p:spPr bwMode="auto">
            <a:xfrm>
              <a:off x="1931" y="2488"/>
              <a:ext cx="5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4" name="Line 53">
              <a:extLst>
                <a:ext uri="{FF2B5EF4-FFF2-40B4-BE49-F238E27FC236}">
                  <a16:creationId xmlns:a16="http://schemas.microsoft.com/office/drawing/2014/main" id="{83F01B17-15CF-4906-B3A4-71EB737C2573}"/>
                </a:ext>
              </a:extLst>
            </p:cNvPr>
            <p:cNvSpPr>
              <a:spLocks noChangeShapeType="1"/>
            </p:cNvSpPr>
            <p:nvPr/>
          </p:nvSpPr>
          <p:spPr bwMode="auto">
            <a:xfrm>
              <a:off x="2706" y="2485"/>
              <a:ext cx="589"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5" name="Line 54">
              <a:extLst>
                <a:ext uri="{FF2B5EF4-FFF2-40B4-BE49-F238E27FC236}">
                  <a16:creationId xmlns:a16="http://schemas.microsoft.com/office/drawing/2014/main" id="{FB6275B0-8224-4D3B-9D9F-E22B120443F6}"/>
                </a:ext>
              </a:extLst>
            </p:cNvPr>
            <p:cNvSpPr>
              <a:spLocks noChangeShapeType="1"/>
            </p:cNvSpPr>
            <p:nvPr/>
          </p:nvSpPr>
          <p:spPr bwMode="auto">
            <a:xfrm>
              <a:off x="3479" y="2488"/>
              <a:ext cx="6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6" name="Line 55">
              <a:extLst>
                <a:ext uri="{FF2B5EF4-FFF2-40B4-BE49-F238E27FC236}">
                  <a16:creationId xmlns:a16="http://schemas.microsoft.com/office/drawing/2014/main" id="{42C8A517-DFDB-44AB-BCB8-2598942EE1D1}"/>
                </a:ext>
              </a:extLst>
            </p:cNvPr>
            <p:cNvSpPr>
              <a:spLocks noChangeShapeType="1"/>
            </p:cNvSpPr>
            <p:nvPr/>
          </p:nvSpPr>
          <p:spPr bwMode="auto">
            <a:xfrm flipH="1">
              <a:off x="2255" y="2536"/>
              <a:ext cx="278"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7" name="Line 56">
              <a:extLst>
                <a:ext uri="{FF2B5EF4-FFF2-40B4-BE49-F238E27FC236}">
                  <a16:creationId xmlns:a16="http://schemas.microsoft.com/office/drawing/2014/main" id="{874DC891-0C28-45D1-95D6-D1F2CEC50D7B}"/>
                </a:ext>
              </a:extLst>
            </p:cNvPr>
            <p:cNvSpPr>
              <a:spLocks noChangeShapeType="1"/>
            </p:cNvSpPr>
            <p:nvPr/>
          </p:nvSpPr>
          <p:spPr bwMode="auto">
            <a:xfrm>
              <a:off x="2593" y="2569"/>
              <a:ext cx="0"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8" name="Line 57">
              <a:extLst>
                <a:ext uri="{FF2B5EF4-FFF2-40B4-BE49-F238E27FC236}">
                  <a16:creationId xmlns:a16="http://schemas.microsoft.com/office/drawing/2014/main" id="{C9B9FA8D-12BE-48D1-8552-EAC2E8AC0090}"/>
                </a:ext>
              </a:extLst>
            </p:cNvPr>
            <p:cNvSpPr>
              <a:spLocks noChangeShapeType="1"/>
            </p:cNvSpPr>
            <p:nvPr/>
          </p:nvSpPr>
          <p:spPr bwMode="auto">
            <a:xfrm>
              <a:off x="2637" y="2536"/>
              <a:ext cx="277" cy="2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Line 58">
              <a:extLst>
                <a:ext uri="{FF2B5EF4-FFF2-40B4-BE49-F238E27FC236}">
                  <a16:creationId xmlns:a16="http://schemas.microsoft.com/office/drawing/2014/main" id="{B8588DD4-9D07-45D3-A41D-8BD8FE496AE2}"/>
                </a:ext>
              </a:extLst>
            </p:cNvPr>
            <p:cNvSpPr>
              <a:spLocks noChangeShapeType="1"/>
            </p:cNvSpPr>
            <p:nvPr/>
          </p:nvSpPr>
          <p:spPr bwMode="auto">
            <a:xfrm>
              <a:off x="2247" y="2968"/>
              <a:ext cx="0" cy="1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Line 59">
              <a:extLst>
                <a:ext uri="{FF2B5EF4-FFF2-40B4-BE49-F238E27FC236}">
                  <a16:creationId xmlns:a16="http://schemas.microsoft.com/office/drawing/2014/main" id="{8DCCE296-7879-43C6-AE71-E21B99E949F0}"/>
                </a:ext>
              </a:extLst>
            </p:cNvPr>
            <p:cNvSpPr>
              <a:spLocks noChangeShapeType="1"/>
            </p:cNvSpPr>
            <p:nvPr/>
          </p:nvSpPr>
          <p:spPr bwMode="auto">
            <a:xfrm>
              <a:off x="2948" y="2962"/>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1" name="Line 60">
              <a:extLst>
                <a:ext uri="{FF2B5EF4-FFF2-40B4-BE49-F238E27FC236}">
                  <a16:creationId xmlns:a16="http://schemas.microsoft.com/office/drawing/2014/main" id="{282A0808-1C5E-451F-8474-DAC074FF5A3E}"/>
                </a:ext>
              </a:extLst>
            </p:cNvPr>
            <p:cNvSpPr>
              <a:spLocks noChangeShapeType="1"/>
            </p:cNvSpPr>
            <p:nvPr/>
          </p:nvSpPr>
          <p:spPr bwMode="auto">
            <a:xfrm>
              <a:off x="3384" y="2562"/>
              <a:ext cx="0" cy="21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2" name="Line 61">
              <a:extLst>
                <a:ext uri="{FF2B5EF4-FFF2-40B4-BE49-F238E27FC236}">
                  <a16:creationId xmlns:a16="http://schemas.microsoft.com/office/drawing/2014/main" id="{55A1D283-AD2C-423E-879C-8CAC7B683988}"/>
                </a:ext>
              </a:extLst>
            </p:cNvPr>
            <p:cNvSpPr>
              <a:spLocks noChangeShapeType="1"/>
            </p:cNvSpPr>
            <p:nvPr/>
          </p:nvSpPr>
          <p:spPr bwMode="auto">
            <a:xfrm flipH="1">
              <a:off x="4023" y="2556"/>
              <a:ext cx="145" cy="2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3" name="Line 62">
              <a:extLst>
                <a:ext uri="{FF2B5EF4-FFF2-40B4-BE49-F238E27FC236}">
                  <a16:creationId xmlns:a16="http://schemas.microsoft.com/office/drawing/2014/main" id="{5DAC1363-CAA7-4F6D-959F-139C1E96D9F8}"/>
                </a:ext>
              </a:extLst>
            </p:cNvPr>
            <p:cNvSpPr>
              <a:spLocks noChangeShapeType="1"/>
            </p:cNvSpPr>
            <p:nvPr/>
          </p:nvSpPr>
          <p:spPr bwMode="auto">
            <a:xfrm>
              <a:off x="4259" y="2568"/>
              <a:ext cx="145" cy="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4" name="Line 63">
              <a:extLst>
                <a:ext uri="{FF2B5EF4-FFF2-40B4-BE49-F238E27FC236}">
                  <a16:creationId xmlns:a16="http://schemas.microsoft.com/office/drawing/2014/main" id="{44278F86-8714-415C-846C-DDD3A3A66165}"/>
                </a:ext>
              </a:extLst>
            </p:cNvPr>
            <p:cNvSpPr>
              <a:spLocks noChangeShapeType="1"/>
            </p:cNvSpPr>
            <p:nvPr/>
          </p:nvSpPr>
          <p:spPr bwMode="auto">
            <a:xfrm>
              <a:off x="3988" y="2929"/>
              <a:ext cx="0" cy="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6" name="Oval 64">
              <a:extLst>
                <a:ext uri="{FF2B5EF4-FFF2-40B4-BE49-F238E27FC236}">
                  <a16:creationId xmlns:a16="http://schemas.microsoft.com/office/drawing/2014/main" id="{28BC5F64-09FC-495B-A235-7DE4DAF476F5}"/>
                </a:ext>
              </a:extLst>
            </p:cNvPr>
            <p:cNvSpPr>
              <a:spLocks noChangeArrowheads="1"/>
            </p:cNvSpPr>
            <p:nvPr/>
          </p:nvSpPr>
          <p:spPr bwMode="auto">
            <a:xfrm>
              <a:off x="2064" y="2400"/>
              <a:ext cx="191" cy="1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dirty="0">
                  <a:solidFill>
                    <a:srgbClr val="990000"/>
                  </a:solidFill>
                  <a:ea typeface="新細明體" panose="02020500000000000000" pitchFamily="18" charset="-120"/>
                </a:rPr>
                <a:t>21</a:t>
              </a:r>
            </a:p>
          </p:txBody>
        </p:sp>
      </p:grpSp>
    </p:spTree>
    <p:extLst>
      <p:ext uri="{BB962C8B-B14F-4D97-AF65-F5344CB8AC3E}">
        <p14:creationId xmlns:p14="http://schemas.microsoft.com/office/powerpoint/2010/main" val="421675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p>
          <a:p>
            <a:pPr algn="just" eaLnBrk="1" hangingPunct="1"/>
            <a:r>
              <a:rPr lang="en-US" altLang="en-US" sz="1600" dirty="0">
                <a:solidFill>
                  <a:srgbClr val="080808"/>
                </a:solidFill>
              </a:rPr>
              <a:t>The following procedure inserts node x into Fibonacci heap H , assuming that the node has already been allocated and that key[x] has already been filled in.</a:t>
            </a:r>
          </a:p>
          <a:p>
            <a:pPr marL="0" indent="0" algn="just" eaLnBrk="1" hangingPunct="1">
              <a:buNone/>
            </a:pPr>
            <a:r>
              <a:rPr lang="en-US" altLang="en-US" sz="1600" dirty="0">
                <a:solidFill>
                  <a:srgbClr val="080808"/>
                </a:solidFill>
              </a:rPr>
              <a:t>FIB-HEAP-INSERT(H, x)</a:t>
            </a:r>
          </a:p>
          <a:p>
            <a:pPr marL="0" indent="0" algn="just" eaLnBrk="1" hangingPunct="1">
              <a:buNone/>
            </a:pPr>
            <a:r>
              <a:rPr lang="en-US" altLang="en-US" sz="1600" dirty="0">
                <a:solidFill>
                  <a:srgbClr val="080808"/>
                </a:solidFill>
              </a:rPr>
              <a:t> 1   degree[x] ← 0</a:t>
            </a:r>
          </a:p>
          <a:p>
            <a:pPr marL="0" indent="0" algn="just" eaLnBrk="1" hangingPunct="1">
              <a:buNone/>
            </a:pPr>
            <a:r>
              <a:rPr lang="en-US" altLang="en-US" sz="1600" dirty="0">
                <a:solidFill>
                  <a:srgbClr val="080808"/>
                </a:solidFill>
              </a:rPr>
              <a:t> 2   p[x] ← NIL</a:t>
            </a:r>
          </a:p>
          <a:p>
            <a:pPr marL="0" indent="0" algn="just" eaLnBrk="1" hangingPunct="1">
              <a:buNone/>
            </a:pPr>
            <a:r>
              <a:rPr lang="en-US" altLang="en-US" sz="1600" dirty="0">
                <a:solidFill>
                  <a:srgbClr val="080808"/>
                </a:solidFill>
              </a:rPr>
              <a:t> 3   child[x] ← NIL</a:t>
            </a:r>
          </a:p>
          <a:p>
            <a:pPr marL="0" indent="0" algn="just" eaLnBrk="1" hangingPunct="1">
              <a:buNone/>
            </a:pPr>
            <a:r>
              <a:rPr lang="en-US" altLang="en-US" sz="1600" dirty="0">
                <a:solidFill>
                  <a:srgbClr val="080808"/>
                </a:solidFill>
              </a:rPr>
              <a:t> 4   left[x] ← x</a:t>
            </a:r>
          </a:p>
          <a:p>
            <a:pPr marL="0" indent="0" algn="just" eaLnBrk="1" hangingPunct="1">
              <a:buNone/>
            </a:pPr>
            <a:r>
              <a:rPr lang="en-US" altLang="en-US" sz="1600" dirty="0">
                <a:solidFill>
                  <a:srgbClr val="080808"/>
                </a:solidFill>
              </a:rPr>
              <a:t> 5   right[x] ← x</a:t>
            </a:r>
          </a:p>
          <a:p>
            <a:pPr marL="0" indent="0" algn="just" eaLnBrk="1" hangingPunct="1">
              <a:buNone/>
            </a:pPr>
            <a:r>
              <a:rPr lang="en-US" altLang="en-US" sz="1600" dirty="0">
                <a:solidFill>
                  <a:srgbClr val="080808"/>
                </a:solidFill>
              </a:rPr>
              <a:t> 6   mark[x] ← FALSE</a:t>
            </a:r>
          </a:p>
          <a:p>
            <a:pPr marL="0" indent="0" algn="just" eaLnBrk="1" hangingPunct="1">
              <a:buNone/>
            </a:pPr>
            <a:r>
              <a:rPr lang="en-US" altLang="en-US" sz="1600" dirty="0">
                <a:solidFill>
                  <a:srgbClr val="080808"/>
                </a:solidFill>
              </a:rPr>
              <a:t> 7   concatenate the root list containing x with root list H</a:t>
            </a:r>
          </a:p>
          <a:p>
            <a:pPr marL="0" indent="0" algn="just" eaLnBrk="1" hangingPunct="1">
              <a:buNone/>
            </a:pPr>
            <a:r>
              <a:rPr lang="en-US" altLang="en-US" sz="1600" dirty="0">
                <a:solidFill>
                  <a:srgbClr val="080808"/>
                </a:solidFill>
              </a:rPr>
              <a:t> 8   if min[H] = NIL or key[x] &lt; key[min[H]]</a:t>
            </a:r>
          </a:p>
          <a:p>
            <a:pPr marL="0" indent="0" algn="just" eaLnBrk="1" hangingPunct="1">
              <a:buNone/>
            </a:pPr>
            <a:r>
              <a:rPr lang="en-US" altLang="en-US" sz="1600" dirty="0">
                <a:solidFill>
                  <a:srgbClr val="080808"/>
                </a:solidFill>
              </a:rPr>
              <a:t> 9      then min[H] ← x</a:t>
            </a:r>
          </a:p>
          <a:p>
            <a:pPr marL="0" indent="0" algn="just" eaLnBrk="1" hangingPunct="1">
              <a:buNone/>
            </a:pPr>
            <a:r>
              <a:rPr lang="en-US" altLang="en-US" sz="1600" dirty="0">
                <a:solidFill>
                  <a:srgbClr val="080808"/>
                </a:solidFill>
              </a:rPr>
              <a:t>10     n[H] ← n[H] + 1</a:t>
            </a:r>
          </a:p>
        </p:txBody>
      </p:sp>
    </p:spTree>
    <p:extLst>
      <p:ext uri="{BB962C8B-B14F-4D97-AF65-F5344CB8AC3E}">
        <p14:creationId xmlns:p14="http://schemas.microsoft.com/office/powerpoint/2010/main" val="184312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8657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Inserting a node</a:t>
                </a:r>
                <a:r>
                  <a:rPr lang="en-US" altLang="en-US" sz="2400" b="1" dirty="0">
                    <a:solidFill>
                      <a:srgbClr val="080808"/>
                    </a:solidFill>
                    <a:sym typeface="Wingdings" panose="05000000000000000000" pitchFamily="2" charset="2"/>
                  </a:rPr>
                  <a:t> (Analysis)</a:t>
                </a:r>
                <a:endParaRPr lang="en-US" altLang="en-US" sz="2400" b="1" dirty="0">
                  <a:solidFill>
                    <a:srgbClr val="080808"/>
                  </a:solidFill>
                </a:endParaRPr>
              </a:p>
              <a:p>
                <a:pPr marL="0" indent="0" algn="just" eaLnBrk="1" hangingPunct="1">
                  <a:buNone/>
                </a:pPr>
                <a:r>
                  <a:rPr lang="en-US" altLang="en-US" sz="1800" dirty="0">
                    <a:solidFill>
                      <a:srgbClr val="080808"/>
                    </a:solidFill>
                  </a:rPr>
                  <a:t>To determine the amortized cost of FIB-HEAP-INSERT,</a:t>
                </a:r>
              </a:p>
              <a:p>
                <a:pPr marL="0" indent="0" algn="just" eaLnBrk="1" hangingPunct="1">
                  <a:buNone/>
                </a:pPr>
                <a:r>
                  <a:rPr lang="en-US" altLang="en-US" sz="1800" dirty="0">
                    <a:solidFill>
                      <a:srgbClr val="080808"/>
                    </a:solidFill>
                  </a:rPr>
                  <a:t>let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𝐻</m:t>
                    </m:r>
                  </m:oMath>
                </a14:m>
                <a:r>
                  <a:rPr lang="en-US" altLang="en-US" sz="1800" dirty="0">
                    <a:solidFill>
                      <a:srgbClr val="080808"/>
                    </a:solidFill>
                  </a:rPr>
                  <a:t> be the input Fibonacci heap and</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m:t>
                    </m:r>
                  </m:oMath>
                </a14:m>
                <a:r>
                  <a:rPr lang="en-US" altLang="en-US" sz="1800" dirty="0">
                    <a:solidFill>
                      <a:srgbClr val="080808"/>
                    </a:solidFill>
                  </a:rPr>
                  <a:t>be the resulting Fibonacci heap.</a:t>
                </a:r>
              </a:p>
              <a:p>
                <a:pPr marL="0" indent="0" algn="just" eaLnBrk="1" hangingPunct="1">
                  <a:buNone/>
                </a:pPr>
                <a:r>
                  <a:rPr lang="en-US" altLang="en-US" sz="1800" dirty="0">
                    <a:solidFill>
                      <a:srgbClr val="080808"/>
                    </a:solidFill>
                  </a:rPr>
                  <a:t>Then,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m:t>
                    </m:r>
                  </m:oMath>
                </a14:m>
                <a:r>
                  <a:rPr lang="en-US" altLang="en-US" sz="1800" dirty="0">
                    <a:solidFill>
                      <a:srgbClr val="080808"/>
                    </a:solidFill>
                  </a:rPr>
                  <a:t>and </a:t>
                </a: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oMath>
                </a14:m>
                <a:r>
                  <a:rPr lang="en-US" altLang="en-US" sz="1800" dirty="0">
                    <a:solidFill>
                      <a:srgbClr val="080808"/>
                    </a:solidFill>
                  </a:rPr>
                  <a:t>, </a:t>
                </a:r>
              </a:p>
              <a:p>
                <a:pPr marL="0" indent="0" algn="just" eaLnBrk="1" hangingPunct="1">
                  <a:buNone/>
                </a:pPr>
                <a:r>
                  <a:rPr lang="en-US" altLang="en-US" sz="1800" dirty="0">
                    <a:solidFill>
                      <a:srgbClr val="080808"/>
                    </a:solidFill>
                  </a:rPr>
                  <a:t>and the difference in potential cost is=</a:t>
                </a:r>
              </a:p>
              <a:p>
                <a:pPr marL="0" indent="0" algn="just" eaLnBrk="1" hangingPunct="1">
                  <a:buNone/>
                </a:pPr>
                <a14:m>
                  <m:oMathPara xmlns:m="http://schemas.openxmlformats.org/officeDocument/2006/math">
                    <m:oMathParaPr>
                      <m:jc m:val="centerGroup"/>
                    </m:oMathParaPr>
                    <m:oMath xmlns:m="http://schemas.openxmlformats.org/officeDocument/2006/math">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+ 1)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1.</m:t>
                      </m:r>
                    </m:oMath>
                  </m:oMathPara>
                </a14:m>
                <a:endParaRPr lang="en-US" altLang="en-US" sz="1800" dirty="0">
                  <a:solidFill>
                    <a:srgbClr val="080808"/>
                  </a:solidFill>
                </a:endParaRPr>
              </a:p>
              <a:p>
                <a:pPr marL="0" indent="0" algn="just" eaLnBrk="1" hangingPunct="1">
                  <a:buNone/>
                </a:pPr>
                <a:r>
                  <a:rPr lang="en-US" altLang="en-US" sz="1800" dirty="0">
                    <a:solidFill>
                      <a:srgbClr val="080808"/>
                    </a:solidFill>
                  </a:rPr>
                  <a:t>Since the actual cost is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r>
                  <a:rPr lang="en-US" altLang="en-US" sz="1800" dirty="0">
                    <a:solidFill>
                      <a:srgbClr val="080808"/>
                    </a:solidFill>
                  </a:rPr>
                  <a:t>, </a:t>
                </a:r>
              </a:p>
              <a:p>
                <a:pPr marL="0" indent="0" algn="just" eaLnBrk="1" hangingPunct="1">
                  <a:buNone/>
                </a:pPr>
                <a:r>
                  <a:rPr lang="en-US" altLang="en-US" sz="1800" dirty="0">
                    <a:solidFill>
                      <a:srgbClr val="080808"/>
                    </a:solidFill>
                  </a:rPr>
                  <a:t>the amortized cost = Actual cost+ Difference in potential cost (</a:t>
                </a:r>
                <a14:m>
                  <m:oMath xmlns:m="http://schemas.openxmlformats.org/officeDocument/2006/math">
                    <m:r>
                      <m:rPr>
                        <m:sty m:val="p"/>
                      </m:rPr>
                      <a:rPr lang="el-GR" altLang="en-US" sz="1800" i="1" smtClean="0">
                        <a:solidFill>
                          <a:srgbClr val="080808"/>
                        </a:solidFill>
                        <a:latin typeface="Cambria Math" panose="02040503050406030204" pitchFamily="18" charset="0"/>
                        <a:ea typeface="Cambria Math" panose="02040503050406030204" pitchFamily="18" charset="0"/>
                      </a:rPr>
                      <m:t>Δ</m:t>
                    </m:r>
                    <m:r>
                      <a:rPr lang="en-US" altLang="en-US" sz="1800" b="0" i="1" smtClean="0">
                        <a:solidFill>
                          <a:srgbClr val="080808"/>
                        </a:solidFill>
                        <a:latin typeface="Cambria Math" panose="02040503050406030204" pitchFamily="18" charset="0"/>
                        <a:ea typeface="Cambria Math" panose="02040503050406030204" pitchFamily="18" charset="0"/>
                      </a:rPr>
                      <m:t>(</m:t>
                    </m:r>
                    <m:r>
                      <m:rPr>
                        <m:sty m:val="p"/>
                      </m:rPr>
                      <a:rPr lang="el-GR" altLang="en-US" sz="1800" b="0" i="1" smtClean="0">
                        <a:solidFill>
                          <a:srgbClr val="080808"/>
                        </a:solidFill>
                        <a:latin typeface="Cambria Math" panose="02040503050406030204" pitchFamily="18" charset="0"/>
                        <a:ea typeface="Cambria Math" panose="02040503050406030204" pitchFamily="18" charset="0"/>
                      </a:rPr>
                      <m:t>Φ</m:t>
                    </m:r>
                    <m:r>
                      <a:rPr lang="en-US" altLang="en-US" sz="1800" b="0" i="1" smtClean="0">
                        <a:solidFill>
                          <a:srgbClr val="080808"/>
                        </a:solidFill>
                        <a:latin typeface="Cambria Math" panose="02040503050406030204" pitchFamily="18" charset="0"/>
                        <a:ea typeface="Cambria Math" panose="02040503050406030204" pitchFamily="18" charset="0"/>
                      </a:rPr>
                      <m:t>))</m:t>
                    </m:r>
                  </m:oMath>
                </a14:m>
                <a:endParaRPr lang="en-US" altLang="en-US" sz="1800" i="1" dirty="0">
                  <a:solidFill>
                    <a:srgbClr val="080808"/>
                  </a:solidFill>
                  <a:latin typeface="Cambria Math" panose="02040503050406030204" pitchFamily="18" charset="0"/>
                </a:endParaRPr>
              </a:p>
              <a:p>
                <a:pPr marL="0" indent="0" algn="just" eaLnBrk="1" hangingPunct="1">
                  <a:buNone/>
                </a:pPr>
                <a:r>
                  <a:rPr lang="en-US" altLang="en-US" sz="1800" b="0" dirty="0">
                    <a:solidFill>
                      <a:srgbClr val="080808"/>
                    </a:solidFill>
                  </a:rPr>
                  <a:t>                            </a:t>
                </a:r>
                <a14:m>
                  <m:oMath xmlns:m="http://schemas.openxmlformats.org/officeDocument/2006/math">
                    <m:r>
                      <a:rPr lang="en-US" altLang="en-US" sz="1800" b="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 + 1 = </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r>
                  <a:rPr lang="en-US" altLang="en-US" sz="1800" dirty="0">
                    <a:solidFill>
                      <a:srgbClr val="080808"/>
                    </a:solidFill>
                  </a:rPr>
                  <a:t>. </a:t>
                </a:r>
              </a:p>
              <a:p>
                <a:pPr marL="0" indent="0" algn="just" eaLnBrk="1" hangingPunct="1">
                  <a:buNone/>
                </a:pPr>
                <a:endParaRPr lang="en-US" altLang="en-US" sz="1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865712"/>
              </a:xfrm>
              <a:prstGeom prst="rect">
                <a:avLst/>
              </a:prstGeom>
              <a:blipFill>
                <a:blip r:embed="rId3"/>
                <a:stretch>
                  <a:fillRect l="-1269" t="-10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169413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Finding the minimum node </a:t>
            </a:r>
          </a:p>
          <a:p>
            <a:pPr algn="just">
              <a:lnSpc>
                <a:spcPct val="150000"/>
              </a:lnSpc>
            </a:pPr>
            <a:r>
              <a:rPr lang="en-US" altLang="en-US" sz="1800" dirty="0">
                <a:solidFill>
                  <a:srgbClr val="080808"/>
                </a:solidFill>
              </a:rPr>
              <a:t>The minimum node of a Fibonacci heap H is given by the pointer min[H], </a:t>
            </a:r>
          </a:p>
          <a:p>
            <a:pPr algn="just">
              <a:lnSpc>
                <a:spcPct val="150000"/>
              </a:lnSpc>
            </a:pPr>
            <a:r>
              <a:rPr lang="en-US" altLang="en-US" sz="1800" dirty="0">
                <a:solidFill>
                  <a:srgbClr val="080808"/>
                </a:solidFill>
              </a:rPr>
              <a:t>So the actual time for finding the minimum node is O(1). Because the potential of H does not change, and the amortized cost of this operation is equal to its O(1) actual cost. </a:t>
            </a:r>
            <a:endParaRPr lang="en-US" altLang="en-US" sz="1600" dirty="0">
              <a:solidFill>
                <a:srgbClr val="080808"/>
              </a:solidFill>
            </a:endParaRPr>
          </a:p>
        </p:txBody>
      </p:sp>
    </p:spTree>
    <p:extLst>
      <p:ext uri="{BB962C8B-B14F-4D97-AF65-F5344CB8AC3E}">
        <p14:creationId xmlns:p14="http://schemas.microsoft.com/office/powerpoint/2010/main" val="212403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a:t>
            </a:r>
          </a:p>
          <a:p>
            <a:pPr marL="400050" lvl="1" indent="0" algn="just">
              <a:lnSpc>
                <a:spcPct val="150000"/>
              </a:lnSpc>
              <a:buNone/>
            </a:pPr>
            <a:r>
              <a:rPr lang="en-US" altLang="en-US" sz="2000" dirty="0">
                <a:solidFill>
                  <a:srgbClr val="080808"/>
                </a:solidFill>
              </a:rPr>
              <a:t>This procedure unites Fibonacci heaps H1 and H2, destroying H1 and H2 in the process. It simply concatenates the root lists of H1 and H2 and then determines the new minimum node.</a:t>
            </a:r>
          </a:p>
          <a:p>
            <a:pPr marL="0" indent="0" algn="just">
              <a:lnSpc>
                <a:spcPct val="150000"/>
              </a:lnSpc>
              <a:buNone/>
            </a:pPr>
            <a:r>
              <a:rPr lang="en-US" altLang="en-US" sz="2000" b="1" dirty="0">
                <a:solidFill>
                  <a:srgbClr val="080808"/>
                </a:solidFill>
              </a:rPr>
              <a:t>Basic Idea:</a:t>
            </a:r>
          </a:p>
          <a:p>
            <a:pPr marL="400050" lvl="1" indent="0" algn="just">
              <a:lnSpc>
                <a:spcPct val="150000"/>
              </a:lnSpc>
              <a:buNone/>
            </a:pPr>
            <a:r>
              <a:rPr lang="en-US" altLang="en-US" sz="2000" dirty="0">
                <a:solidFill>
                  <a:srgbClr val="080808"/>
                </a:solidFill>
              </a:rPr>
              <a:t>Step 1: Concatenate two Fibonacci heaps.</a:t>
            </a:r>
          </a:p>
          <a:p>
            <a:pPr marL="400050" lvl="1" indent="0" algn="just">
              <a:lnSpc>
                <a:spcPct val="150000"/>
              </a:lnSpc>
              <a:buNone/>
            </a:pPr>
            <a:r>
              <a:rPr lang="en-US" altLang="en-US" sz="2000" dirty="0">
                <a:solidFill>
                  <a:srgbClr val="080808"/>
                </a:solidFill>
              </a:rPr>
              <a:t>Step 2: Root lists are circular, doubly linked lists.</a:t>
            </a:r>
          </a:p>
          <a:p>
            <a:pPr marL="0" indent="0" algn="just">
              <a:buNone/>
            </a:pPr>
            <a:endParaRPr lang="en-US" altLang="en-US" sz="1600" dirty="0">
              <a:solidFill>
                <a:srgbClr val="080808"/>
              </a:solidFill>
            </a:endParaRPr>
          </a:p>
        </p:txBody>
      </p:sp>
    </p:spTree>
    <p:extLst>
      <p:ext uri="{BB962C8B-B14F-4D97-AF65-F5344CB8AC3E}">
        <p14:creationId xmlns:p14="http://schemas.microsoft.com/office/powerpoint/2010/main" val="118871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a:t>
            </a:r>
          </a:p>
          <a:p>
            <a:pPr marL="0" indent="0" algn="just">
              <a:buNone/>
            </a:pPr>
            <a:r>
              <a:rPr lang="en-US" altLang="en-US" sz="1800" dirty="0">
                <a:solidFill>
                  <a:srgbClr val="080808"/>
                </a:solidFill>
              </a:rPr>
              <a:t>FIB-HEAP-UNION(H1, H2)</a:t>
            </a:r>
          </a:p>
          <a:p>
            <a:pPr marL="0" indent="0" algn="just">
              <a:buNone/>
              <a:tabLst>
                <a:tab pos="536575" algn="l"/>
              </a:tabLst>
            </a:pPr>
            <a:r>
              <a:rPr lang="en-US" altLang="en-US" sz="1800" dirty="0">
                <a:solidFill>
                  <a:srgbClr val="080808"/>
                </a:solidFill>
              </a:rPr>
              <a:t>1 	H ← MAKE-FIB-HEAP()</a:t>
            </a:r>
          </a:p>
          <a:p>
            <a:pPr marL="0" indent="0" algn="just">
              <a:buNone/>
              <a:tabLst>
                <a:tab pos="536575" algn="l"/>
              </a:tabLst>
            </a:pPr>
            <a:r>
              <a:rPr lang="en-US" altLang="en-US" sz="1800" dirty="0">
                <a:solidFill>
                  <a:srgbClr val="080808"/>
                </a:solidFill>
              </a:rPr>
              <a:t>2 	min[H] ← min[H1]</a:t>
            </a:r>
          </a:p>
          <a:p>
            <a:pPr marL="0" indent="0" algn="just">
              <a:buNone/>
              <a:tabLst>
                <a:tab pos="536575" algn="l"/>
              </a:tabLst>
            </a:pPr>
            <a:r>
              <a:rPr lang="en-US" altLang="en-US" sz="1800" dirty="0">
                <a:solidFill>
                  <a:srgbClr val="080808"/>
                </a:solidFill>
              </a:rPr>
              <a:t>3 	Concatenate the root list of H2 with the root list of H</a:t>
            </a:r>
          </a:p>
          <a:p>
            <a:pPr marL="0" indent="0" algn="just">
              <a:buNone/>
              <a:tabLst>
                <a:tab pos="536575" algn="l"/>
              </a:tabLst>
            </a:pPr>
            <a:r>
              <a:rPr lang="en-US" altLang="en-US" sz="1800" dirty="0">
                <a:solidFill>
                  <a:srgbClr val="080808"/>
                </a:solidFill>
              </a:rPr>
              <a:t>4 	if (min[H1] = NIL) or (min[H2] ≠ NIL and min[H2] &lt; min[H1])</a:t>
            </a:r>
          </a:p>
          <a:p>
            <a:pPr marL="0" indent="0" algn="just">
              <a:buNone/>
              <a:tabLst>
                <a:tab pos="536575" algn="l"/>
              </a:tabLst>
            </a:pPr>
            <a:r>
              <a:rPr lang="en-US" altLang="en-US" sz="1800" dirty="0">
                <a:solidFill>
                  <a:srgbClr val="080808"/>
                </a:solidFill>
              </a:rPr>
              <a:t>5 		then min[H] ← min[H2]</a:t>
            </a:r>
          </a:p>
          <a:p>
            <a:pPr marL="0" indent="0" algn="just">
              <a:buNone/>
              <a:tabLst>
                <a:tab pos="536575" algn="l"/>
              </a:tabLst>
            </a:pPr>
            <a:r>
              <a:rPr lang="en-US" altLang="en-US" sz="1800" dirty="0">
                <a:solidFill>
                  <a:srgbClr val="080808"/>
                </a:solidFill>
              </a:rPr>
              <a:t>6 	n[H] ← n[H1] + n[H2]</a:t>
            </a:r>
          </a:p>
          <a:p>
            <a:pPr marL="0" indent="0" algn="just">
              <a:buNone/>
              <a:tabLst>
                <a:tab pos="536575" algn="l"/>
              </a:tabLst>
            </a:pPr>
            <a:r>
              <a:rPr lang="en-US" altLang="en-US" sz="1800" dirty="0">
                <a:solidFill>
                  <a:srgbClr val="080808"/>
                </a:solidFill>
              </a:rPr>
              <a:t>7 	free the objects H1 and H2</a:t>
            </a:r>
          </a:p>
          <a:p>
            <a:pPr marL="0" indent="0" algn="just">
              <a:buNone/>
              <a:tabLst>
                <a:tab pos="536575" algn="l"/>
              </a:tabLst>
            </a:pPr>
            <a:r>
              <a:rPr lang="en-US" altLang="en-US" sz="1800" dirty="0">
                <a:solidFill>
                  <a:srgbClr val="080808"/>
                </a:solidFill>
              </a:rPr>
              <a:t>8 	return H</a:t>
            </a:r>
            <a:endParaRPr lang="en-US" altLang="en-US" sz="1600" dirty="0">
              <a:solidFill>
                <a:srgbClr val="080808"/>
              </a:solidFill>
            </a:endParaRPr>
          </a:p>
        </p:txBody>
      </p:sp>
    </p:spTree>
    <p:extLst>
      <p:ext uri="{BB962C8B-B14F-4D97-AF65-F5344CB8AC3E}">
        <p14:creationId xmlns:p14="http://schemas.microsoft.com/office/powerpoint/2010/main" val="1161623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00111" y="1131824"/>
            <a:ext cx="7200800" cy="15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t>
            </a:r>
          </a:p>
          <a:p>
            <a:pPr marL="0" indent="0" algn="just">
              <a:buNone/>
            </a:pPr>
            <a:r>
              <a:rPr lang="en-US" altLang="en-US" sz="1600" dirty="0">
                <a:solidFill>
                  <a:srgbClr val="080808"/>
                </a:solidFill>
              </a:rPr>
              <a:t>Example : Apply FIB-HEAP-UNION(H</a:t>
            </a:r>
            <a:r>
              <a:rPr lang="en-US" altLang="en-US" sz="1200" dirty="0">
                <a:solidFill>
                  <a:srgbClr val="080808"/>
                </a:solidFill>
              </a:rPr>
              <a:t>1</a:t>
            </a:r>
            <a:r>
              <a:rPr lang="en-US" altLang="en-US" sz="1600" dirty="0">
                <a:solidFill>
                  <a:srgbClr val="080808"/>
                </a:solidFill>
              </a:rPr>
              <a:t>, H</a:t>
            </a:r>
            <a:r>
              <a:rPr lang="en-US" altLang="en-US" sz="1200" dirty="0">
                <a:solidFill>
                  <a:srgbClr val="080808"/>
                </a:solidFill>
              </a:rPr>
              <a:t>2</a:t>
            </a:r>
            <a:r>
              <a:rPr lang="en-US" altLang="en-US" sz="1600" dirty="0">
                <a:solidFill>
                  <a:srgbClr val="080808"/>
                </a:solidFill>
              </a:rPr>
              <a:t>) for uniting the following two Fibonacci Heaps</a:t>
            </a:r>
          </a:p>
          <a:p>
            <a:pPr marL="0" indent="0" algn="just" eaLnBrk="1" hangingPunct="1">
              <a:buNone/>
            </a:pPr>
            <a:endParaRPr lang="en-US" altLang="en-US" sz="1600" dirty="0">
              <a:solidFill>
                <a:srgbClr val="FF0000"/>
              </a:solidFill>
            </a:endParaRPr>
          </a:p>
          <a:p>
            <a:pPr marL="0" indent="0" algn="just">
              <a:buNone/>
              <a:tabLst>
                <a:tab pos="536575" algn="l"/>
              </a:tabLst>
            </a:pPr>
            <a:endParaRPr lang="en-US" altLang="en-US" sz="1600" dirty="0">
              <a:solidFill>
                <a:srgbClr val="080808"/>
              </a:solidFill>
            </a:endParaRPr>
          </a:p>
        </p:txBody>
      </p:sp>
      <p:grpSp>
        <p:nvGrpSpPr>
          <p:cNvPr id="2" name="Group 1">
            <a:extLst>
              <a:ext uri="{FF2B5EF4-FFF2-40B4-BE49-F238E27FC236}">
                <a16:creationId xmlns:a16="http://schemas.microsoft.com/office/drawing/2014/main" id="{2E93285F-268E-4130-8C88-BB963012CF03}"/>
              </a:ext>
            </a:extLst>
          </p:cNvPr>
          <p:cNvGrpSpPr/>
          <p:nvPr/>
        </p:nvGrpSpPr>
        <p:grpSpPr>
          <a:xfrm>
            <a:off x="971600" y="2120660"/>
            <a:ext cx="6876181" cy="1872208"/>
            <a:chOff x="504131" y="2708920"/>
            <a:chExt cx="7554069" cy="2133600"/>
          </a:xfrm>
        </p:grpSpPr>
        <p:grpSp>
          <p:nvGrpSpPr>
            <p:cNvPr id="5" name="Group 5">
              <a:extLst>
                <a:ext uri="{FF2B5EF4-FFF2-40B4-BE49-F238E27FC236}">
                  <a16:creationId xmlns:a16="http://schemas.microsoft.com/office/drawing/2014/main" id="{3648756D-09A4-4A87-83D8-B51AC31FB50B}"/>
                </a:ext>
              </a:extLst>
            </p:cNvPr>
            <p:cNvGrpSpPr>
              <a:grpSpLocks/>
            </p:cNvGrpSpPr>
            <p:nvPr/>
          </p:nvGrpSpPr>
          <p:grpSpPr bwMode="auto">
            <a:xfrm>
              <a:off x="971600" y="2708920"/>
              <a:ext cx="7086600" cy="2133600"/>
              <a:chOff x="1008" y="2400"/>
              <a:chExt cx="3465" cy="917"/>
            </a:xfrm>
            <a:solidFill>
              <a:schemeClr val="bg1"/>
            </a:solidFill>
          </p:grpSpPr>
          <p:sp>
            <p:nvSpPr>
              <p:cNvPr id="6" name="Text Box 6">
                <a:extLst>
                  <a:ext uri="{FF2B5EF4-FFF2-40B4-BE49-F238E27FC236}">
                    <a16:creationId xmlns:a16="http://schemas.microsoft.com/office/drawing/2014/main" id="{0DD9E3E7-7DC5-4EB3-BA77-D9664AC33F20}"/>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961A04B7-66AE-4B71-8DAE-50B125CCE748}"/>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C55EE746-19EB-4F1E-A4BF-B6D4414B57D3}"/>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2345767D-58A8-40A4-B70C-402EF8340E70}"/>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D1F4A6D-1E96-44A2-808C-9FB16DC32928}"/>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EA14DB6F-0D26-417C-9B4D-76DBDD2476AF}"/>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A84DA6B-A745-4C14-B902-FB8C357D209A}"/>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3FB8ECC2-7427-47A9-AB2B-4FC7B228F9FB}"/>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103B4F1D-9FE1-4A4E-8BC7-6DD4E27AFE16}"/>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DA0D6A67-D7F0-4334-96BA-5DF022E7B21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5AC1D66D-9B05-450A-B550-B80D70D4C7F1}"/>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16E5E9B1-0AD1-411E-B459-7A46BF5EE45D}"/>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63ED52D2-97B4-4F79-9C2A-755738062600}"/>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5DCDF36E-4806-41DD-B95B-446B106E84A6}"/>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C8DC34AC-EA4F-4CB9-8C3C-D6386F828F4C}"/>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D23F4786-F2E0-4952-99B7-879A2DBA4E91}"/>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2">
                <a:extLst>
                  <a:ext uri="{FF2B5EF4-FFF2-40B4-BE49-F238E27FC236}">
                    <a16:creationId xmlns:a16="http://schemas.microsoft.com/office/drawing/2014/main" id="{6EB90FB3-4DA5-4A65-966D-EA2A86A0B833}"/>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4">
                <a:extLst>
                  <a:ext uri="{FF2B5EF4-FFF2-40B4-BE49-F238E27FC236}">
                    <a16:creationId xmlns:a16="http://schemas.microsoft.com/office/drawing/2014/main" id="{1832FAF1-2BF9-4CCC-84CB-086C56B0D07F}"/>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5">
                <a:extLst>
                  <a:ext uri="{FF2B5EF4-FFF2-40B4-BE49-F238E27FC236}">
                    <a16:creationId xmlns:a16="http://schemas.microsoft.com/office/drawing/2014/main" id="{DFD4CE8E-B28D-457E-8ECF-0965C780F190}"/>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6">
                <a:extLst>
                  <a:ext uri="{FF2B5EF4-FFF2-40B4-BE49-F238E27FC236}">
                    <a16:creationId xmlns:a16="http://schemas.microsoft.com/office/drawing/2014/main" id="{FA4DCA4B-62DC-48BF-A92C-C83CA7A931D5}"/>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7">
                <a:extLst>
                  <a:ext uri="{FF2B5EF4-FFF2-40B4-BE49-F238E27FC236}">
                    <a16:creationId xmlns:a16="http://schemas.microsoft.com/office/drawing/2014/main" id="{AE881476-80B4-4F52-8BDB-C689ED461449}"/>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8">
                <a:extLst>
                  <a:ext uri="{FF2B5EF4-FFF2-40B4-BE49-F238E27FC236}">
                    <a16:creationId xmlns:a16="http://schemas.microsoft.com/office/drawing/2014/main" id="{4FC6E7F6-A0F9-4E5B-9714-5D3780377A8B}"/>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9">
                <a:extLst>
                  <a:ext uri="{FF2B5EF4-FFF2-40B4-BE49-F238E27FC236}">
                    <a16:creationId xmlns:a16="http://schemas.microsoft.com/office/drawing/2014/main" id="{90042C56-8560-4A32-B40E-F75E1DC39151}"/>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0">
                <a:extLst>
                  <a:ext uri="{FF2B5EF4-FFF2-40B4-BE49-F238E27FC236}">
                    <a16:creationId xmlns:a16="http://schemas.microsoft.com/office/drawing/2014/main" id="{E51BB18C-5E30-40BA-81F2-F68262AAC19F}"/>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1">
                <a:extLst>
                  <a:ext uri="{FF2B5EF4-FFF2-40B4-BE49-F238E27FC236}">
                    <a16:creationId xmlns:a16="http://schemas.microsoft.com/office/drawing/2014/main" id="{C9F8B8FF-DD2B-4080-8DB9-80A684D4E137}"/>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2">
                <a:extLst>
                  <a:ext uri="{FF2B5EF4-FFF2-40B4-BE49-F238E27FC236}">
                    <a16:creationId xmlns:a16="http://schemas.microsoft.com/office/drawing/2014/main" id="{4AE1A0BC-A71B-408E-ADAD-4788CC9BF1F6}"/>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3">
                <a:extLst>
                  <a:ext uri="{FF2B5EF4-FFF2-40B4-BE49-F238E27FC236}">
                    <a16:creationId xmlns:a16="http://schemas.microsoft.com/office/drawing/2014/main" id="{9E08B3D9-E776-4910-8F1B-BA80B84C744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34">
                <a:extLst>
                  <a:ext uri="{FF2B5EF4-FFF2-40B4-BE49-F238E27FC236}">
                    <a16:creationId xmlns:a16="http://schemas.microsoft.com/office/drawing/2014/main" id="{B94C0F2D-6081-4F6B-8BFC-C75FDACA0987}"/>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35" name="Line 23">
              <a:extLst>
                <a:ext uri="{FF2B5EF4-FFF2-40B4-BE49-F238E27FC236}">
                  <a16:creationId xmlns:a16="http://schemas.microsoft.com/office/drawing/2014/main" id="{BDED6728-9151-43DC-86A1-556FC06FBBB7}"/>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36" name="Text Box 6">
                  <a:extLst>
                    <a:ext uri="{FF2B5EF4-FFF2-40B4-BE49-F238E27FC236}">
                      <a16:creationId xmlns:a16="http://schemas.microsoft.com/office/drawing/2014/main" id="{3EF80395-1C4A-4594-900F-4836F90B4852}"/>
                    </a:ext>
                  </a:extLst>
                </p:cNvPr>
                <p:cNvSpPr txBox="1">
                  <a:spLocks noChangeArrowheads="1"/>
                </p:cNvSpPr>
                <p:nvPr/>
              </p:nvSpPr>
              <p:spPr bwMode="auto">
                <a:xfrm>
                  <a:off x="504131" y="2722880"/>
                  <a:ext cx="543675"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𝟏</m:t>
                            </m:r>
                          </m:sub>
                        </m:sSub>
                      </m:oMath>
                    </m:oMathPara>
                  </a14:m>
                  <a:endParaRPr lang="en-US" altLang="zh-TW" sz="1800" dirty="0">
                    <a:solidFill>
                      <a:schemeClr val="tx1"/>
                    </a:solidFill>
                    <a:ea typeface="新細明體" panose="02020500000000000000" pitchFamily="18" charset="-120"/>
                  </a:endParaRPr>
                </a:p>
              </p:txBody>
            </p:sp>
          </mc:Choice>
          <mc:Fallback xmlns="">
            <p:sp>
              <p:nvSpPr>
                <p:cNvPr id="36" name="Text Box 6">
                  <a:extLst>
                    <a:ext uri="{FF2B5EF4-FFF2-40B4-BE49-F238E27FC236}">
                      <a16:creationId xmlns:a16="http://schemas.microsoft.com/office/drawing/2014/main" id="{3EF80395-1C4A-4594-900F-4836F90B4852}"/>
                    </a:ext>
                  </a:extLst>
                </p:cNvPr>
                <p:cNvSpPr txBox="1">
                  <a:spLocks noRot="1" noChangeAspect="1" noMove="1" noResize="1" noEditPoints="1" noAdjustHandles="1" noChangeArrowheads="1" noChangeShapeType="1" noTextEdit="1"/>
                </p:cNvSpPr>
                <p:nvPr/>
              </p:nvSpPr>
              <p:spPr bwMode="auto">
                <a:xfrm>
                  <a:off x="504131" y="2722880"/>
                  <a:ext cx="543675" cy="369332"/>
                </a:xfrm>
                <a:prstGeom prst="rect">
                  <a:avLst/>
                </a:prstGeom>
                <a:blipFill>
                  <a:blip r:embed="rId3"/>
                  <a:stretch>
                    <a:fillRect b="-169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 Box 6">
                  <a:extLst>
                    <a:ext uri="{FF2B5EF4-FFF2-40B4-BE49-F238E27FC236}">
                      <a16:creationId xmlns:a16="http://schemas.microsoft.com/office/drawing/2014/main" id="{5E8932C0-46F2-483F-BA69-0B4A9196421F}"/>
                    </a:ext>
                  </a:extLst>
                </p:cNvPr>
                <p:cNvSpPr txBox="1">
                  <a:spLocks noChangeArrowheads="1"/>
                </p:cNvSpPr>
                <p:nvPr/>
              </p:nvSpPr>
              <p:spPr bwMode="auto">
                <a:xfrm>
                  <a:off x="4735104" y="2717804"/>
                  <a:ext cx="597273"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𝟐</m:t>
                            </m:r>
                          </m:sub>
                        </m:sSub>
                      </m:oMath>
                    </m:oMathPara>
                  </a14:m>
                  <a:endParaRPr lang="en-US" altLang="zh-TW" sz="1800" dirty="0">
                    <a:solidFill>
                      <a:schemeClr val="tx1"/>
                    </a:solidFill>
                    <a:ea typeface="新細明體" panose="02020500000000000000" pitchFamily="18" charset="-120"/>
                  </a:endParaRPr>
                </a:p>
              </p:txBody>
            </p:sp>
          </mc:Choice>
          <mc:Fallback xmlns="">
            <p:sp>
              <p:nvSpPr>
                <p:cNvPr id="37" name="Text Box 6">
                  <a:extLst>
                    <a:ext uri="{FF2B5EF4-FFF2-40B4-BE49-F238E27FC236}">
                      <a16:creationId xmlns:a16="http://schemas.microsoft.com/office/drawing/2014/main" id="{5E8932C0-46F2-483F-BA69-0B4A9196421F}"/>
                    </a:ext>
                  </a:extLst>
                </p:cNvPr>
                <p:cNvSpPr txBox="1">
                  <a:spLocks noRot="1" noChangeAspect="1" noMove="1" noResize="1" noEditPoints="1" noAdjustHandles="1" noChangeArrowheads="1" noChangeShapeType="1" noTextEdit="1"/>
                </p:cNvSpPr>
                <p:nvPr/>
              </p:nvSpPr>
              <p:spPr bwMode="auto">
                <a:xfrm>
                  <a:off x="4735104" y="2717804"/>
                  <a:ext cx="597273" cy="420897"/>
                </a:xfrm>
                <a:prstGeom prst="rect">
                  <a:avLst/>
                </a:prstGeom>
                <a:blipFill>
                  <a:blip r:embed="rId4"/>
                  <a:stretch>
                    <a:fillRect b="-32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8" name="Line 23">
              <a:extLst>
                <a:ext uri="{FF2B5EF4-FFF2-40B4-BE49-F238E27FC236}">
                  <a16:creationId xmlns:a16="http://schemas.microsoft.com/office/drawing/2014/main" id="{9BD89717-0A16-4FC1-A98F-7E2F50862E8A}"/>
                </a:ext>
              </a:extLst>
            </p:cNvPr>
            <p:cNvSpPr>
              <a:spLocks noChangeShapeType="1"/>
            </p:cNvSpPr>
            <p:nvPr/>
          </p:nvSpPr>
          <p:spPr bwMode="auto">
            <a:xfrm flipV="1">
              <a:off x="5047303" y="2904364"/>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293638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00111" y="1131824"/>
            <a:ext cx="7200800" cy="155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t>
            </a:r>
          </a:p>
          <a:p>
            <a:pPr marL="0" indent="0" algn="just">
              <a:buNone/>
            </a:pPr>
            <a:r>
              <a:rPr lang="en-US" altLang="en-US" sz="1600" dirty="0">
                <a:solidFill>
                  <a:srgbClr val="080808"/>
                </a:solidFill>
              </a:rPr>
              <a:t>Example : Apply FIB-HEAP-UNION(H1, H2) for uniting the following two Fibonacci Heaps</a:t>
            </a:r>
          </a:p>
          <a:p>
            <a:pPr marL="0" indent="0" algn="just" eaLnBrk="1" hangingPunct="1">
              <a:buNone/>
            </a:pPr>
            <a:endParaRPr lang="en-US" altLang="en-US" sz="1600" dirty="0">
              <a:solidFill>
                <a:srgbClr val="FF0000"/>
              </a:solidFill>
            </a:endParaRPr>
          </a:p>
          <a:p>
            <a:pPr marL="0" indent="0" algn="just">
              <a:buNone/>
              <a:tabLst>
                <a:tab pos="536575" algn="l"/>
              </a:tabLst>
            </a:pPr>
            <a:endParaRPr lang="en-US" altLang="en-US" sz="1600" dirty="0">
              <a:solidFill>
                <a:srgbClr val="080808"/>
              </a:solidFill>
            </a:endParaRPr>
          </a:p>
        </p:txBody>
      </p:sp>
      <p:grpSp>
        <p:nvGrpSpPr>
          <p:cNvPr id="2" name="Group 1">
            <a:extLst>
              <a:ext uri="{FF2B5EF4-FFF2-40B4-BE49-F238E27FC236}">
                <a16:creationId xmlns:a16="http://schemas.microsoft.com/office/drawing/2014/main" id="{2E93285F-268E-4130-8C88-BB963012CF03}"/>
              </a:ext>
            </a:extLst>
          </p:cNvPr>
          <p:cNvGrpSpPr/>
          <p:nvPr/>
        </p:nvGrpSpPr>
        <p:grpSpPr>
          <a:xfrm>
            <a:off x="971600" y="2120660"/>
            <a:ext cx="6876181" cy="1872208"/>
            <a:chOff x="504131" y="2708920"/>
            <a:chExt cx="7554069" cy="2133600"/>
          </a:xfrm>
        </p:grpSpPr>
        <p:grpSp>
          <p:nvGrpSpPr>
            <p:cNvPr id="5" name="Group 5">
              <a:extLst>
                <a:ext uri="{FF2B5EF4-FFF2-40B4-BE49-F238E27FC236}">
                  <a16:creationId xmlns:a16="http://schemas.microsoft.com/office/drawing/2014/main" id="{3648756D-09A4-4A87-83D8-B51AC31FB50B}"/>
                </a:ext>
              </a:extLst>
            </p:cNvPr>
            <p:cNvGrpSpPr>
              <a:grpSpLocks/>
            </p:cNvGrpSpPr>
            <p:nvPr/>
          </p:nvGrpSpPr>
          <p:grpSpPr bwMode="auto">
            <a:xfrm>
              <a:off x="971600" y="2708920"/>
              <a:ext cx="7086600" cy="2133600"/>
              <a:chOff x="1008" y="2400"/>
              <a:chExt cx="3465" cy="917"/>
            </a:xfrm>
            <a:solidFill>
              <a:schemeClr val="bg1"/>
            </a:solidFill>
          </p:grpSpPr>
          <p:sp>
            <p:nvSpPr>
              <p:cNvPr id="6" name="Text Box 6">
                <a:extLst>
                  <a:ext uri="{FF2B5EF4-FFF2-40B4-BE49-F238E27FC236}">
                    <a16:creationId xmlns:a16="http://schemas.microsoft.com/office/drawing/2014/main" id="{0DD9E3E7-7DC5-4EB3-BA77-D9664AC33F20}"/>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961A04B7-66AE-4B71-8DAE-50B125CCE748}"/>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C55EE746-19EB-4F1E-A4BF-B6D4414B57D3}"/>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2345767D-58A8-40A4-B70C-402EF8340E70}"/>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D1F4A6D-1E96-44A2-808C-9FB16DC32928}"/>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EA14DB6F-0D26-417C-9B4D-76DBDD2476AF}"/>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A84DA6B-A745-4C14-B902-FB8C357D209A}"/>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3FB8ECC2-7427-47A9-AB2B-4FC7B228F9FB}"/>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103B4F1D-9FE1-4A4E-8BC7-6DD4E27AFE16}"/>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DA0D6A67-D7F0-4334-96BA-5DF022E7B21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5AC1D66D-9B05-450A-B550-B80D70D4C7F1}"/>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16E5E9B1-0AD1-411E-B459-7A46BF5EE45D}"/>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63ED52D2-97B4-4F79-9C2A-755738062600}"/>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5DCDF36E-4806-41DD-B95B-446B106E84A6}"/>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C8DC34AC-EA4F-4CB9-8C3C-D6386F828F4C}"/>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D23F4786-F2E0-4952-99B7-879A2DBA4E91}"/>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2">
                <a:extLst>
                  <a:ext uri="{FF2B5EF4-FFF2-40B4-BE49-F238E27FC236}">
                    <a16:creationId xmlns:a16="http://schemas.microsoft.com/office/drawing/2014/main" id="{6EB90FB3-4DA5-4A65-966D-EA2A86A0B833}"/>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4">
                <a:extLst>
                  <a:ext uri="{FF2B5EF4-FFF2-40B4-BE49-F238E27FC236}">
                    <a16:creationId xmlns:a16="http://schemas.microsoft.com/office/drawing/2014/main" id="{1832FAF1-2BF9-4CCC-84CB-086C56B0D07F}"/>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25">
                <a:extLst>
                  <a:ext uri="{FF2B5EF4-FFF2-40B4-BE49-F238E27FC236}">
                    <a16:creationId xmlns:a16="http://schemas.microsoft.com/office/drawing/2014/main" id="{DFD4CE8E-B28D-457E-8ECF-0965C780F190}"/>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6">
                <a:extLst>
                  <a:ext uri="{FF2B5EF4-FFF2-40B4-BE49-F238E27FC236}">
                    <a16:creationId xmlns:a16="http://schemas.microsoft.com/office/drawing/2014/main" id="{FA4DCA4B-62DC-48BF-A92C-C83CA7A931D5}"/>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7">
                <a:extLst>
                  <a:ext uri="{FF2B5EF4-FFF2-40B4-BE49-F238E27FC236}">
                    <a16:creationId xmlns:a16="http://schemas.microsoft.com/office/drawing/2014/main" id="{AE881476-80B4-4F52-8BDB-C689ED461449}"/>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Line 28">
                <a:extLst>
                  <a:ext uri="{FF2B5EF4-FFF2-40B4-BE49-F238E27FC236}">
                    <a16:creationId xmlns:a16="http://schemas.microsoft.com/office/drawing/2014/main" id="{4FC6E7F6-A0F9-4E5B-9714-5D3780377A8B}"/>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29">
                <a:extLst>
                  <a:ext uri="{FF2B5EF4-FFF2-40B4-BE49-F238E27FC236}">
                    <a16:creationId xmlns:a16="http://schemas.microsoft.com/office/drawing/2014/main" id="{90042C56-8560-4A32-B40E-F75E1DC39151}"/>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30">
                <a:extLst>
                  <a:ext uri="{FF2B5EF4-FFF2-40B4-BE49-F238E27FC236}">
                    <a16:creationId xmlns:a16="http://schemas.microsoft.com/office/drawing/2014/main" id="{E51BB18C-5E30-40BA-81F2-F68262AAC19F}"/>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31">
                <a:extLst>
                  <a:ext uri="{FF2B5EF4-FFF2-40B4-BE49-F238E27FC236}">
                    <a16:creationId xmlns:a16="http://schemas.microsoft.com/office/drawing/2014/main" id="{C9F8B8FF-DD2B-4080-8DB9-80A684D4E137}"/>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32">
                <a:extLst>
                  <a:ext uri="{FF2B5EF4-FFF2-40B4-BE49-F238E27FC236}">
                    <a16:creationId xmlns:a16="http://schemas.microsoft.com/office/drawing/2014/main" id="{4AE1A0BC-A71B-408E-ADAD-4788CC9BF1F6}"/>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33">
                <a:extLst>
                  <a:ext uri="{FF2B5EF4-FFF2-40B4-BE49-F238E27FC236}">
                    <a16:creationId xmlns:a16="http://schemas.microsoft.com/office/drawing/2014/main" id="{9E08B3D9-E776-4910-8F1B-BA80B84C744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34">
                <a:extLst>
                  <a:ext uri="{FF2B5EF4-FFF2-40B4-BE49-F238E27FC236}">
                    <a16:creationId xmlns:a16="http://schemas.microsoft.com/office/drawing/2014/main" id="{B94C0F2D-6081-4F6B-8BFC-C75FDACA0987}"/>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35" name="Line 23">
              <a:extLst>
                <a:ext uri="{FF2B5EF4-FFF2-40B4-BE49-F238E27FC236}">
                  <a16:creationId xmlns:a16="http://schemas.microsoft.com/office/drawing/2014/main" id="{BDED6728-9151-43DC-86A1-556FC06FBBB7}"/>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36" name="Text Box 6">
                  <a:extLst>
                    <a:ext uri="{FF2B5EF4-FFF2-40B4-BE49-F238E27FC236}">
                      <a16:creationId xmlns:a16="http://schemas.microsoft.com/office/drawing/2014/main" id="{3EF80395-1C4A-4594-900F-4836F90B4852}"/>
                    </a:ext>
                  </a:extLst>
                </p:cNvPr>
                <p:cNvSpPr txBox="1">
                  <a:spLocks noChangeArrowheads="1"/>
                </p:cNvSpPr>
                <p:nvPr/>
              </p:nvSpPr>
              <p:spPr bwMode="auto">
                <a:xfrm>
                  <a:off x="504131" y="2722880"/>
                  <a:ext cx="543675"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𝟏</m:t>
                            </m:r>
                          </m:sub>
                        </m:sSub>
                      </m:oMath>
                    </m:oMathPara>
                  </a14:m>
                  <a:endParaRPr lang="en-US" altLang="zh-TW" sz="1800" dirty="0">
                    <a:solidFill>
                      <a:schemeClr val="tx1"/>
                    </a:solidFill>
                    <a:ea typeface="新細明體" panose="02020500000000000000" pitchFamily="18" charset="-120"/>
                  </a:endParaRPr>
                </a:p>
              </p:txBody>
            </p:sp>
          </mc:Choice>
          <mc:Fallback xmlns="">
            <p:sp>
              <p:nvSpPr>
                <p:cNvPr id="36" name="Text Box 6">
                  <a:extLst>
                    <a:ext uri="{FF2B5EF4-FFF2-40B4-BE49-F238E27FC236}">
                      <a16:creationId xmlns:a16="http://schemas.microsoft.com/office/drawing/2014/main" id="{3EF80395-1C4A-4594-900F-4836F90B4852}"/>
                    </a:ext>
                  </a:extLst>
                </p:cNvPr>
                <p:cNvSpPr txBox="1">
                  <a:spLocks noRot="1" noChangeAspect="1" noMove="1" noResize="1" noEditPoints="1" noAdjustHandles="1" noChangeArrowheads="1" noChangeShapeType="1" noTextEdit="1"/>
                </p:cNvSpPr>
                <p:nvPr/>
              </p:nvSpPr>
              <p:spPr bwMode="auto">
                <a:xfrm>
                  <a:off x="504131" y="2722880"/>
                  <a:ext cx="543675" cy="369332"/>
                </a:xfrm>
                <a:prstGeom prst="rect">
                  <a:avLst/>
                </a:prstGeom>
                <a:blipFill>
                  <a:blip r:embed="rId3"/>
                  <a:stretch>
                    <a:fillRect b="-169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 Box 6">
                  <a:extLst>
                    <a:ext uri="{FF2B5EF4-FFF2-40B4-BE49-F238E27FC236}">
                      <a16:creationId xmlns:a16="http://schemas.microsoft.com/office/drawing/2014/main" id="{5E8932C0-46F2-483F-BA69-0B4A9196421F}"/>
                    </a:ext>
                  </a:extLst>
                </p:cNvPr>
                <p:cNvSpPr txBox="1">
                  <a:spLocks noChangeArrowheads="1"/>
                </p:cNvSpPr>
                <p:nvPr/>
              </p:nvSpPr>
              <p:spPr bwMode="auto">
                <a:xfrm>
                  <a:off x="4735104" y="2717804"/>
                  <a:ext cx="597273"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sSub>
                          <m:sSubPr>
                            <m:ctrlPr>
                              <a:rPr lang="en-US" altLang="zh-TW" sz="1800" i="1" dirty="0" smtClean="0">
                                <a:solidFill>
                                  <a:schemeClr val="tx1"/>
                                </a:solidFill>
                                <a:latin typeface="Cambria Math" panose="02040503050406030204" pitchFamily="18" charset="0"/>
                                <a:ea typeface="新細明體" panose="02020500000000000000" pitchFamily="18" charset="-120"/>
                              </a:rPr>
                            </m:ctrlPr>
                          </m:sSubPr>
                          <m:e>
                            <m:r>
                              <a:rPr lang="en-US" altLang="zh-TW" sz="1800" b="1" i="1" dirty="0" smtClean="0">
                                <a:solidFill>
                                  <a:schemeClr val="tx1"/>
                                </a:solidFill>
                                <a:latin typeface="Cambria Math" panose="02040503050406030204" pitchFamily="18" charset="0"/>
                                <a:ea typeface="新細明體" panose="02020500000000000000" pitchFamily="18" charset="-120"/>
                              </a:rPr>
                              <m:t>𝑯</m:t>
                            </m:r>
                          </m:e>
                          <m:sub>
                            <m:r>
                              <a:rPr lang="en-US" altLang="zh-TW" sz="1800" b="1" i="1" dirty="0" smtClean="0">
                                <a:solidFill>
                                  <a:schemeClr val="tx1"/>
                                </a:solidFill>
                                <a:latin typeface="Cambria Math" panose="02040503050406030204" pitchFamily="18" charset="0"/>
                                <a:ea typeface="新細明體" panose="02020500000000000000" pitchFamily="18" charset="-120"/>
                              </a:rPr>
                              <m:t>𝟐</m:t>
                            </m:r>
                          </m:sub>
                        </m:sSub>
                      </m:oMath>
                    </m:oMathPara>
                  </a14:m>
                  <a:endParaRPr lang="en-US" altLang="zh-TW" sz="1800" dirty="0">
                    <a:solidFill>
                      <a:schemeClr val="tx1"/>
                    </a:solidFill>
                    <a:ea typeface="新細明體" panose="02020500000000000000" pitchFamily="18" charset="-120"/>
                  </a:endParaRPr>
                </a:p>
              </p:txBody>
            </p:sp>
          </mc:Choice>
          <mc:Fallback xmlns="">
            <p:sp>
              <p:nvSpPr>
                <p:cNvPr id="37" name="Text Box 6">
                  <a:extLst>
                    <a:ext uri="{FF2B5EF4-FFF2-40B4-BE49-F238E27FC236}">
                      <a16:creationId xmlns:a16="http://schemas.microsoft.com/office/drawing/2014/main" id="{5E8932C0-46F2-483F-BA69-0B4A9196421F}"/>
                    </a:ext>
                  </a:extLst>
                </p:cNvPr>
                <p:cNvSpPr txBox="1">
                  <a:spLocks noRot="1" noChangeAspect="1" noMove="1" noResize="1" noEditPoints="1" noAdjustHandles="1" noChangeArrowheads="1" noChangeShapeType="1" noTextEdit="1"/>
                </p:cNvSpPr>
                <p:nvPr/>
              </p:nvSpPr>
              <p:spPr bwMode="auto">
                <a:xfrm>
                  <a:off x="4735104" y="2717804"/>
                  <a:ext cx="597273" cy="420897"/>
                </a:xfrm>
                <a:prstGeom prst="rect">
                  <a:avLst/>
                </a:prstGeom>
                <a:blipFill>
                  <a:blip r:embed="rId4"/>
                  <a:stretch>
                    <a:fillRect b="-32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8" name="Line 23">
              <a:extLst>
                <a:ext uri="{FF2B5EF4-FFF2-40B4-BE49-F238E27FC236}">
                  <a16:creationId xmlns:a16="http://schemas.microsoft.com/office/drawing/2014/main" id="{9BD89717-0A16-4FC1-A98F-7E2F50862E8A}"/>
                </a:ext>
              </a:extLst>
            </p:cNvPr>
            <p:cNvSpPr>
              <a:spLocks noChangeShapeType="1"/>
            </p:cNvSpPr>
            <p:nvPr/>
          </p:nvSpPr>
          <p:spPr bwMode="auto">
            <a:xfrm flipV="1">
              <a:off x="5047303" y="2904364"/>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9" name="Group 38">
            <a:extLst>
              <a:ext uri="{FF2B5EF4-FFF2-40B4-BE49-F238E27FC236}">
                <a16:creationId xmlns:a16="http://schemas.microsoft.com/office/drawing/2014/main" id="{D4898865-1A42-45FA-871A-9073E5FF53B0}"/>
              </a:ext>
            </a:extLst>
          </p:cNvPr>
          <p:cNvGrpSpPr/>
          <p:nvPr/>
        </p:nvGrpSpPr>
        <p:grpSpPr>
          <a:xfrm>
            <a:off x="991677" y="4129864"/>
            <a:ext cx="6876181" cy="1872208"/>
            <a:chOff x="504131" y="2708920"/>
            <a:chExt cx="7554069" cy="2133600"/>
          </a:xfrm>
        </p:grpSpPr>
        <p:grpSp>
          <p:nvGrpSpPr>
            <p:cNvPr id="40" name="Group 5">
              <a:extLst>
                <a:ext uri="{FF2B5EF4-FFF2-40B4-BE49-F238E27FC236}">
                  <a16:creationId xmlns:a16="http://schemas.microsoft.com/office/drawing/2014/main" id="{96D10011-1B0C-49EB-AFBD-69B1500BD711}"/>
                </a:ext>
              </a:extLst>
            </p:cNvPr>
            <p:cNvGrpSpPr>
              <a:grpSpLocks/>
            </p:cNvGrpSpPr>
            <p:nvPr/>
          </p:nvGrpSpPr>
          <p:grpSpPr bwMode="auto">
            <a:xfrm>
              <a:off x="971600" y="2708920"/>
              <a:ext cx="7086600" cy="2133600"/>
              <a:chOff x="1008" y="2400"/>
              <a:chExt cx="3465" cy="917"/>
            </a:xfrm>
            <a:solidFill>
              <a:schemeClr val="bg1"/>
            </a:solidFill>
          </p:grpSpPr>
          <p:sp>
            <p:nvSpPr>
              <p:cNvPr id="45" name="Text Box 6">
                <a:extLst>
                  <a:ext uri="{FF2B5EF4-FFF2-40B4-BE49-F238E27FC236}">
                    <a16:creationId xmlns:a16="http://schemas.microsoft.com/office/drawing/2014/main" id="{B6020983-4C41-4951-B220-F2A844F0701C}"/>
                  </a:ext>
                </a:extLst>
              </p:cNvPr>
              <p:cNvSpPr txBox="1">
                <a:spLocks noChangeArrowheads="1"/>
              </p:cNvSpPr>
              <p:nvPr/>
            </p:nvSpPr>
            <p:spPr bwMode="auto">
              <a:xfrm>
                <a:off x="1008" y="2405"/>
                <a:ext cx="90" cy="15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800" dirty="0">
                  <a:solidFill>
                    <a:schemeClr val="tx1"/>
                  </a:solidFill>
                  <a:ea typeface="新細明體" panose="02020500000000000000" pitchFamily="18" charset="-120"/>
                </a:endParaRPr>
              </a:p>
            </p:txBody>
          </p:sp>
          <p:sp>
            <p:nvSpPr>
              <p:cNvPr id="46" name="Oval 7">
                <a:extLst>
                  <a:ext uri="{FF2B5EF4-FFF2-40B4-BE49-F238E27FC236}">
                    <a16:creationId xmlns:a16="http://schemas.microsoft.com/office/drawing/2014/main" id="{3AB04E3A-3D93-43E2-BD8B-AFD78575BC32}"/>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23</a:t>
                </a:r>
              </a:p>
            </p:txBody>
          </p:sp>
          <p:sp>
            <p:nvSpPr>
              <p:cNvPr id="47" name="Oval 8">
                <a:extLst>
                  <a:ext uri="{FF2B5EF4-FFF2-40B4-BE49-F238E27FC236}">
                    <a16:creationId xmlns:a16="http://schemas.microsoft.com/office/drawing/2014/main" id="{875A88A7-D60F-495E-B130-FAAD6575C179}"/>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7</a:t>
                </a:r>
              </a:p>
            </p:txBody>
          </p:sp>
          <p:sp>
            <p:nvSpPr>
              <p:cNvPr id="48" name="Oval 9">
                <a:extLst>
                  <a:ext uri="{FF2B5EF4-FFF2-40B4-BE49-F238E27FC236}">
                    <a16:creationId xmlns:a16="http://schemas.microsoft.com/office/drawing/2014/main" id="{A7D12642-B516-4288-814F-7BD66CE26067}"/>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41</a:t>
                </a:r>
              </a:p>
            </p:txBody>
          </p:sp>
          <p:sp>
            <p:nvSpPr>
              <p:cNvPr id="49" name="Oval 10">
                <a:extLst>
                  <a:ext uri="{FF2B5EF4-FFF2-40B4-BE49-F238E27FC236}">
                    <a16:creationId xmlns:a16="http://schemas.microsoft.com/office/drawing/2014/main" id="{DA473395-1D18-49D1-842F-12525D90B7B6}"/>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bg1"/>
                    </a:solidFill>
                    <a:ea typeface="新細明體" panose="02020500000000000000" pitchFamily="18" charset="-120"/>
                  </a:rPr>
                  <a:t>39</a:t>
                </a:r>
              </a:p>
            </p:txBody>
          </p:sp>
          <p:sp>
            <p:nvSpPr>
              <p:cNvPr id="50" name="Oval 11">
                <a:extLst>
                  <a:ext uri="{FF2B5EF4-FFF2-40B4-BE49-F238E27FC236}">
                    <a16:creationId xmlns:a16="http://schemas.microsoft.com/office/drawing/2014/main" id="{38978C18-E294-48E9-8643-87DE22F44E0A}"/>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24</a:t>
                </a:r>
              </a:p>
            </p:txBody>
          </p:sp>
          <p:sp>
            <p:nvSpPr>
              <p:cNvPr id="51" name="Oval 12">
                <a:extLst>
                  <a:ext uri="{FF2B5EF4-FFF2-40B4-BE49-F238E27FC236}">
                    <a16:creationId xmlns:a16="http://schemas.microsoft.com/office/drawing/2014/main" id="{829D52B3-5E94-4148-98D2-52B341FCAEC9}"/>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30</a:t>
                </a:r>
              </a:p>
            </p:txBody>
          </p:sp>
          <p:sp>
            <p:nvSpPr>
              <p:cNvPr id="52" name="Oval 13">
                <a:extLst>
                  <a:ext uri="{FF2B5EF4-FFF2-40B4-BE49-F238E27FC236}">
                    <a16:creationId xmlns:a16="http://schemas.microsoft.com/office/drawing/2014/main" id="{35DAFC0F-A4DD-48C9-BAF6-59A23DEE87F1}"/>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17</a:t>
                </a:r>
              </a:p>
            </p:txBody>
          </p:sp>
          <p:sp>
            <p:nvSpPr>
              <p:cNvPr id="53" name="Oval 14">
                <a:extLst>
                  <a:ext uri="{FF2B5EF4-FFF2-40B4-BE49-F238E27FC236}">
                    <a16:creationId xmlns:a16="http://schemas.microsoft.com/office/drawing/2014/main" id="{96B2ABE9-D0DB-458F-B592-BC411484A1C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dirty="0">
                    <a:solidFill>
                      <a:schemeClr val="tx1"/>
                    </a:solidFill>
                    <a:ea typeface="新細明體" panose="02020500000000000000" pitchFamily="18" charset="-120"/>
                  </a:rPr>
                  <a:t>38</a:t>
                </a:r>
              </a:p>
            </p:txBody>
          </p:sp>
          <p:sp>
            <p:nvSpPr>
              <p:cNvPr id="54" name="Oval 15">
                <a:extLst>
                  <a:ext uri="{FF2B5EF4-FFF2-40B4-BE49-F238E27FC236}">
                    <a16:creationId xmlns:a16="http://schemas.microsoft.com/office/drawing/2014/main" id="{872DEEA1-DB6E-4D30-B1A1-12947C294547}"/>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18</a:t>
                </a:r>
              </a:p>
            </p:txBody>
          </p:sp>
          <p:sp>
            <p:nvSpPr>
              <p:cNvPr id="55" name="Oval 16">
                <a:extLst>
                  <a:ext uri="{FF2B5EF4-FFF2-40B4-BE49-F238E27FC236}">
                    <a16:creationId xmlns:a16="http://schemas.microsoft.com/office/drawing/2014/main" id="{7CE28DF8-5D6B-44E3-9E19-DBED28D6F118}"/>
                  </a:ext>
                </a:extLst>
              </p:cNvPr>
              <p:cNvSpPr>
                <a:spLocks noChangeArrowheads="1"/>
              </p:cNvSpPr>
              <p:nvPr/>
            </p:nvSpPr>
            <p:spPr bwMode="auto">
              <a:xfrm>
                <a:off x="2502" y="2777"/>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52</a:t>
                </a:r>
              </a:p>
            </p:txBody>
          </p:sp>
          <p:sp>
            <p:nvSpPr>
              <p:cNvPr id="56" name="Oval 17">
                <a:extLst>
                  <a:ext uri="{FF2B5EF4-FFF2-40B4-BE49-F238E27FC236}">
                    <a16:creationId xmlns:a16="http://schemas.microsoft.com/office/drawing/2014/main" id="{1259CE33-1CD7-42CB-B3FF-B1738676DD78}"/>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bg1"/>
                    </a:solidFill>
                    <a:ea typeface="新細明體" panose="02020500000000000000" pitchFamily="18" charset="-120"/>
                  </a:rPr>
                  <a:t>26</a:t>
                </a:r>
              </a:p>
            </p:txBody>
          </p:sp>
          <p:sp>
            <p:nvSpPr>
              <p:cNvPr id="57" name="Oval 18">
                <a:extLst>
                  <a:ext uri="{FF2B5EF4-FFF2-40B4-BE49-F238E27FC236}">
                    <a16:creationId xmlns:a16="http://schemas.microsoft.com/office/drawing/2014/main" id="{E6D77E5A-FFDC-449F-8FC2-CE28850AC7C8}"/>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a:t>
                </a:r>
              </a:p>
            </p:txBody>
          </p:sp>
          <p:sp>
            <p:nvSpPr>
              <p:cNvPr id="58" name="Oval 19">
                <a:extLst>
                  <a:ext uri="{FF2B5EF4-FFF2-40B4-BE49-F238E27FC236}">
                    <a16:creationId xmlns:a16="http://schemas.microsoft.com/office/drawing/2014/main" id="{285CA311-76B3-423E-ADAA-122B4DF6A902}"/>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46</a:t>
                </a:r>
              </a:p>
            </p:txBody>
          </p:sp>
          <p:sp>
            <p:nvSpPr>
              <p:cNvPr id="59" name="Oval 20">
                <a:extLst>
                  <a:ext uri="{FF2B5EF4-FFF2-40B4-BE49-F238E27FC236}">
                    <a16:creationId xmlns:a16="http://schemas.microsoft.com/office/drawing/2014/main" id="{C32112A1-87AA-4776-9ECB-4CF12E147D2A}"/>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35</a:t>
                </a:r>
              </a:p>
            </p:txBody>
          </p:sp>
          <p:sp>
            <p:nvSpPr>
              <p:cNvPr id="60" name="Line 21">
                <a:extLst>
                  <a:ext uri="{FF2B5EF4-FFF2-40B4-BE49-F238E27FC236}">
                    <a16:creationId xmlns:a16="http://schemas.microsoft.com/office/drawing/2014/main" id="{CE69F7D0-2356-417B-9395-F9B0A48B197F}"/>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1" name="Line 22">
                <a:extLst>
                  <a:ext uri="{FF2B5EF4-FFF2-40B4-BE49-F238E27FC236}">
                    <a16:creationId xmlns:a16="http://schemas.microsoft.com/office/drawing/2014/main" id="{F8EB32E4-4AAF-4417-A960-192C96735EBB}"/>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 name="Line 24">
                <a:extLst>
                  <a:ext uri="{FF2B5EF4-FFF2-40B4-BE49-F238E27FC236}">
                    <a16:creationId xmlns:a16="http://schemas.microsoft.com/office/drawing/2014/main" id="{5DA947F0-5B13-447A-A972-D818260335B6}"/>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 name="Line 25">
                <a:extLst>
                  <a:ext uri="{FF2B5EF4-FFF2-40B4-BE49-F238E27FC236}">
                    <a16:creationId xmlns:a16="http://schemas.microsoft.com/office/drawing/2014/main" id="{E9AEAF00-1BB8-49D6-9361-A6AF36EB0176}"/>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4" name="Line 26">
                <a:extLst>
                  <a:ext uri="{FF2B5EF4-FFF2-40B4-BE49-F238E27FC236}">
                    <a16:creationId xmlns:a16="http://schemas.microsoft.com/office/drawing/2014/main" id="{DA2F2C2E-F580-4EB9-934A-9B565933DFC8}"/>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 name="Line 27">
                <a:extLst>
                  <a:ext uri="{FF2B5EF4-FFF2-40B4-BE49-F238E27FC236}">
                    <a16:creationId xmlns:a16="http://schemas.microsoft.com/office/drawing/2014/main" id="{B2B6D7B1-2A97-4AE3-AB86-05745366DB6D}"/>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 name="Line 28">
                <a:extLst>
                  <a:ext uri="{FF2B5EF4-FFF2-40B4-BE49-F238E27FC236}">
                    <a16:creationId xmlns:a16="http://schemas.microsoft.com/office/drawing/2014/main" id="{52DB43A0-0B3D-41DF-BBAC-A472B9B85651}"/>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29">
                <a:extLst>
                  <a:ext uri="{FF2B5EF4-FFF2-40B4-BE49-F238E27FC236}">
                    <a16:creationId xmlns:a16="http://schemas.microsoft.com/office/drawing/2014/main" id="{BC6016DD-DD47-4105-8D3B-1B0BB9BDA707}"/>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30">
                <a:extLst>
                  <a:ext uri="{FF2B5EF4-FFF2-40B4-BE49-F238E27FC236}">
                    <a16:creationId xmlns:a16="http://schemas.microsoft.com/office/drawing/2014/main" id="{4AB493D0-ECF0-44BF-A5FD-F802EB3AAE34}"/>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 name="Line 31">
                <a:extLst>
                  <a:ext uri="{FF2B5EF4-FFF2-40B4-BE49-F238E27FC236}">
                    <a16:creationId xmlns:a16="http://schemas.microsoft.com/office/drawing/2014/main" id="{02F63345-01BA-47CA-B3CA-78B97CF8F566}"/>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 name="Line 32">
                <a:extLst>
                  <a:ext uri="{FF2B5EF4-FFF2-40B4-BE49-F238E27FC236}">
                    <a16:creationId xmlns:a16="http://schemas.microsoft.com/office/drawing/2014/main" id="{38C2B418-D154-40AC-9050-958DA75032A3}"/>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 name="Line 33">
                <a:extLst>
                  <a:ext uri="{FF2B5EF4-FFF2-40B4-BE49-F238E27FC236}">
                    <a16:creationId xmlns:a16="http://schemas.microsoft.com/office/drawing/2014/main" id="{58DFE740-2C53-4ECA-A34E-4F5E7BD61A65}"/>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 name="Oval 34">
                <a:extLst>
                  <a:ext uri="{FF2B5EF4-FFF2-40B4-BE49-F238E27FC236}">
                    <a16:creationId xmlns:a16="http://schemas.microsoft.com/office/drawing/2014/main" id="{C24B3898-AF2D-4323-A121-E1B53A8125AE}"/>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800">
                    <a:solidFill>
                      <a:schemeClr val="tx1"/>
                    </a:solidFill>
                    <a:ea typeface="新細明體" panose="02020500000000000000" pitchFamily="18" charset="-120"/>
                  </a:rPr>
                  <a:t>21</a:t>
                </a:r>
              </a:p>
            </p:txBody>
          </p:sp>
        </p:grpSp>
        <p:sp>
          <p:nvSpPr>
            <p:cNvPr id="41" name="Line 23">
              <a:extLst>
                <a:ext uri="{FF2B5EF4-FFF2-40B4-BE49-F238E27FC236}">
                  <a16:creationId xmlns:a16="http://schemas.microsoft.com/office/drawing/2014/main" id="{3AF7DEA8-0967-46AC-9C48-E83561822BB3}"/>
                </a:ext>
              </a:extLst>
            </p:cNvPr>
            <p:cNvSpPr>
              <a:spLocks noChangeShapeType="1"/>
            </p:cNvSpPr>
            <p:nvPr/>
          </p:nvSpPr>
          <p:spPr bwMode="auto">
            <a:xfrm flipV="1">
              <a:off x="967509" y="2898547"/>
              <a:ext cx="570609" cy="1164"/>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42" name="Text Box 6">
                  <a:extLst>
                    <a:ext uri="{FF2B5EF4-FFF2-40B4-BE49-F238E27FC236}">
                      <a16:creationId xmlns:a16="http://schemas.microsoft.com/office/drawing/2014/main" id="{3C7CD77C-231D-4FDF-83E2-79DAB4493902}"/>
                    </a:ext>
                  </a:extLst>
                </p:cNvPr>
                <p:cNvSpPr txBox="1">
                  <a:spLocks noChangeArrowheads="1"/>
                </p:cNvSpPr>
                <p:nvPr/>
              </p:nvSpPr>
              <p:spPr bwMode="auto">
                <a:xfrm>
                  <a:off x="504131" y="2722880"/>
                  <a:ext cx="475831" cy="4208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lang="en-US" altLang="zh-TW" sz="1800" b="1" i="1" dirty="0" smtClean="0">
                            <a:solidFill>
                              <a:schemeClr val="tx1"/>
                            </a:solidFill>
                            <a:latin typeface="Cambria Math" panose="02040503050406030204" pitchFamily="18" charset="0"/>
                            <a:ea typeface="新細明體" panose="02020500000000000000" pitchFamily="18" charset="-120"/>
                          </a:rPr>
                          <m:t>𝑯</m:t>
                        </m:r>
                      </m:oMath>
                    </m:oMathPara>
                  </a14:m>
                  <a:endParaRPr lang="en-US" altLang="zh-TW" sz="1800" dirty="0">
                    <a:solidFill>
                      <a:schemeClr val="tx1"/>
                    </a:solidFill>
                    <a:ea typeface="新細明體" panose="02020500000000000000" pitchFamily="18" charset="-120"/>
                  </a:endParaRPr>
                </a:p>
              </p:txBody>
            </p:sp>
          </mc:Choice>
          <mc:Fallback xmlns="">
            <p:sp>
              <p:nvSpPr>
                <p:cNvPr id="42" name="Text Box 6">
                  <a:extLst>
                    <a:ext uri="{FF2B5EF4-FFF2-40B4-BE49-F238E27FC236}">
                      <a16:creationId xmlns:a16="http://schemas.microsoft.com/office/drawing/2014/main" id="{3C7CD77C-231D-4FDF-83E2-79DAB4493902}"/>
                    </a:ext>
                  </a:extLst>
                </p:cNvPr>
                <p:cNvSpPr txBox="1">
                  <a:spLocks noRot="1" noChangeAspect="1" noMove="1" noResize="1" noEditPoints="1" noAdjustHandles="1" noChangeArrowheads="1" noChangeShapeType="1" noTextEdit="1"/>
                </p:cNvSpPr>
                <p:nvPr/>
              </p:nvSpPr>
              <p:spPr bwMode="auto">
                <a:xfrm>
                  <a:off x="504131" y="2722880"/>
                  <a:ext cx="475831" cy="420897"/>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44" name="Line 23">
              <a:extLst>
                <a:ext uri="{FF2B5EF4-FFF2-40B4-BE49-F238E27FC236}">
                  <a16:creationId xmlns:a16="http://schemas.microsoft.com/office/drawing/2014/main" id="{293AB977-627A-46F8-A150-7C0F4C1AC452}"/>
                </a:ext>
              </a:extLst>
            </p:cNvPr>
            <p:cNvSpPr>
              <a:spLocks noChangeShapeType="1"/>
            </p:cNvSpPr>
            <p:nvPr/>
          </p:nvSpPr>
          <p:spPr bwMode="auto">
            <a:xfrm flipV="1">
              <a:off x="4372759" y="2913667"/>
              <a:ext cx="1276201" cy="2"/>
            </a:xfrm>
            <a:prstGeom prst="line">
              <a:avLst/>
            </a:prstGeom>
            <a:solidFill>
              <a:schemeClr val="bg1"/>
            </a:solid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77309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Fibonacci heap is designed and developed by    </a:t>
            </a:r>
            <a:r>
              <a:rPr lang="en-US" altLang="en-US" sz="2400" dirty="0" err="1">
                <a:solidFill>
                  <a:srgbClr val="080808"/>
                </a:solidFill>
              </a:rPr>
              <a:t>Fredman</a:t>
            </a:r>
            <a:r>
              <a:rPr lang="en-US" altLang="en-US" sz="2400" dirty="0">
                <a:solidFill>
                  <a:srgbClr val="080808"/>
                </a:solidFill>
              </a:rPr>
              <a:t> and </a:t>
            </a:r>
            <a:r>
              <a:rPr lang="en-US" altLang="en-US" sz="2400" dirty="0" err="1">
                <a:solidFill>
                  <a:srgbClr val="080808"/>
                </a:solidFill>
              </a:rPr>
              <a:t>Tarjan</a:t>
            </a:r>
            <a:r>
              <a:rPr lang="en-US" altLang="en-US" sz="2400" dirty="0">
                <a:solidFill>
                  <a:srgbClr val="080808"/>
                </a:solidFill>
              </a:rPr>
              <a:t> in the year 1986</a:t>
            </a:r>
          </a:p>
          <a:p>
            <a:pPr algn="just"/>
            <a:r>
              <a:rPr lang="en-US" altLang="en-US" sz="2400" dirty="0">
                <a:solidFill>
                  <a:srgbClr val="080808"/>
                </a:solidFill>
              </a:rPr>
              <a:t>Ingenious data structure and analysis.</a:t>
            </a:r>
          </a:p>
          <a:p>
            <a:pPr algn="just"/>
            <a:r>
              <a:rPr lang="en-US" altLang="en-US" sz="2400" dirty="0">
                <a:solidFill>
                  <a:srgbClr val="080808"/>
                </a:solidFill>
              </a:rPr>
              <a:t>Like a binomial heap, a Fibonacci heap is a collection of trees with looser structure. </a:t>
            </a:r>
          </a:p>
          <a:p>
            <a:pPr algn="just"/>
            <a:r>
              <a:rPr lang="en-US" altLang="en-US" sz="2400" dirty="0">
                <a:solidFill>
                  <a:srgbClr val="080808"/>
                </a:solidFill>
              </a:rPr>
              <a:t>Fibonacci heaps are called lazy data structures because they delay work as long as possible using the field </a:t>
            </a:r>
            <a:r>
              <a:rPr lang="en-US" altLang="en-US" sz="2400" dirty="0">
                <a:solidFill>
                  <a:srgbClr val="FF0000"/>
                </a:solidFill>
              </a:rPr>
              <a:t>mark (i.e. black node)</a:t>
            </a:r>
            <a:r>
              <a:rPr lang="en-US" altLang="en-US" sz="2400" dirty="0">
                <a:solidFill>
                  <a:srgbClr val="080808"/>
                </a:solidFill>
              </a:rPr>
              <a:t>.</a:t>
            </a:r>
          </a:p>
          <a:p>
            <a:pPr algn="just"/>
            <a:endParaRPr lang="en-US" altLang="en-US" sz="2400" dirty="0">
              <a:solidFill>
                <a:srgbClr val="080808"/>
              </a:solidFill>
            </a:endParaRPr>
          </a:p>
          <a:p>
            <a:pPr algn="just"/>
            <a:endParaRPr lang="en-US" altLang="en-US" sz="2400" dirty="0">
              <a:solidFill>
                <a:srgbClr val="080808"/>
              </a:solidFill>
            </a:endParaRPr>
          </a:p>
        </p:txBody>
      </p:sp>
    </p:spTree>
    <p:extLst>
      <p:ext uri="{BB962C8B-B14F-4D97-AF65-F5344CB8AC3E}">
        <p14:creationId xmlns:p14="http://schemas.microsoft.com/office/powerpoint/2010/main" val="281336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(Analysis)</a:t>
            </a:r>
          </a:p>
          <a:p>
            <a:pPr marL="0" indent="0" algn="just">
              <a:buNone/>
            </a:pPr>
            <a:r>
              <a:rPr lang="en-US" altLang="en-US" sz="1600" dirty="0">
                <a:solidFill>
                  <a:srgbClr val="080808"/>
                </a:solidFill>
              </a:rPr>
              <a:t>FIB-HEAP-UNION(H1, H2)</a:t>
            </a:r>
          </a:p>
          <a:p>
            <a:pPr marL="0" indent="0" algn="just">
              <a:buNone/>
              <a:tabLst>
                <a:tab pos="536575" algn="l"/>
              </a:tabLst>
            </a:pPr>
            <a:r>
              <a:rPr lang="en-US" altLang="en-US" sz="1600" dirty="0">
                <a:solidFill>
                  <a:srgbClr val="080808"/>
                </a:solidFill>
              </a:rPr>
              <a:t>1 	H ← MAKE-FIB-HEAP()</a:t>
            </a:r>
          </a:p>
          <a:p>
            <a:pPr marL="0" indent="0" algn="just">
              <a:buNone/>
              <a:tabLst>
                <a:tab pos="536575" algn="l"/>
              </a:tabLst>
            </a:pPr>
            <a:r>
              <a:rPr lang="en-US" altLang="en-US" sz="1600" dirty="0">
                <a:solidFill>
                  <a:srgbClr val="080808"/>
                </a:solidFill>
              </a:rPr>
              <a:t>2 	min[H] ← min[H1]</a:t>
            </a:r>
          </a:p>
          <a:p>
            <a:pPr marL="0" indent="0" algn="just">
              <a:buNone/>
              <a:tabLst>
                <a:tab pos="536575" algn="l"/>
              </a:tabLst>
            </a:pPr>
            <a:r>
              <a:rPr lang="en-US" altLang="en-US" sz="1600" dirty="0">
                <a:solidFill>
                  <a:srgbClr val="080808"/>
                </a:solidFill>
              </a:rPr>
              <a:t>3 	Concatenate the root list of H2 with the root list of H</a:t>
            </a:r>
          </a:p>
          <a:p>
            <a:pPr marL="0" indent="0" algn="just">
              <a:buNone/>
              <a:tabLst>
                <a:tab pos="536575" algn="l"/>
              </a:tabLst>
            </a:pPr>
            <a:r>
              <a:rPr lang="en-US" altLang="en-US" sz="1600" dirty="0">
                <a:solidFill>
                  <a:srgbClr val="080808"/>
                </a:solidFill>
              </a:rPr>
              <a:t>4 	if (min[H1] = NIL) or (min[H2] ≠ NIL and min[H2] &lt; min[H1])</a:t>
            </a:r>
          </a:p>
          <a:p>
            <a:pPr marL="0" indent="0" algn="just">
              <a:buNone/>
              <a:tabLst>
                <a:tab pos="536575" algn="l"/>
              </a:tabLst>
            </a:pPr>
            <a:r>
              <a:rPr lang="en-US" altLang="en-US" sz="1600" dirty="0">
                <a:solidFill>
                  <a:srgbClr val="080808"/>
                </a:solidFill>
              </a:rPr>
              <a:t>5 		then min[H] ← min[H2]</a:t>
            </a:r>
          </a:p>
          <a:p>
            <a:pPr marL="0" indent="0" algn="just">
              <a:buNone/>
              <a:tabLst>
                <a:tab pos="536575" algn="l"/>
              </a:tabLst>
            </a:pPr>
            <a:r>
              <a:rPr lang="en-US" altLang="en-US" sz="1600" dirty="0">
                <a:solidFill>
                  <a:srgbClr val="080808"/>
                </a:solidFill>
              </a:rPr>
              <a:t>6 	n[H] ← n[H1] + n[H2]</a:t>
            </a:r>
          </a:p>
          <a:p>
            <a:pPr marL="0" indent="0" algn="just">
              <a:buNone/>
              <a:tabLst>
                <a:tab pos="536575" algn="l"/>
              </a:tabLst>
            </a:pPr>
            <a:r>
              <a:rPr lang="en-US" altLang="en-US" sz="1600" dirty="0">
                <a:solidFill>
                  <a:srgbClr val="080808"/>
                </a:solidFill>
              </a:rPr>
              <a:t>7 	free the objects H1 and H2</a:t>
            </a:r>
          </a:p>
          <a:p>
            <a:pPr algn="just">
              <a:buAutoNum type="arabicPlain" startAt="8"/>
              <a:tabLst>
                <a:tab pos="536575" algn="l"/>
              </a:tabLst>
            </a:pPr>
            <a:r>
              <a:rPr lang="en-US" altLang="en-US" sz="1600" dirty="0">
                <a:solidFill>
                  <a:srgbClr val="080808"/>
                </a:solidFill>
              </a:rPr>
              <a:t>   return H</a:t>
            </a:r>
          </a:p>
          <a:p>
            <a:pPr marL="0" indent="0" algn="just" eaLnBrk="1" hangingPunct="1">
              <a:buNone/>
            </a:pPr>
            <a:r>
              <a:rPr lang="en-US" altLang="en-US" sz="1600" dirty="0">
                <a:solidFill>
                  <a:srgbClr val="FF0000"/>
                </a:solidFill>
              </a:rPr>
              <a:t>Lines 1-3 concatenate the root lists of H1 and H2 into a new root list H.</a:t>
            </a:r>
          </a:p>
          <a:p>
            <a:pPr marL="0" indent="0" algn="just" eaLnBrk="1" hangingPunct="1">
              <a:buNone/>
            </a:pPr>
            <a:r>
              <a:rPr lang="en-US" altLang="en-US" sz="1600" dirty="0">
                <a:solidFill>
                  <a:srgbClr val="FF0000"/>
                </a:solidFill>
              </a:rPr>
              <a:t>Lines 2, 4, and 5 set the minimum node of H , </a:t>
            </a:r>
          </a:p>
          <a:p>
            <a:pPr marL="0" indent="0" algn="just" eaLnBrk="1" hangingPunct="1">
              <a:buNone/>
            </a:pPr>
            <a:r>
              <a:rPr lang="en-US" altLang="en-US" sz="1600" dirty="0">
                <a:solidFill>
                  <a:srgbClr val="FF0000"/>
                </a:solidFill>
              </a:rPr>
              <a:t>and line 6 sets n[H] to the total number of nodes. </a:t>
            </a:r>
          </a:p>
          <a:p>
            <a:pPr marL="0" indent="0" algn="just" eaLnBrk="1" hangingPunct="1">
              <a:buNone/>
            </a:pPr>
            <a:r>
              <a:rPr lang="en-US" altLang="en-US" sz="1600" dirty="0">
                <a:solidFill>
                  <a:srgbClr val="FF0000"/>
                </a:solidFill>
              </a:rPr>
              <a:t>The Fibonacci heap objects H1 and H2 are freed in line 7, and line 8 returns the resulting Fibonacci heap H.</a:t>
            </a:r>
          </a:p>
          <a:p>
            <a:pPr marL="0" indent="0" algn="just">
              <a:buNone/>
              <a:tabLst>
                <a:tab pos="536575" algn="l"/>
              </a:tabLst>
            </a:pPr>
            <a:endParaRPr lang="en-US" altLang="en-US" sz="1600" dirty="0">
              <a:solidFill>
                <a:srgbClr val="080808"/>
              </a:solidFill>
            </a:endParaRPr>
          </a:p>
        </p:txBody>
      </p:sp>
    </p:spTree>
    <p:extLst>
      <p:ext uri="{BB962C8B-B14F-4D97-AF65-F5344CB8AC3E}">
        <p14:creationId xmlns:p14="http://schemas.microsoft.com/office/powerpoint/2010/main" val="651572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None/>
                </a:pPr>
                <a:r>
                  <a:rPr lang="en-US" altLang="en-US" sz="2400" b="1" dirty="0">
                    <a:solidFill>
                      <a:srgbClr val="080808"/>
                    </a:solidFill>
                  </a:rPr>
                  <a:t>Uniting two Fibonacci heaps (Analysis)</a:t>
                </a:r>
              </a:p>
              <a:p>
                <a:pPr marL="0" indent="0" algn="just" eaLnBrk="1" hangingPunct="1">
                  <a:lnSpc>
                    <a:spcPct val="150000"/>
                  </a:lnSpc>
                  <a:buNone/>
                </a:pPr>
                <a:r>
                  <a:rPr lang="en-US" altLang="en-US" sz="1800" dirty="0">
                    <a:solidFill>
                      <a:srgbClr val="080808"/>
                    </a:solidFill>
                  </a:rPr>
                  <a:t>As in the FIB-HEAP-INSERT procedure, no consolidation of trees occurs. The change in potential is </a:t>
                </a:r>
              </a:p>
              <a:p>
                <a:pPr marL="0" indent="0" algn="just" eaLnBrk="1" hangingPunct="1">
                  <a:buNone/>
                </a:pPr>
                <a14:m>
                  <m:oMathPara xmlns:m="http://schemas.openxmlformats.org/officeDocument/2006/math">
                    <m:oMathParaPr>
                      <m:jc m:val="left"/>
                    </m:oMathParaPr>
                    <m:oMath xmlns:m="http://schemas.openxmlformats.org/officeDocument/2006/math">
                      <m:r>
                        <a:rPr lang="en-US" altLang="en-US" sz="1800" b="0" i="0" dirty="0" smtClean="0">
                          <a:solidFill>
                            <a:srgbClr val="080808"/>
                          </a:solidFill>
                          <a:latin typeface="Cambria Math" panose="02040503050406030204" pitchFamily="18" charset="0"/>
                        </a:rPr>
                        <m:t>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m:rPr>
                          <m:sty m:val="p"/>
                        </m:rPr>
                        <a:rPr lang="en-US" altLang="en-US" sz="1800" i="0" dirty="0" smtClean="0">
                          <a:solidFill>
                            <a:srgbClr val="080808"/>
                          </a:solidFill>
                          <a:latin typeface="Cambria Math" panose="02040503050406030204" pitchFamily="18" charset="0"/>
                        </a:rPr>
                        <m:t>Φ</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oMath>
                  </m:oMathPara>
                </a14:m>
                <a:endParaRPr lang="en-US" altLang="en-US" sz="1800" dirty="0">
                  <a:solidFill>
                    <a:srgbClr val="080808"/>
                  </a:solidFill>
                </a:endParaRP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+ 2</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 + 2 </m:t>
                    </m:r>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oMath>
                </a14:m>
                <a:endParaRPr lang="en-US" altLang="en-US" sz="1800" dirty="0">
                  <a:solidFill>
                    <a:srgbClr val="080808"/>
                  </a:solidFill>
                </a:endParaRPr>
              </a:p>
              <a:p>
                <a:pPr marL="0" indent="0" algn="just" eaLnBrk="1" hangingPunct="1">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 0,</m:t>
                    </m:r>
                  </m:oMath>
                </a14:m>
                <a:endParaRPr lang="en-US" altLang="en-US" sz="1800" dirty="0">
                  <a:solidFill>
                    <a:srgbClr val="080808"/>
                  </a:solidFill>
                </a:endParaRPr>
              </a:p>
              <a:p>
                <a:pPr marL="0" indent="0" algn="just" eaLnBrk="1" hangingPunct="1">
                  <a:buNone/>
                </a:pPr>
                <a:r>
                  <a:rPr lang="en-US" altLang="en-US" sz="1800" dirty="0">
                    <a:solidFill>
                      <a:srgbClr val="080808"/>
                    </a:solidFill>
                  </a:rPr>
                  <a:t>because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 + </m:t>
                    </m:r>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 </m:t>
                    </m:r>
                  </m:oMath>
                </a14:m>
                <a:r>
                  <a:rPr lang="en-US" altLang="en-US" sz="1800" dirty="0">
                    <a:solidFill>
                      <a:srgbClr val="080808"/>
                    </a:solidFill>
                  </a:rPr>
                  <a:t>and </a:t>
                </a:r>
                <a14:m>
                  <m:oMath xmlns:m="http://schemas.openxmlformats.org/officeDocument/2006/math">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1</m:t>
                        </m:r>
                      </m:e>
                    </m:d>
                    <m:r>
                      <a:rPr lang="en-US" altLang="en-US" sz="180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2</m:t>
                        </m:r>
                      </m:e>
                    </m:d>
                    <m:r>
                      <a:rPr lang="en-US" altLang="en-US" sz="1800" i="1" dirty="0" smtClean="0">
                        <a:solidFill>
                          <a:srgbClr val="080808"/>
                        </a:solidFill>
                        <a:latin typeface="Cambria Math" panose="02040503050406030204" pitchFamily="18" charset="0"/>
                      </a:rPr>
                      <m:t>. </m:t>
                    </m:r>
                  </m:oMath>
                </a14:m>
                <a:endParaRPr lang="en-US" altLang="en-US" sz="1800" dirty="0">
                  <a:solidFill>
                    <a:srgbClr val="080808"/>
                  </a:solidFill>
                </a:endParaRPr>
              </a:p>
              <a:p>
                <a:pPr marL="0" indent="0" algn="just" eaLnBrk="1" hangingPunct="1">
                  <a:buNone/>
                </a:pPr>
                <a:r>
                  <a:rPr lang="en-US" altLang="en-US" sz="1800" dirty="0">
                    <a:solidFill>
                      <a:srgbClr val="080808"/>
                    </a:solidFill>
                  </a:rPr>
                  <a:t>The amortized cost of FIB-HEAPUNION is therefore equal to its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 </m:t>
                    </m:r>
                  </m:oMath>
                </a14:m>
                <a:r>
                  <a:rPr lang="en-US" altLang="en-US" sz="1800" dirty="0">
                    <a:solidFill>
                      <a:srgbClr val="080808"/>
                    </a:solidFill>
                  </a:rPr>
                  <a:t>actual cost.</a:t>
                </a:r>
                <a:endParaRPr lang="en-US" altLang="en-US" sz="16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18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921360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400050" lvl="1" indent="0" algn="just">
              <a:lnSpc>
                <a:spcPct val="150000"/>
              </a:lnSpc>
              <a:buNone/>
            </a:pPr>
            <a:r>
              <a:rPr lang="en-US" altLang="en-US" sz="2000" dirty="0">
                <a:solidFill>
                  <a:srgbClr val="080808"/>
                </a:solidFill>
              </a:rPr>
              <a:t>The process of extracting the minimum node is the most complicated of the operations presented in this section. </a:t>
            </a:r>
          </a:p>
          <a:p>
            <a:pPr marL="0" indent="0" algn="just" eaLnBrk="1" hangingPunct="1">
              <a:buNone/>
            </a:pPr>
            <a:r>
              <a:rPr lang="en-US" altLang="en-US" sz="2000" b="1" dirty="0">
                <a:solidFill>
                  <a:srgbClr val="080808"/>
                </a:solidFill>
              </a:rPr>
              <a:t>Basic Idea:</a:t>
            </a:r>
          </a:p>
          <a:p>
            <a:pPr marL="400050" lvl="1" indent="0" algn="just" defTabSz="673100">
              <a:buNone/>
            </a:pPr>
            <a:r>
              <a:rPr lang="en-US" altLang="en-US" sz="2000" dirty="0">
                <a:solidFill>
                  <a:srgbClr val="080808"/>
                </a:solidFill>
              </a:rPr>
              <a:t>Step 1: Delete min and concatenate its children into root 		list.</a:t>
            </a:r>
          </a:p>
          <a:p>
            <a:pPr marL="400050" lvl="1" indent="0" algn="just" defTabSz="673100">
              <a:buNone/>
            </a:pPr>
            <a:r>
              <a:rPr lang="en-US" altLang="en-US" sz="2000" dirty="0">
                <a:solidFill>
                  <a:srgbClr val="080808"/>
                </a:solidFill>
              </a:rPr>
              <a:t>Step 2: Consolidate trees so that no two roots have same 		degree.</a:t>
            </a:r>
          </a:p>
          <a:p>
            <a:pPr marL="0" indent="0" algn="just" eaLnBrk="1" hangingPunct="1">
              <a:buNone/>
            </a:pPr>
            <a:endParaRPr lang="en-US" altLang="en-US" sz="2000" dirty="0">
              <a:solidFill>
                <a:srgbClr val="080808"/>
              </a:solidFill>
            </a:endParaRPr>
          </a:p>
          <a:p>
            <a:pPr marL="0" indent="0" algn="just" eaLnBrk="1" hangingPunct="1">
              <a:buNone/>
            </a:pPr>
            <a:endParaRPr lang="en-US" altLang="en-US" sz="1600" dirty="0">
              <a:solidFill>
                <a:srgbClr val="080808"/>
              </a:solidFill>
            </a:endParaRPr>
          </a:p>
        </p:txBody>
      </p:sp>
    </p:spTree>
    <p:extLst>
      <p:ext uri="{BB962C8B-B14F-4D97-AF65-F5344CB8AC3E}">
        <p14:creationId xmlns:p14="http://schemas.microsoft.com/office/powerpoint/2010/main" val="2150835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0" indent="0" algn="just" eaLnBrk="1" hangingPunct="1">
              <a:buNone/>
            </a:pPr>
            <a:r>
              <a:rPr lang="en-US" altLang="en-US" sz="1600" dirty="0">
                <a:solidFill>
                  <a:srgbClr val="080808"/>
                </a:solidFill>
              </a:rPr>
              <a:t>FIB-HEAP-EXTRACT-MIN(H)</a:t>
            </a:r>
          </a:p>
          <a:p>
            <a:pPr marL="0" indent="0" algn="just" eaLnBrk="1" hangingPunct="1">
              <a:buNone/>
              <a:tabLst>
                <a:tab pos="452438" algn="l"/>
              </a:tabLst>
            </a:pPr>
            <a:r>
              <a:rPr lang="en-US" altLang="en-US" sz="1800" dirty="0">
                <a:solidFill>
                  <a:srgbClr val="080808"/>
                </a:solidFill>
              </a:rPr>
              <a:t> 1 	z ← min[H]</a:t>
            </a:r>
          </a:p>
          <a:p>
            <a:pPr marL="0" indent="0" algn="just" eaLnBrk="1" hangingPunct="1">
              <a:buNone/>
              <a:tabLst>
                <a:tab pos="452438" algn="l"/>
              </a:tabLst>
            </a:pPr>
            <a:r>
              <a:rPr lang="en-US" altLang="en-US" sz="1800" dirty="0">
                <a:solidFill>
                  <a:srgbClr val="080808"/>
                </a:solidFill>
              </a:rPr>
              <a:t> 2 	if z ≠ NIL</a:t>
            </a:r>
          </a:p>
          <a:p>
            <a:pPr marL="0" indent="0" algn="just" eaLnBrk="1" hangingPunct="1">
              <a:buNone/>
              <a:tabLst>
                <a:tab pos="452438" algn="l"/>
              </a:tabLst>
            </a:pPr>
            <a:r>
              <a:rPr lang="en-US" altLang="en-US" sz="1800" dirty="0">
                <a:solidFill>
                  <a:srgbClr val="080808"/>
                </a:solidFill>
              </a:rPr>
              <a:t> 3 		then for each child x of z</a:t>
            </a:r>
          </a:p>
          <a:p>
            <a:pPr marL="0" indent="0" algn="just" defTabSz="582613" eaLnBrk="1" hangingPunct="1">
              <a:buNone/>
              <a:tabLst>
                <a:tab pos="452438" algn="l"/>
              </a:tabLst>
            </a:pPr>
            <a:r>
              <a:rPr lang="en-US" altLang="en-US" sz="1800" dirty="0">
                <a:solidFill>
                  <a:srgbClr val="080808"/>
                </a:solidFill>
              </a:rPr>
              <a:t> 4 			do add x to the root list of H</a:t>
            </a:r>
          </a:p>
          <a:p>
            <a:pPr marL="0" indent="0" algn="just" defTabSz="584200" eaLnBrk="1" hangingPunct="1">
              <a:buNone/>
              <a:tabLst>
                <a:tab pos="452438" algn="l"/>
              </a:tabLst>
            </a:pPr>
            <a:r>
              <a:rPr lang="en-US" altLang="en-US" sz="1800" dirty="0">
                <a:solidFill>
                  <a:srgbClr val="080808"/>
                </a:solidFill>
              </a:rPr>
              <a:t> 5 			p[x] ← NIL</a:t>
            </a:r>
          </a:p>
          <a:p>
            <a:pPr marL="0" indent="0" algn="just" defTabSz="584200" eaLnBrk="1" hangingPunct="1">
              <a:buNone/>
              <a:tabLst>
                <a:tab pos="452438" algn="l"/>
              </a:tabLst>
            </a:pPr>
            <a:r>
              <a:rPr lang="en-US" altLang="en-US" sz="1800" dirty="0">
                <a:solidFill>
                  <a:srgbClr val="080808"/>
                </a:solidFill>
              </a:rPr>
              <a:t> 6 			remove z from the root list of H</a:t>
            </a:r>
          </a:p>
          <a:p>
            <a:pPr marL="0" indent="0" algn="just" eaLnBrk="1" hangingPunct="1">
              <a:buNone/>
              <a:tabLst>
                <a:tab pos="452438" algn="l"/>
              </a:tabLst>
            </a:pPr>
            <a:r>
              <a:rPr lang="en-US" altLang="en-US" sz="1800" dirty="0">
                <a:solidFill>
                  <a:srgbClr val="080808"/>
                </a:solidFill>
              </a:rPr>
              <a:t> 7 		if z = right[z]</a:t>
            </a:r>
          </a:p>
          <a:p>
            <a:pPr marL="0" indent="0" algn="just" defTabSz="584200" eaLnBrk="1" hangingPunct="1">
              <a:buNone/>
              <a:tabLst>
                <a:tab pos="452438" algn="l"/>
              </a:tabLst>
            </a:pPr>
            <a:r>
              <a:rPr lang="en-US" altLang="en-US" sz="1800" dirty="0">
                <a:solidFill>
                  <a:srgbClr val="080808"/>
                </a:solidFill>
              </a:rPr>
              <a:t> 8 			then min[H] ← NIL</a:t>
            </a:r>
          </a:p>
          <a:p>
            <a:pPr marL="0" indent="0" algn="just" eaLnBrk="1" hangingPunct="1">
              <a:buNone/>
              <a:tabLst>
                <a:tab pos="452438" algn="l"/>
              </a:tabLst>
            </a:pPr>
            <a:r>
              <a:rPr lang="en-US" altLang="en-US" sz="1800" dirty="0">
                <a:solidFill>
                  <a:srgbClr val="080808"/>
                </a:solidFill>
              </a:rPr>
              <a:t> 9 		else min[H] ← right[z]</a:t>
            </a:r>
          </a:p>
          <a:p>
            <a:pPr marL="0" indent="0" algn="just" defTabSz="584200" eaLnBrk="1" hangingPunct="1">
              <a:buNone/>
              <a:tabLst>
                <a:tab pos="452438" algn="l"/>
              </a:tabLst>
            </a:pPr>
            <a:r>
              <a:rPr lang="en-US" altLang="en-US" sz="1800" dirty="0">
                <a:solidFill>
                  <a:srgbClr val="080808"/>
                </a:solidFill>
              </a:rPr>
              <a:t>10 			CONSOLIDATE(H)</a:t>
            </a:r>
          </a:p>
          <a:p>
            <a:pPr marL="0" indent="0" algn="just" eaLnBrk="1" hangingPunct="1">
              <a:buNone/>
              <a:tabLst>
                <a:tab pos="452438" algn="l"/>
              </a:tabLst>
            </a:pPr>
            <a:r>
              <a:rPr lang="en-US" altLang="en-US" sz="1800" dirty="0">
                <a:solidFill>
                  <a:srgbClr val="080808"/>
                </a:solidFill>
              </a:rPr>
              <a:t>11 	n[H] ← n[H] - 1</a:t>
            </a:r>
          </a:p>
          <a:p>
            <a:pPr marL="0" indent="0" algn="just" eaLnBrk="1" hangingPunct="1">
              <a:buNone/>
              <a:tabLst>
                <a:tab pos="452438" algn="l"/>
              </a:tabLst>
            </a:pPr>
            <a:r>
              <a:rPr lang="en-US" altLang="en-US" sz="1800" dirty="0">
                <a:solidFill>
                  <a:srgbClr val="080808"/>
                </a:solidFill>
              </a:rPr>
              <a:t>12 	return z.</a:t>
            </a:r>
          </a:p>
        </p:txBody>
      </p:sp>
    </p:spTree>
    <p:extLst>
      <p:ext uri="{BB962C8B-B14F-4D97-AF65-F5344CB8AC3E}">
        <p14:creationId xmlns:p14="http://schemas.microsoft.com/office/powerpoint/2010/main" val="257190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a:p>
            <a:pPr marL="0" indent="0" algn="just" eaLnBrk="1" hangingPunct="1">
              <a:buNone/>
            </a:pPr>
            <a:r>
              <a:rPr lang="en-US" altLang="en-US" sz="1800" dirty="0">
                <a:solidFill>
                  <a:srgbClr val="080808"/>
                </a:solidFill>
              </a:rPr>
              <a:t>Example: Extract the minimum element from the following Fibonacci heap.</a:t>
            </a:r>
            <a:endParaRPr lang="en-US" altLang="en-US" sz="1600" dirty="0">
              <a:solidFill>
                <a:srgbClr val="080808"/>
              </a:solidFill>
            </a:endParaRPr>
          </a:p>
        </p:txBody>
      </p:sp>
      <p:grpSp>
        <p:nvGrpSpPr>
          <p:cNvPr id="2" name="Group 1">
            <a:extLst>
              <a:ext uri="{FF2B5EF4-FFF2-40B4-BE49-F238E27FC236}">
                <a16:creationId xmlns:a16="http://schemas.microsoft.com/office/drawing/2014/main" id="{19BED230-954B-4045-A1AE-7E81BBBCF30A}"/>
              </a:ext>
            </a:extLst>
          </p:cNvPr>
          <p:cNvGrpSpPr/>
          <p:nvPr/>
        </p:nvGrpSpPr>
        <p:grpSpPr>
          <a:xfrm>
            <a:off x="1331640" y="2658729"/>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Tree>
    <p:extLst>
      <p:ext uri="{BB962C8B-B14F-4D97-AF65-F5344CB8AC3E}">
        <p14:creationId xmlns:p14="http://schemas.microsoft.com/office/powerpoint/2010/main" val="218120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3EF151BE-9999-450C-A47C-91B9C49F7C43}"/>
              </a:ext>
            </a:extLst>
          </p:cNvPr>
          <p:cNvGrpSpPr/>
          <p:nvPr/>
        </p:nvGrpSpPr>
        <p:grpSpPr>
          <a:xfrm>
            <a:off x="1403648" y="1484784"/>
            <a:ext cx="6006480" cy="2037160"/>
            <a:chOff x="1475656" y="2276872"/>
            <a:chExt cx="6006480" cy="2037160"/>
          </a:xfrm>
        </p:grpSpPr>
        <p:grpSp>
          <p:nvGrpSpPr>
            <p:cNvPr id="2" name="Group 1">
              <a:extLst>
                <a:ext uri="{FF2B5EF4-FFF2-40B4-BE49-F238E27FC236}">
                  <a16:creationId xmlns:a16="http://schemas.microsoft.com/office/drawing/2014/main" id="{19BED230-954B-4045-A1AE-7E81BBBCF30A}"/>
                </a:ext>
              </a:extLst>
            </p:cNvPr>
            <p:cNvGrpSpPr/>
            <p:nvPr/>
          </p:nvGrpSpPr>
          <p:grpSpPr>
            <a:xfrm>
              <a:off x="1475656" y="2276872"/>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71680" name="Speech Bubble: Oval 71679">
            <a:extLst>
              <a:ext uri="{FF2B5EF4-FFF2-40B4-BE49-F238E27FC236}">
                <a16:creationId xmlns:a16="http://schemas.microsoft.com/office/drawing/2014/main" id="{E68013B4-BB53-44CF-A7CD-D49A3DDFDF1A}"/>
              </a:ext>
            </a:extLst>
          </p:cNvPr>
          <p:cNvSpPr/>
          <p:nvPr/>
        </p:nvSpPr>
        <p:spPr>
          <a:xfrm>
            <a:off x="850314" y="2666038"/>
            <a:ext cx="1416545" cy="942532"/>
          </a:xfrm>
          <a:prstGeom prst="wedgeEllipseCallout">
            <a:avLst>
              <a:gd name="adj1" fmla="val 163298"/>
              <a:gd name="adj2" fmla="val -958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Delete 3</a:t>
            </a:r>
            <a:endParaRPr lang="en-IN" sz="1600" dirty="0">
              <a:solidFill>
                <a:sysClr val="windowText" lastClr="000000"/>
              </a:solidFill>
            </a:endParaRPr>
          </a:p>
        </p:txBody>
      </p:sp>
    </p:spTree>
    <p:extLst>
      <p:ext uri="{BB962C8B-B14F-4D97-AF65-F5344CB8AC3E}">
        <p14:creationId xmlns:p14="http://schemas.microsoft.com/office/powerpoint/2010/main" val="3117104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3EF151BE-9999-450C-A47C-91B9C49F7C43}"/>
              </a:ext>
            </a:extLst>
          </p:cNvPr>
          <p:cNvGrpSpPr/>
          <p:nvPr/>
        </p:nvGrpSpPr>
        <p:grpSpPr>
          <a:xfrm>
            <a:off x="1403648" y="1484784"/>
            <a:ext cx="6006480" cy="2037160"/>
            <a:chOff x="1475656" y="2276872"/>
            <a:chExt cx="6006480" cy="2037160"/>
          </a:xfrm>
        </p:grpSpPr>
        <p:grpSp>
          <p:nvGrpSpPr>
            <p:cNvPr id="2" name="Group 1">
              <a:extLst>
                <a:ext uri="{FF2B5EF4-FFF2-40B4-BE49-F238E27FC236}">
                  <a16:creationId xmlns:a16="http://schemas.microsoft.com/office/drawing/2014/main" id="{19BED230-954B-4045-A1AE-7E81BBBCF30A}"/>
                </a:ext>
              </a:extLst>
            </p:cNvPr>
            <p:cNvGrpSpPr/>
            <p:nvPr/>
          </p:nvGrpSpPr>
          <p:grpSpPr>
            <a:xfrm>
              <a:off x="1475656" y="2276872"/>
              <a:ext cx="6006480" cy="2037160"/>
              <a:chOff x="1403648" y="2289397"/>
              <a:chExt cx="6006480" cy="2037160"/>
            </a:xfrm>
          </p:grpSpPr>
          <p:grpSp>
            <p:nvGrpSpPr>
              <p:cNvPr id="5" name="Group 5">
                <a:extLst>
                  <a:ext uri="{FF2B5EF4-FFF2-40B4-BE49-F238E27FC236}">
                    <a16:creationId xmlns:a16="http://schemas.microsoft.com/office/drawing/2014/main" id="{DD206B53-8BC8-4E74-89B8-3BDF962C7291}"/>
                  </a:ext>
                </a:extLst>
              </p:cNvPr>
              <p:cNvGrpSpPr>
                <a:grpSpLocks/>
              </p:cNvGrpSpPr>
              <p:nvPr/>
            </p:nvGrpSpPr>
            <p:grpSpPr bwMode="auto">
              <a:xfrm>
                <a:off x="1403648" y="2779365"/>
                <a:ext cx="6006480" cy="1547192"/>
                <a:chOff x="1008" y="2400"/>
                <a:chExt cx="3465" cy="917"/>
              </a:xfrm>
              <a:solidFill>
                <a:schemeClr val="bg1"/>
              </a:solidFill>
            </p:grpSpPr>
            <p:sp>
              <p:nvSpPr>
                <p:cNvPr id="6" name="Text Box 6">
                  <a:extLst>
                    <a:ext uri="{FF2B5EF4-FFF2-40B4-BE49-F238E27FC236}">
                      <a16:creationId xmlns:a16="http://schemas.microsoft.com/office/drawing/2014/main" id="{D85CD479-57F5-43A1-A010-D0CA3021FE87}"/>
                    </a:ext>
                  </a:extLst>
                </p:cNvPr>
                <p:cNvSpPr txBox="1">
                  <a:spLocks noChangeArrowheads="1"/>
                </p:cNvSpPr>
                <p:nvPr/>
              </p:nvSpPr>
              <p:spPr bwMode="auto">
                <a:xfrm>
                  <a:off x="1008" y="2405"/>
                  <a:ext cx="107" cy="1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en-US" altLang="zh-TW" sz="1400" dirty="0">
                    <a:solidFill>
                      <a:schemeClr val="tx1"/>
                    </a:solidFill>
                    <a:ea typeface="新細明體" panose="02020500000000000000" pitchFamily="18" charset="-120"/>
                  </a:endParaRPr>
                </a:p>
              </p:txBody>
            </p:sp>
            <p:sp>
              <p:nvSpPr>
                <p:cNvPr id="7" name="Oval 7">
                  <a:extLst>
                    <a:ext uri="{FF2B5EF4-FFF2-40B4-BE49-F238E27FC236}">
                      <a16:creationId xmlns:a16="http://schemas.microsoft.com/office/drawing/2014/main" id="{3707448A-2CD6-4EBE-B096-627B1F0DE0BA}"/>
                    </a:ext>
                  </a:extLst>
                </p:cNvPr>
                <p:cNvSpPr>
                  <a:spLocks noChangeArrowheads="1"/>
                </p:cNvSpPr>
                <p:nvPr/>
              </p:nvSpPr>
              <p:spPr bwMode="auto">
                <a:xfrm>
                  <a:off x="128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 name="Oval 8">
                  <a:extLst>
                    <a:ext uri="{FF2B5EF4-FFF2-40B4-BE49-F238E27FC236}">
                      <a16:creationId xmlns:a16="http://schemas.microsoft.com/office/drawing/2014/main" id="{812E7715-ECA3-4783-96D2-74B58A292667}"/>
                    </a:ext>
                  </a:extLst>
                </p:cNvPr>
                <p:cNvSpPr>
                  <a:spLocks noChangeArrowheads="1"/>
                </p:cNvSpPr>
                <p:nvPr/>
              </p:nvSpPr>
              <p:spPr bwMode="auto">
                <a:xfrm>
                  <a:off x="1736"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 name="Oval 9">
                  <a:extLst>
                    <a:ext uri="{FF2B5EF4-FFF2-40B4-BE49-F238E27FC236}">
                      <a16:creationId xmlns:a16="http://schemas.microsoft.com/office/drawing/2014/main" id="{AE12A3D3-FECA-4783-BA3A-64CA3F5923D3}"/>
                    </a:ext>
                  </a:extLst>
                </p:cNvPr>
                <p:cNvSpPr>
                  <a:spLocks noChangeArrowheads="1"/>
                </p:cNvSpPr>
                <p:nvPr/>
              </p:nvSpPr>
              <p:spPr bwMode="auto">
                <a:xfrm>
                  <a:off x="2866" y="3153"/>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0" name="Oval 10">
                  <a:extLst>
                    <a:ext uri="{FF2B5EF4-FFF2-40B4-BE49-F238E27FC236}">
                      <a16:creationId xmlns:a16="http://schemas.microsoft.com/office/drawing/2014/main" id="{B17738CD-1AF0-4BAF-BEC5-27B416328119}"/>
                    </a:ext>
                  </a:extLst>
                </p:cNvPr>
                <p:cNvSpPr>
                  <a:spLocks noChangeArrowheads="1"/>
                </p:cNvSpPr>
                <p:nvPr/>
              </p:nvSpPr>
              <p:spPr bwMode="auto">
                <a:xfrm>
                  <a:off x="2151" y="3126"/>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1" name="Oval 11">
                  <a:extLst>
                    <a:ext uri="{FF2B5EF4-FFF2-40B4-BE49-F238E27FC236}">
                      <a16:creationId xmlns:a16="http://schemas.microsoft.com/office/drawing/2014/main" id="{71DB3E4F-6DCF-40EA-9A9A-E471F4B177D5}"/>
                    </a:ext>
                  </a:extLst>
                </p:cNvPr>
                <p:cNvSpPr>
                  <a:spLocks noChangeArrowheads="1"/>
                </p:cNvSpPr>
                <p:nvPr/>
              </p:nvSpPr>
              <p:spPr bwMode="auto">
                <a:xfrm>
                  <a:off x="4127"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 name="Oval 12">
                  <a:extLst>
                    <a:ext uri="{FF2B5EF4-FFF2-40B4-BE49-F238E27FC236}">
                      <a16:creationId xmlns:a16="http://schemas.microsoft.com/office/drawing/2014/main" id="{D5C30DC4-9C59-4B1E-B259-6854683FE10C}"/>
                    </a:ext>
                  </a:extLst>
                </p:cNvPr>
                <p:cNvSpPr>
                  <a:spLocks noChangeArrowheads="1"/>
                </p:cNvSpPr>
                <p:nvPr/>
              </p:nvSpPr>
              <p:spPr bwMode="auto">
                <a:xfrm>
                  <a:off x="3314" y="2777"/>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 name="Oval 13">
                  <a:extLst>
                    <a:ext uri="{FF2B5EF4-FFF2-40B4-BE49-F238E27FC236}">
                      <a16:creationId xmlns:a16="http://schemas.microsoft.com/office/drawing/2014/main" id="{C95E9890-6B81-4353-AD99-8C3CF26B285D}"/>
                    </a:ext>
                  </a:extLst>
                </p:cNvPr>
                <p:cNvSpPr>
                  <a:spLocks noChangeArrowheads="1"/>
                </p:cNvSpPr>
                <p:nvPr/>
              </p:nvSpPr>
              <p:spPr bwMode="auto">
                <a:xfrm>
                  <a:off x="3295"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 name="Oval 14">
                  <a:extLst>
                    <a:ext uri="{FF2B5EF4-FFF2-40B4-BE49-F238E27FC236}">
                      <a16:creationId xmlns:a16="http://schemas.microsoft.com/office/drawing/2014/main" id="{0C04DEC1-7E7A-4C5A-B702-1B48D63616AC}"/>
                    </a:ext>
                  </a:extLst>
                </p:cNvPr>
                <p:cNvSpPr>
                  <a:spLocks noChangeArrowheads="1"/>
                </p:cNvSpPr>
                <p:nvPr/>
              </p:nvSpPr>
              <p:spPr bwMode="auto">
                <a:xfrm>
                  <a:off x="2844" y="2798"/>
                  <a:ext cx="174"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5" name="Oval 15">
                  <a:extLst>
                    <a:ext uri="{FF2B5EF4-FFF2-40B4-BE49-F238E27FC236}">
                      <a16:creationId xmlns:a16="http://schemas.microsoft.com/office/drawing/2014/main" id="{FD840C27-B4F4-40EC-B88D-A708EFFE7EA2}"/>
                    </a:ext>
                  </a:extLst>
                </p:cNvPr>
                <p:cNvSpPr>
                  <a:spLocks noChangeArrowheads="1"/>
                </p:cNvSpPr>
                <p:nvPr/>
              </p:nvSpPr>
              <p:spPr bwMode="auto">
                <a:xfrm>
                  <a:off x="2151" y="2798"/>
                  <a:ext cx="174"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 name="Oval 16">
                  <a:extLst>
                    <a:ext uri="{FF2B5EF4-FFF2-40B4-BE49-F238E27FC236}">
                      <a16:creationId xmlns:a16="http://schemas.microsoft.com/office/drawing/2014/main" id="{7D2B9E65-948E-43CF-A4BC-298EBCFC01B2}"/>
                    </a:ext>
                  </a:extLst>
                </p:cNvPr>
                <p:cNvSpPr>
                  <a:spLocks noChangeArrowheads="1"/>
                </p:cNvSpPr>
                <p:nvPr/>
              </p:nvSpPr>
              <p:spPr bwMode="auto">
                <a:xfrm>
                  <a:off x="2501" y="279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7" name="Oval 17">
                  <a:extLst>
                    <a:ext uri="{FF2B5EF4-FFF2-40B4-BE49-F238E27FC236}">
                      <a16:creationId xmlns:a16="http://schemas.microsoft.com/office/drawing/2014/main" id="{7C84716A-EF85-43AF-BAF8-56A661CCF131}"/>
                    </a:ext>
                  </a:extLst>
                </p:cNvPr>
                <p:cNvSpPr>
                  <a:spLocks noChangeArrowheads="1"/>
                </p:cNvSpPr>
                <p:nvPr/>
              </p:nvSpPr>
              <p:spPr bwMode="auto">
                <a:xfrm>
                  <a:off x="3919" y="2765"/>
                  <a:ext cx="173" cy="16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 name="Oval 18">
                  <a:extLst>
                    <a:ext uri="{FF2B5EF4-FFF2-40B4-BE49-F238E27FC236}">
                      <a16:creationId xmlns:a16="http://schemas.microsoft.com/office/drawing/2014/main" id="{8F81EE42-4412-4B68-94D9-444B730A8187}"/>
                    </a:ext>
                  </a:extLst>
                </p:cNvPr>
                <p:cNvSpPr>
                  <a:spLocks noChangeArrowheads="1"/>
                </p:cNvSpPr>
                <p:nvPr/>
              </p:nvSpPr>
              <p:spPr bwMode="auto">
                <a:xfrm>
                  <a:off x="2498" y="2405"/>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a:t>
                  </a:r>
                </a:p>
              </p:txBody>
            </p:sp>
            <p:sp>
              <p:nvSpPr>
                <p:cNvPr id="19" name="Oval 19">
                  <a:extLst>
                    <a:ext uri="{FF2B5EF4-FFF2-40B4-BE49-F238E27FC236}">
                      <a16:creationId xmlns:a16="http://schemas.microsoft.com/office/drawing/2014/main" id="{986C28C7-BFDF-4FE0-BEEF-65BB81C0E42A}"/>
                    </a:ext>
                  </a:extLst>
                </p:cNvPr>
                <p:cNvSpPr>
                  <a:spLocks noChangeArrowheads="1"/>
                </p:cNvSpPr>
                <p:nvPr/>
              </p:nvSpPr>
              <p:spPr bwMode="auto">
                <a:xfrm>
                  <a:off x="4300" y="2798"/>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0" name="Oval 20">
                  <a:extLst>
                    <a:ext uri="{FF2B5EF4-FFF2-40B4-BE49-F238E27FC236}">
                      <a16:creationId xmlns:a16="http://schemas.microsoft.com/office/drawing/2014/main" id="{F5BE4617-29BD-430D-9C0F-A9BE9AE72BA7}"/>
                    </a:ext>
                  </a:extLst>
                </p:cNvPr>
                <p:cNvSpPr>
                  <a:spLocks noChangeArrowheads="1"/>
                </p:cNvSpPr>
                <p:nvPr/>
              </p:nvSpPr>
              <p:spPr bwMode="auto">
                <a:xfrm>
                  <a:off x="3919" y="3122"/>
                  <a:ext cx="173" cy="1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 name="Line 21">
                  <a:extLst>
                    <a:ext uri="{FF2B5EF4-FFF2-40B4-BE49-F238E27FC236}">
                      <a16:creationId xmlns:a16="http://schemas.microsoft.com/office/drawing/2014/main" id="{B31D9825-900E-4BA4-BA1E-7916CBC1F7A9}"/>
                    </a:ext>
                  </a:extLst>
                </p:cNvPr>
                <p:cNvSpPr>
                  <a:spLocks noChangeShapeType="1"/>
                </p:cNvSpPr>
                <p:nvPr/>
              </p:nvSpPr>
              <p:spPr bwMode="auto">
                <a:xfrm>
                  <a:off x="1458" y="2482"/>
                  <a:ext cx="27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 name="Line 22">
                  <a:extLst>
                    <a:ext uri="{FF2B5EF4-FFF2-40B4-BE49-F238E27FC236}">
                      <a16:creationId xmlns:a16="http://schemas.microsoft.com/office/drawing/2014/main" id="{64F8EFBD-06A5-4CE3-A36A-670B98D79627}"/>
                    </a:ext>
                  </a:extLst>
                </p:cNvPr>
                <p:cNvSpPr>
                  <a:spLocks noChangeShapeType="1"/>
                </p:cNvSpPr>
                <p:nvPr/>
              </p:nvSpPr>
              <p:spPr bwMode="auto">
                <a:xfrm>
                  <a:off x="1931" y="2488"/>
                  <a:ext cx="567"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3" name="Line 23">
                  <a:extLst>
                    <a:ext uri="{FF2B5EF4-FFF2-40B4-BE49-F238E27FC236}">
                      <a16:creationId xmlns:a16="http://schemas.microsoft.com/office/drawing/2014/main" id="{BBCB77D4-36EF-4034-A6A7-486B39BE7B05}"/>
                    </a:ext>
                  </a:extLst>
                </p:cNvPr>
                <p:cNvSpPr>
                  <a:spLocks noChangeShapeType="1"/>
                </p:cNvSpPr>
                <p:nvPr/>
              </p:nvSpPr>
              <p:spPr bwMode="auto">
                <a:xfrm>
                  <a:off x="2706" y="2485"/>
                  <a:ext cx="58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4" name="Line 24">
                  <a:extLst>
                    <a:ext uri="{FF2B5EF4-FFF2-40B4-BE49-F238E27FC236}">
                      <a16:creationId xmlns:a16="http://schemas.microsoft.com/office/drawing/2014/main" id="{B88A07CF-D79B-4B2C-816B-8597315A9B59}"/>
                    </a:ext>
                  </a:extLst>
                </p:cNvPr>
                <p:cNvSpPr>
                  <a:spLocks noChangeShapeType="1"/>
                </p:cNvSpPr>
                <p:nvPr/>
              </p:nvSpPr>
              <p:spPr bwMode="auto">
                <a:xfrm>
                  <a:off x="3479" y="2488"/>
                  <a:ext cx="64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5" name="Line 25">
                  <a:extLst>
                    <a:ext uri="{FF2B5EF4-FFF2-40B4-BE49-F238E27FC236}">
                      <a16:creationId xmlns:a16="http://schemas.microsoft.com/office/drawing/2014/main" id="{E1C29EC3-EC11-4CEE-8621-0D8C8E3EDFEB}"/>
                    </a:ext>
                  </a:extLst>
                </p:cNvPr>
                <p:cNvSpPr>
                  <a:spLocks noChangeShapeType="1"/>
                </p:cNvSpPr>
                <p:nvPr/>
              </p:nvSpPr>
              <p:spPr bwMode="auto">
                <a:xfrm flipH="1">
                  <a:off x="2255" y="2536"/>
                  <a:ext cx="278"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6" name="Line 26">
                  <a:extLst>
                    <a:ext uri="{FF2B5EF4-FFF2-40B4-BE49-F238E27FC236}">
                      <a16:creationId xmlns:a16="http://schemas.microsoft.com/office/drawing/2014/main" id="{1B232D1B-5D4E-4355-9CC3-E1200AF3D224}"/>
                    </a:ext>
                  </a:extLst>
                </p:cNvPr>
                <p:cNvSpPr>
                  <a:spLocks noChangeShapeType="1"/>
                </p:cNvSpPr>
                <p:nvPr/>
              </p:nvSpPr>
              <p:spPr bwMode="auto">
                <a:xfrm>
                  <a:off x="2593" y="2569"/>
                  <a:ext cx="0"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7" name="Line 27">
                  <a:extLst>
                    <a:ext uri="{FF2B5EF4-FFF2-40B4-BE49-F238E27FC236}">
                      <a16:creationId xmlns:a16="http://schemas.microsoft.com/office/drawing/2014/main" id="{4565A2B3-59FC-4D54-8274-EEB0A37E94E5}"/>
                    </a:ext>
                  </a:extLst>
                </p:cNvPr>
                <p:cNvSpPr>
                  <a:spLocks noChangeShapeType="1"/>
                </p:cNvSpPr>
                <p:nvPr/>
              </p:nvSpPr>
              <p:spPr bwMode="auto">
                <a:xfrm>
                  <a:off x="2637" y="2536"/>
                  <a:ext cx="277" cy="26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8" name="Line 28">
                  <a:extLst>
                    <a:ext uri="{FF2B5EF4-FFF2-40B4-BE49-F238E27FC236}">
                      <a16:creationId xmlns:a16="http://schemas.microsoft.com/office/drawing/2014/main" id="{02A89361-A278-4BC3-97A5-D174CBDA9A2E}"/>
                    </a:ext>
                  </a:extLst>
                </p:cNvPr>
                <p:cNvSpPr>
                  <a:spLocks noChangeShapeType="1"/>
                </p:cNvSpPr>
                <p:nvPr/>
              </p:nvSpPr>
              <p:spPr bwMode="auto">
                <a:xfrm>
                  <a:off x="2247" y="2968"/>
                  <a:ext cx="0" cy="16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9" name="Line 29">
                  <a:extLst>
                    <a:ext uri="{FF2B5EF4-FFF2-40B4-BE49-F238E27FC236}">
                      <a16:creationId xmlns:a16="http://schemas.microsoft.com/office/drawing/2014/main" id="{D79D9B41-2381-48E5-A011-7277FE892FBF}"/>
                    </a:ext>
                  </a:extLst>
                </p:cNvPr>
                <p:cNvSpPr>
                  <a:spLocks noChangeShapeType="1"/>
                </p:cNvSpPr>
                <p:nvPr/>
              </p:nvSpPr>
              <p:spPr bwMode="auto">
                <a:xfrm>
                  <a:off x="2948" y="2962"/>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0" name="Line 30">
                  <a:extLst>
                    <a:ext uri="{FF2B5EF4-FFF2-40B4-BE49-F238E27FC236}">
                      <a16:creationId xmlns:a16="http://schemas.microsoft.com/office/drawing/2014/main" id="{358853AD-410D-49F9-BC49-1ED5D6A1760A}"/>
                    </a:ext>
                  </a:extLst>
                </p:cNvPr>
                <p:cNvSpPr>
                  <a:spLocks noChangeShapeType="1"/>
                </p:cNvSpPr>
                <p:nvPr/>
              </p:nvSpPr>
              <p:spPr bwMode="auto">
                <a:xfrm>
                  <a:off x="3384" y="2562"/>
                  <a:ext cx="0" cy="21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1" name="Line 31">
                  <a:extLst>
                    <a:ext uri="{FF2B5EF4-FFF2-40B4-BE49-F238E27FC236}">
                      <a16:creationId xmlns:a16="http://schemas.microsoft.com/office/drawing/2014/main" id="{9E0B7046-DEA3-4DC0-895F-7D538FAFA641}"/>
                    </a:ext>
                  </a:extLst>
                </p:cNvPr>
                <p:cNvSpPr>
                  <a:spLocks noChangeShapeType="1"/>
                </p:cNvSpPr>
                <p:nvPr/>
              </p:nvSpPr>
              <p:spPr bwMode="auto">
                <a:xfrm flipH="1">
                  <a:off x="4023" y="2556"/>
                  <a:ext cx="145" cy="20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2" name="Line 32">
                  <a:extLst>
                    <a:ext uri="{FF2B5EF4-FFF2-40B4-BE49-F238E27FC236}">
                      <a16:creationId xmlns:a16="http://schemas.microsoft.com/office/drawing/2014/main" id="{13FFBA9D-3F59-4BCC-B3C2-6AB6BF8594AC}"/>
                    </a:ext>
                  </a:extLst>
                </p:cNvPr>
                <p:cNvSpPr>
                  <a:spLocks noChangeShapeType="1"/>
                </p:cNvSpPr>
                <p:nvPr/>
              </p:nvSpPr>
              <p:spPr bwMode="auto">
                <a:xfrm>
                  <a:off x="4259" y="2568"/>
                  <a:ext cx="145" cy="23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3" name="Line 33">
                  <a:extLst>
                    <a:ext uri="{FF2B5EF4-FFF2-40B4-BE49-F238E27FC236}">
                      <a16:creationId xmlns:a16="http://schemas.microsoft.com/office/drawing/2014/main" id="{E1A00409-8128-4C03-A085-B83CB75579E6}"/>
                    </a:ext>
                  </a:extLst>
                </p:cNvPr>
                <p:cNvSpPr>
                  <a:spLocks noChangeShapeType="1"/>
                </p:cNvSpPr>
                <p:nvPr/>
              </p:nvSpPr>
              <p:spPr bwMode="auto">
                <a:xfrm>
                  <a:off x="3988" y="2929"/>
                  <a:ext cx="0" cy="19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34" name="Oval 34">
                  <a:extLst>
                    <a:ext uri="{FF2B5EF4-FFF2-40B4-BE49-F238E27FC236}">
                      <a16:creationId xmlns:a16="http://schemas.microsoft.com/office/drawing/2014/main" id="{7F6B88AF-56DD-4A9D-B7EB-357266850CF6}"/>
                    </a:ext>
                  </a:extLst>
                </p:cNvPr>
                <p:cNvSpPr>
                  <a:spLocks noChangeArrowheads="1"/>
                </p:cNvSpPr>
                <p:nvPr/>
              </p:nvSpPr>
              <p:spPr bwMode="auto">
                <a:xfrm>
                  <a:off x="2064" y="2400"/>
                  <a:ext cx="173" cy="16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grpSp>
          <p:sp>
            <p:nvSpPr>
              <p:cNvPr id="35" name="Text Box 64">
                <a:extLst>
                  <a:ext uri="{FF2B5EF4-FFF2-40B4-BE49-F238E27FC236}">
                    <a16:creationId xmlns:a16="http://schemas.microsoft.com/office/drawing/2014/main" id="{FD853CE3-EE31-4296-A76F-6BD51431B291}"/>
                  </a:ext>
                </a:extLst>
              </p:cNvPr>
              <p:cNvSpPr txBox="1">
                <a:spLocks noChangeArrowheads="1"/>
              </p:cNvSpPr>
              <p:nvPr/>
            </p:nvSpPr>
            <p:spPr bwMode="auto">
              <a:xfrm>
                <a:off x="3789413" y="2289397"/>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800" i="1" dirty="0" err="1">
                    <a:solidFill>
                      <a:schemeClr val="tx1"/>
                    </a:solidFill>
                    <a:latin typeface="Times New Roman" panose="02020603050405020304" pitchFamily="18" charset="0"/>
                    <a:ea typeface="新細明體" panose="02020500000000000000" pitchFamily="18" charset="-120"/>
                  </a:rPr>
                  <a:t>H.min</a:t>
                </a:r>
                <a:endParaRPr lang="en-US" altLang="zh-TW" sz="1800" dirty="0">
                  <a:solidFill>
                    <a:schemeClr val="tx1"/>
                  </a:solidFill>
                  <a:latin typeface="Times New Roman" panose="02020603050405020304" pitchFamily="18" charset="0"/>
                  <a:ea typeface="新細明體" panose="02020500000000000000" pitchFamily="18" charset="-120"/>
                </a:endParaRPr>
              </a:p>
            </p:txBody>
          </p:sp>
        </p:grpSp>
        <p:sp>
          <p:nvSpPr>
            <p:cNvPr id="36" name="Line 65">
              <a:extLst>
                <a:ext uri="{FF2B5EF4-FFF2-40B4-BE49-F238E27FC236}">
                  <a16:creationId xmlns:a16="http://schemas.microsoft.com/office/drawing/2014/main" id="{326DFA3E-0EA5-423B-8DC8-330FD98679F7}"/>
                </a:ext>
              </a:extLst>
            </p:cNvPr>
            <p:cNvSpPr>
              <a:spLocks noChangeShapeType="1"/>
            </p:cNvSpPr>
            <p:nvPr/>
          </p:nvSpPr>
          <p:spPr bwMode="auto">
            <a:xfrm flipH="1">
              <a:off x="4151201" y="2658729"/>
              <a:ext cx="0" cy="930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71680" name="Speech Bubble: Oval 71679">
            <a:extLst>
              <a:ext uri="{FF2B5EF4-FFF2-40B4-BE49-F238E27FC236}">
                <a16:creationId xmlns:a16="http://schemas.microsoft.com/office/drawing/2014/main" id="{E68013B4-BB53-44CF-A7CD-D49A3DDFDF1A}"/>
              </a:ext>
            </a:extLst>
          </p:cNvPr>
          <p:cNvSpPr/>
          <p:nvPr/>
        </p:nvSpPr>
        <p:spPr>
          <a:xfrm>
            <a:off x="1030652" y="2957734"/>
            <a:ext cx="1416545" cy="942532"/>
          </a:xfrm>
          <a:prstGeom prst="wedgeEllipseCallout">
            <a:avLst>
              <a:gd name="adj1" fmla="val 83165"/>
              <a:gd name="adj2" fmla="val 79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After Delete 3</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1835001" y="3809122"/>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1912418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sp>
        <p:nvSpPr>
          <p:cNvPr id="71680" name="Speech Bubble: Oval 71679">
            <a:extLst>
              <a:ext uri="{FF2B5EF4-FFF2-40B4-BE49-F238E27FC236}">
                <a16:creationId xmlns:a16="http://schemas.microsoft.com/office/drawing/2014/main" id="{E68013B4-BB53-44CF-A7CD-D49A3DDFDF1A}"/>
              </a:ext>
            </a:extLst>
          </p:cNvPr>
          <p:cNvSpPr/>
          <p:nvPr/>
        </p:nvSpPr>
        <p:spPr>
          <a:xfrm>
            <a:off x="241923" y="2081656"/>
            <a:ext cx="1416545" cy="942532"/>
          </a:xfrm>
          <a:prstGeom prst="wedgeEllipseCallout">
            <a:avLst>
              <a:gd name="adj1" fmla="val 98746"/>
              <a:gd name="adj2" fmla="val -2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Apply Consolidate()</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2043172" y="1459160"/>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3826581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sp>
        <p:nvSpPr>
          <p:cNvPr id="71680" name="Speech Bubble: Oval 71679">
            <a:extLst>
              <a:ext uri="{FF2B5EF4-FFF2-40B4-BE49-F238E27FC236}">
                <a16:creationId xmlns:a16="http://schemas.microsoft.com/office/drawing/2014/main" id="{E68013B4-BB53-44CF-A7CD-D49A3DDFDF1A}"/>
              </a:ext>
            </a:extLst>
          </p:cNvPr>
          <p:cNvSpPr/>
          <p:nvPr/>
        </p:nvSpPr>
        <p:spPr>
          <a:xfrm>
            <a:off x="241923" y="2081656"/>
            <a:ext cx="1416545" cy="942532"/>
          </a:xfrm>
          <a:prstGeom prst="wedgeEllipseCallout">
            <a:avLst>
              <a:gd name="adj1" fmla="val 98746"/>
              <a:gd name="adj2" fmla="val -25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Apply Consolidate()</a:t>
            </a:r>
            <a:endParaRPr lang="en-IN" sz="1600" dirty="0">
              <a:solidFill>
                <a:sysClr val="windowText" lastClr="000000"/>
              </a:solidFill>
            </a:endParaRPr>
          </a:p>
        </p:txBody>
      </p:sp>
      <p:grpSp>
        <p:nvGrpSpPr>
          <p:cNvPr id="39" name="Group 38">
            <a:extLst>
              <a:ext uri="{FF2B5EF4-FFF2-40B4-BE49-F238E27FC236}">
                <a16:creationId xmlns:a16="http://schemas.microsoft.com/office/drawing/2014/main" id="{F05BE9F7-C528-4F6B-A7E0-08337A3D4063}"/>
              </a:ext>
            </a:extLst>
          </p:cNvPr>
          <p:cNvGrpSpPr/>
          <p:nvPr/>
        </p:nvGrpSpPr>
        <p:grpSpPr>
          <a:xfrm>
            <a:off x="2043172" y="1459160"/>
            <a:ext cx="5766359" cy="1868834"/>
            <a:chOff x="1895476" y="4008438"/>
            <a:chExt cx="6519863" cy="2671762"/>
          </a:xfrm>
          <a:solidFill>
            <a:schemeClr val="bg1"/>
          </a:solidFill>
        </p:grpSpPr>
        <p:grpSp>
          <p:nvGrpSpPr>
            <p:cNvPr id="40" name="Group 35">
              <a:extLst>
                <a:ext uri="{FF2B5EF4-FFF2-40B4-BE49-F238E27FC236}">
                  <a16:creationId xmlns:a16="http://schemas.microsoft.com/office/drawing/2014/main" id="{AB1428FE-9907-4FFE-B57D-B527F4BD0124}"/>
                </a:ext>
              </a:extLst>
            </p:cNvPr>
            <p:cNvGrpSpPr>
              <a:grpSpLocks/>
            </p:cNvGrpSpPr>
            <p:nvPr/>
          </p:nvGrpSpPr>
          <p:grpSpPr bwMode="auto">
            <a:xfrm>
              <a:off x="1895476" y="4618038"/>
              <a:ext cx="6519863" cy="2062162"/>
              <a:chOff x="1125" y="2448"/>
              <a:chExt cx="4107" cy="1299"/>
            </a:xfrm>
            <a:grpFill/>
          </p:grpSpPr>
          <p:sp>
            <p:nvSpPr>
              <p:cNvPr id="44" name="Oval 37">
                <a:extLst>
                  <a:ext uri="{FF2B5EF4-FFF2-40B4-BE49-F238E27FC236}">
                    <a16:creationId xmlns:a16="http://schemas.microsoft.com/office/drawing/2014/main" id="{58353145-5B07-4982-8F02-5BA4EBC450D7}"/>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45" name="Oval 38">
                <a:extLst>
                  <a:ext uri="{FF2B5EF4-FFF2-40B4-BE49-F238E27FC236}">
                    <a16:creationId xmlns:a16="http://schemas.microsoft.com/office/drawing/2014/main" id="{953AEF5C-7E5F-4351-AF12-884850E92C54}"/>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46" name="Oval 39">
                <a:extLst>
                  <a:ext uri="{FF2B5EF4-FFF2-40B4-BE49-F238E27FC236}">
                    <a16:creationId xmlns:a16="http://schemas.microsoft.com/office/drawing/2014/main" id="{AE0DB98F-B265-411A-8BBA-497550B92265}"/>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47" name="Oval 40">
                <a:extLst>
                  <a:ext uri="{FF2B5EF4-FFF2-40B4-BE49-F238E27FC236}">
                    <a16:creationId xmlns:a16="http://schemas.microsoft.com/office/drawing/2014/main" id="{1A9BCEC4-178D-4033-B7A9-EC2F333D9399}"/>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48" name="Oval 41">
                <a:extLst>
                  <a:ext uri="{FF2B5EF4-FFF2-40B4-BE49-F238E27FC236}">
                    <a16:creationId xmlns:a16="http://schemas.microsoft.com/office/drawing/2014/main" id="{564C9511-BD47-439F-8E9F-12E1D09EEE4A}"/>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49" name="Oval 42">
                <a:extLst>
                  <a:ext uri="{FF2B5EF4-FFF2-40B4-BE49-F238E27FC236}">
                    <a16:creationId xmlns:a16="http://schemas.microsoft.com/office/drawing/2014/main" id="{73EFB9B3-71CC-4C7F-A728-75D28BABEA14}"/>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50" name="Line 43">
                <a:extLst>
                  <a:ext uri="{FF2B5EF4-FFF2-40B4-BE49-F238E27FC236}">
                    <a16:creationId xmlns:a16="http://schemas.microsoft.com/office/drawing/2014/main" id="{35E127EC-0400-471C-B2D3-1533AE3BEC39}"/>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1" name="Line 44">
                <a:extLst>
                  <a:ext uri="{FF2B5EF4-FFF2-40B4-BE49-F238E27FC236}">
                    <a16:creationId xmlns:a16="http://schemas.microsoft.com/office/drawing/2014/main" id="{D81ED606-CFDA-46A2-977D-EF2F867B124D}"/>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2" name="Line 45">
                <a:extLst>
                  <a:ext uri="{FF2B5EF4-FFF2-40B4-BE49-F238E27FC236}">
                    <a16:creationId xmlns:a16="http://schemas.microsoft.com/office/drawing/2014/main" id="{B969CD7E-4648-470F-9CF5-EC2F35176B87}"/>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3" name="Line 46">
                <a:extLst>
                  <a:ext uri="{FF2B5EF4-FFF2-40B4-BE49-F238E27FC236}">
                    <a16:creationId xmlns:a16="http://schemas.microsoft.com/office/drawing/2014/main" id="{9DC1CDE6-B54E-486E-AF2A-0FF907003BDD}"/>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54" name="Group 47">
                <a:extLst>
                  <a:ext uri="{FF2B5EF4-FFF2-40B4-BE49-F238E27FC236}">
                    <a16:creationId xmlns:a16="http://schemas.microsoft.com/office/drawing/2014/main" id="{5EEB1751-670C-43EB-9FE5-330253662A24}"/>
                  </a:ext>
                </a:extLst>
              </p:cNvPr>
              <p:cNvGrpSpPr>
                <a:grpSpLocks/>
              </p:cNvGrpSpPr>
              <p:nvPr/>
            </p:nvGrpSpPr>
            <p:grpSpPr bwMode="auto">
              <a:xfrm>
                <a:off x="2688" y="2448"/>
                <a:ext cx="224" cy="721"/>
                <a:chOff x="2241" y="3031"/>
                <a:chExt cx="224" cy="721"/>
              </a:xfrm>
              <a:grpFill/>
            </p:grpSpPr>
            <p:sp>
              <p:nvSpPr>
                <p:cNvPr id="68" name="Oval 48">
                  <a:extLst>
                    <a:ext uri="{FF2B5EF4-FFF2-40B4-BE49-F238E27FC236}">
                      <a16:creationId xmlns:a16="http://schemas.microsoft.com/office/drawing/2014/main" id="{A5877069-FEEA-442B-BED0-42F977798E1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69" name="Oval 49">
                  <a:extLst>
                    <a:ext uri="{FF2B5EF4-FFF2-40B4-BE49-F238E27FC236}">
                      <a16:creationId xmlns:a16="http://schemas.microsoft.com/office/drawing/2014/main" id="{7CE074C1-E231-4299-86D9-B17AFC060632}"/>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18</a:t>
                  </a:r>
                </a:p>
              </p:txBody>
            </p:sp>
            <p:sp>
              <p:nvSpPr>
                <p:cNvPr id="70" name="Line 50">
                  <a:extLst>
                    <a:ext uri="{FF2B5EF4-FFF2-40B4-BE49-F238E27FC236}">
                      <a16:creationId xmlns:a16="http://schemas.microsoft.com/office/drawing/2014/main" id="{B91F3066-F0D8-481A-8255-B0B483CBA038}"/>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5" name="Group 51">
                <a:extLst>
                  <a:ext uri="{FF2B5EF4-FFF2-40B4-BE49-F238E27FC236}">
                    <a16:creationId xmlns:a16="http://schemas.microsoft.com/office/drawing/2014/main" id="{2FAC78D1-6D74-4445-A142-7FF4512B23A3}"/>
                  </a:ext>
                </a:extLst>
              </p:cNvPr>
              <p:cNvGrpSpPr>
                <a:grpSpLocks/>
              </p:cNvGrpSpPr>
              <p:nvPr/>
            </p:nvGrpSpPr>
            <p:grpSpPr bwMode="auto">
              <a:xfrm>
                <a:off x="3456" y="2448"/>
                <a:ext cx="252" cy="761"/>
                <a:chOff x="3133" y="3031"/>
                <a:chExt cx="252" cy="761"/>
              </a:xfrm>
              <a:grpFill/>
            </p:grpSpPr>
            <p:sp>
              <p:nvSpPr>
                <p:cNvPr id="65" name="Oval 52">
                  <a:extLst>
                    <a:ext uri="{FF2B5EF4-FFF2-40B4-BE49-F238E27FC236}">
                      <a16:creationId xmlns:a16="http://schemas.microsoft.com/office/drawing/2014/main" id="{6CBBFF43-5262-4E66-8837-67DB3F5155BF}"/>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66" name="Oval 53">
                  <a:extLst>
                    <a:ext uri="{FF2B5EF4-FFF2-40B4-BE49-F238E27FC236}">
                      <a16:creationId xmlns:a16="http://schemas.microsoft.com/office/drawing/2014/main" id="{866F2F03-E411-42FF-9499-CA37D690C130}"/>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67" name="Line 54">
                  <a:extLst>
                    <a:ext uri="{FF2B5EF4-FFF2-40B4-BE49-F238E27FC236}">
                      <a16:creationId xmlns:a16="http://schemas.microsoft.com/office/drawing/2014/main" id="{BDC82213-20CF-49CC-AB34-1BF9DD81ABC1}"/>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6" name="Group 55">
                <a:extLst>
                  <a:ext uri="{FF2B5EF4-FFF2-40B4-BE49-F238E27FC236}">
                    <a16:creationId xmlns:a16="http://schemas.microsoft.com/office/drawing/2014/main" id="{6DEAE187-718F-484F-AB5E-F7D5F2D81B09}"/>
                  </a:ext>
                </a:extLst>
              </p:cNvPr>
              <p:cNvGrpSpPr>
                <a:grpSpLocks/>
              </p:cNvGrpSpPr>
              <p:nvPr/>
            </p:nvGrpSpPr>
            <p:grpSpPr bwMode="auto">
              <a:xfrm>
                <a:off x="4032" y="2448"/>
                <a:ext cx="249" cy="786"/>
                <a:chOff x="3714" y="2455"/>
                <a:chExt cx="249" cy="786"/>
              </a:xfrm>
              <a:grpFill/>
            </p:grpSpPr>
            <p:sp>
              <p:nvSpPr>
                <p:cNvPr id="62" name="Oval 56">
                  <a:extLst>
                    <a:ext uri="{FF2B5EF4-FFF2-40B4-BE49-F238E27FC236}">
                      <a16:creationId xmlns:a16="http://schemas.microsoft.com/office/drawing/2014/main" id="{6483929E-C732-4C60-A372-95C62B1A889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63" name="Oval 57">
                  <a:extLst>
                    <a:ext uri="{FF2B5EF4-FFF2-40B4-BE49-F238E27FC236}">
                      <a16:creationId xmlns:a16="http://schemas.microsoft.com/office/drawing/2014/main" id="{F0003A7C-C692-4A7A-B1BE-3B8AAB98F690}"/>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64" name="Line 58">
                  <a:extLst>
                    <a:ext uri="{FF2B5EF4-FFF2-40B4-BE49-F238E27FC236}">
                      <a16:creationId xmlns:a16="http://schemas.microsoft.com/office/drawing/2014/main" id="{CC55D1F4-D121-4FD0-9867-B7D66E9E3240}"/>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57" name="Line 59">
                <a:extLst>
                  <a:ext uri="{FF2B5EF4-FFF2-40B4-BE49-F238E27FC236}">
                    <a16:creationId xmlns:a16="http://schemas.microsoft.com/office/drawing/2014/main" id="{35062D7E-4BD3-486A-952B-178F0A6C91E7}"/>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8" name="Line 60">
                <a:extLst>
                  <a:ext uri="{FF2B5EF4-FFF2-40B4-BE49-F238E27FC236}">
                    <a16:creationId xmlns:a16="http://schemas.microsoft.com/office/drawing/2014/main" id="{35CC2915-76CA-40FE-9672-76A2D9A1FE67}"/>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59" name="Line 61">
                <a:extLst>
                  <a:ext uri="{FF2B5EF4-FFF2-40B4-BE49-F238E27FC236}">
                    <a16:creationId xmlns:a16="http://schemas.microsoft.com/office/drawing/2014/main" id="{DB968C8F-E18D-4E7A-879D-AFA37065A369}"/>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60" name="Oval 62">
                <a:extLst>
                  <a:ext uri="{FF2B5EF4-FFF2-40B4-BE49-F238E27FC236}">
                    <a16:creationId xmlns:a16="http://schemas.microsoft.com/office/drawing/2014/main" id="{9B641A4B-93B0-472A-A8A8-015343613581}"/>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61" name="Oval 63">
                <a:extLst>
                  <a:ext uri="{FF2B5EF4-FFF2-40B4-BE49-F238E27FC236}">
                    <a16:creationId xmlns:a16="http://schemas.microsoft.com/office/drawing/2014/main" id="{979653C6-01B8-4CDA-8C8A-55287551D22A}"/>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sp>
          <p:nvSpPr>
            <p:cNvPr id="41" name="Text Box 66">
              <a:extLst>
                <a:ext uri="{FF2B5EF4-FFF2-40B4-BE49-F238E27FC236}">
                  <a16:creationId xmlns:a16="http://schemas.microsoft.com/office/drawing/2014/main" id="{687009DD-63E2-459C-B580-71F595E5AB3B}"/>
                </a:ext>
              </a:extLst>
            </p:cNvPr>
            <p:cNvSpPr txBox="1">
              <a:spLocks noChangeArrowheads="1"/>
            </p:cNvSpPr>
            <p:nvPr/>
          </p:nvSpPr>
          <p:spPr bwMode="auto">
            <a:xfrm>
              <a:off x="6129338" y="4008438"/>
              <a:ext cx="743476" cy="44001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42" name="Line 67">
              <a:extLst>
                <a:ext uri="{FF2B5EF4-FFF2-40B4-BE49-F238E27FC236}">
                  <a16:creationId xmlns:a16="http://schemas.microsoft.com/office/drawing/2014/main" id="{5510CC94-0B1D-4FBE-94F5-69FF6852E59F}"/>
                </a:ext>
              </a:extLst>
            </p:cNvPr>
            <p:cNvSpPr>
              <a:spLocks noChangeShapeType="1"/>
            </p:cNvSpPr>
            <p:nvPr/>
          </p:nvSpPr>
          <p:spPr bwMode="auto">
            <a:xfrm>
              <a:off x="6662738" y="4402138"/>
              <a:ext cx="4762" cy="15716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36" name="Group 4">
            <a:extLst>
              <a:ext uri="{FF2B5EF4-FFF2-40B4-BE49-F238E27FC236}">
                <a16:creationId xmlns:a16="http://schemas.microsoft.com/office/drawing/2014/main" id="{7B62636C-46E1-403E-8E18-28E47DF7C8F1}"/>
              </a:ext>
            </a:extLst>
          </p:cNvPr>
          <p:cNvGrpSpPr>
            <a:grpSpLocks/>
          </p:cNvGrpSpPr>
          <p:nvPr/>
        </p:nvGrpSpPr>
        <p:grpSpPr bwMode="auto">
          <a:xfrm>
            <a:off x="1745864" y="3060488"/>
            <a:ext cx="5750568" cy="2460698"/>
            <a:chOff x="1125" y="1776"/>
            <a:chExt cx="4107" cy="1971"/>
          </a:xfrm>
        </p:grpSpPr>
        <p:grpSp>
          <p:nvGrpSpPr>
            <p:cNvPr id="37" name="Group 5">
              <a:extLst>
                <a:ext uri="{FF2B5EF4-FFF2-40B4-BE49-F238E27FC236}">
                  <a16:creationId xmlns:a16="http://schemas.microsoft.com/office/drawing/2014/main" id="{289AD72F-BDA9-4306-B202-50AECDF96420}"/>
                </a:ext>
              </a:extLst>
            </p:cNvPr>
            <p:cNvGrpSpPr>
              <a:grpSpLocks/>
            </p:cNvGrpSpPr>
            <p:nvPr/>
          </p:nvGrpSpPr>
          <p:grpSpPr bwMode="auto">
            <a:xfrm>
              <a:off x="1125" y="2448"/>
              <a:ext cx="4107" cy="1299"/>
              <a:chOff x="1125" y="2448"/>
              <a:chExt cx="4107" cy="1299"/>
            </a:xfrm>
          </p:grpSpPr>
          <p:sp>
            <p:nvSpPr>
              <p:cNvPr id="82" name="Oval 7">
                <a:extLst>
                  <a:ext uri="{FF2B5EF4-FFF2-40B4-BE49-F238E27FC236}">
                    <a16:creationId xmlns:a16="http://schemas.microsoft.com/office/drawing/2014/main" id="{5FBEA008-0FD7-4A23-8290-2F3902D97285}"/>
                  </a:ext>
                </a:extLst>
              </p:cNvPr>
              <p:cNvSpPr>
                <a:spLocks noChangeArrowheads="1"/>
              </p:cNvSpPr>
              <p:nvPr/>
            </p:nvSpPr>
            <p:spPr bwMode="auto">
              <a:xfrm>
                <a:off x="1125"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3" name="Oval 8">
                <a:extLst>
                  <a:ext uri="{FF2B5EF4-FFF2-40B4-BE49-F238E27FC236}">
                    <a16:creationId xmlns:a16="http://schemas.microsoft.com/office/drawing/2014/main" id="{1E7C0F64-F732-4899-813E-6D2C70AA5494}"/>
                  </a:ext>
                </a:extLst>
              </p:cNvPr>
              <p:cNvSpPr>
                <a:spLocks noChangeArrowheads="1"/>
              </p:cNvSpPr>
              <p:nvPr/>
            </p:nvSpPr>
            <p:spPr bwMode="auto">
              <a:xfrm>
                <a:off x="170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84" name="Oval 9">
                <a:extLst>
                  <a:ext uri="{FF2B5EF4-FFF2-40B4-BE49-F238E27FC236}">
                    <a16:creationId xmlns:a16="http://schemas.microsoft.com/office/drawing/2014/main" id="{46B2852A-80AE-41D5-A1D2-C80B710A5B08}"/>
                  </a:ext>
                </a:extLst>
              </p:cNvPr>
              <p:cNvSpPr>
                <a:spLocks noChangeArrowheads="1"/>
              </p:cNvSpPr>
              <p:nvPr/>
            </p:nvSpPr>
            <p:spPr bwMode="auto">
              <a:xfrm>
                <a:off x="478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85" name="Oval 10">
                <a:extLst>
                  <a:ext uri="{FF2B5EF4-FFF2-40B4-BE49-F238E27FC236}">
                    <a16:creationId xmlns:a16="http://schemas.microsoft.com/office/drawing/2014/main" id="{B34BC68C-2C89-48EE-88DD-18C6423808A8}"/>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86" name="Oval 11">
                <a:extLst>
                  <a:ext uri="{FF2B5EF4-FFF2-40B4-BE49-F238E27FC236}">
                    <a16:creationId xmlns:a16="http://schemas.microsoft.com/office/drawing/2014/main" id="{1B24EA3F-D390-444B-A903-02CF544BB8BF}"/>
                  </a:ext>
                </a:extLst>
              </p:cNvPr>
              <p:cNvSpPr>
                <a:spLocks noChangeArrowheads="1"/>
              </p:cNvSpPr>
              <p:nvPr/>
            </p:nvSpPr>
            <p:spPr bwMode="auto">
              <a:xfrm>
                <a:off x="5009" y="3031"/>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87" name="Oval 12">
                <a:extLst>
                  <a:ext uri="{FF2B5EF4-FFF2-40B4-BE49-F238E27FC236}">
                    <a16:creationId xmlns:a16="http://schemas.microsoft.com/office/drawing/2014/main" id="{C350C0A4-76E3-4BA4-A6AE-FC4074229028}"/>
                  </a:ext>
                </a:extLst>
              </p:cNvPr>
              <p:cNvSpPr>
                <a:spLocks noChangeArrowheads="1"/>
              </p:cNvSpPr>
              <p:nvPr/>
            </p:nvSpPr>
            <p:spPr bwMode="auto">
              <a:xfrm>
                <a:off x="4518" y="3506"/>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88" name="Line 13">
                <a:extLst>
                  <a:ext uri="{FF2B5EF4-FFF2-40B4-BE49-F238E27FC236}">
                    <a16:creationId xmlns:a16="http://schemas.microsoft.com/office/drawing/2014/main" id="{C6BBA1DC-0107-4E1D-B354-309D2A7B9DC9}"/>
                  </a:ext>
                </a:extLst>
              </p:cNvPr>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89" name="Line 14">
                <a:extLst>
                  <a:ext uri="{FF2B5EF4-FFF2-40B4-BE49-F238E27FC236}">
                    <a16:creationId xmlns:a16="http://schemas.microsoft.com/office/drawing/2014/main" id="{6AB7D8DA-1CA2-42F0-A3F0-17A68C7A50D7}"/>
                  </a:ext>
                </a:extLst>
              </p:cNvPr>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0" name="Line 15">
                <a:extLst>
                  <a:ext uri="{FF2B5EF4-FFF2-40B4-BE49-F238E27FC236}">
                    <a16:creationId xmlns:a16="http://schemas.microsoft.com/office/drawing/2014/main" id="{292ABFB2-4697-4EB9-9A36-D63CDB6A4B78}"/>
                  </a:ext>
                </a:extLst>
              </p:cNvPr>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1" name="Line 16">
                <a:extLst>
                  <a:ext uri="{FF2B5EF4-FFF2-40B4-BE49-F238E27FC236}">
                    <a16:creationId xmlns:a16="http://schemas.microsoft.com/office/drawing/2014/main" id="{16C348D9-6E9E-4529-8E1B-6649AD5ED0BB}"/>
                  </a:ext>
                </a:extLst>
              </p:cNvPr>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92" name="Group 17">
                <a:extLst>
                  <a:ext uri="{FF2B5EF4-FFF2-40B4-BE49-F238E27FC236}">
                    <a16:creationId xmlns:a16="http://schemas.microsoft.com/office/drawing/2014/main" id="{52043490-BD45-4A23-831D-2BC4C54CD49A}"/>
                  </a:ext>
                </a:extLst>
              </p:cNvPr>
              <p:cNvGrpSpPr>
                <a:grpSpLocks/>
              </p:cNvGrpSpPr>
              <p:nvPr/>
            </p:nvGrpSpPr>
            <p:grpSpPr bwMode="auto">
              <a:xfrm>
                <a:off x="2688" y="2448"/>
                <a:ext cx="224" cy="721"/>
                <a:chOff x="2241" y="3031"/>
                <a:chExt cx="224" cy="721"/>
              </a:xfrm>
            </p:grpSpPr>
            <p:sp>
              <p:nvSpPr>
                <p:cNvPr id="106" name="Oval 18">
                  <a:extLst>
                    <a:ext uri="{FF2B5EF4-FFF2-40B4-BE49-F238E27FC236}">
                      <a16:creationId xmlns:a16="http://schemas.microsoft.com/office/drawing/2014/main" id="{FA5FE083-7F7B-47DD-975D-FEBFB95BB08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07" name="Oval 19">
                  <a:extLst>
                    <a:ext uri="{FF2B5EF4-FFF2-40B4-BE49-F238E27FC236}">
                      <a16:creationId xmlns:a16="http://schemas.microsoft.com/office/drawing/2014/main" id="{FD37BA93-81EB-4C38-A8FF-F3E4C05AE717}"/>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8" name="Line 20">
                  <a:extLst>
                    <a:ext uri="{FF2B5EF4-FFF2-40B4-BE49-F238E27FC236}">
                      <a16:creationId xmlns:a16="http://schemas.microsoft.com/office/drawing/2014/main" id="{4DC8093F-6F33-46E8-B29D-A83626F476A9}"/>
                    </a:ext>
                  </a:extLst>
                </p:cNvPr>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3" name="Group 21">
                <a:extLst>
                  <a:ext uri="{FF2B5EF4-FFF2-40B4-BE49-F238E27FC236}">
                    <a16:creationId xmlns:a16="http://schemas.microsoft.com/office/drawing/2014/main" id="{207AC152-97C6-457B-8371-2EDBA07DD634}"/>
                  </a:ext>
                </a:extLst>
              </p:cNvPr>
              <p:cNvGrpSpPr>
                <a:grpSpLocks/>
              </p:cNvGrpSpPr>
              <p:nvPr/>
            </p:nvGrpSpPr>
            <p:grpSpPr bwMode="auto">
              <a:xfrm>
                <a:off x="3456" y="2448"/>
                <a:ext cx="252" cy="761"/>
                <a:chOff x="3133" y="3031"/>
                <a:chExt cx="252" cy="761"/>
              </a:xfrm>
            </p:grpSpPr>
            <p:sp>
              <p:nvSpPr>
                <p:cNvPr id="103" name="Oval 22">
                  <a:extLst>
                    <a:ext uri="{FF2B5EF4-FFF2-40B4-BE49-F238E27FC236}">
                      <a16:creationId xmlns:a16="http://schemas.microsoft.com/office/drawing/2014/main" id="{9911910C-EF84-49ED-9B4F-6BA0A6FCE44E}"/>
                    </a:ext>
                  </a:extLst>
                </p:cNvPr>
                <p:cNvSpPr>
                  <a:spLocks noChangeArrowheads="1"/>
                </p:cNvSpPr>
                <p:nvPr/>
              </p:nvSpPr>
              <p:spPr bwMode="auto">
                <a:xfrm>
                  <a:off x="3162" y="3552"/>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41</a:t>
                  </a:r>
                </a:p>
              </p:txBody>
            </p:sp>
            <p:sp>
              <p:nvSpPr>
                <p:cNvPr id="104" name="Oval 23">
                  <a:extLst>
                    <a:ext uri="{FF2B5EF4-FFF2-40B4-BE49-F238E27FC236}">
                      <a16:creationId xmlns:a16="http://schemas.microsoft.com/office/drawing/2014/main" id="{7B556BDF-0348-4A1F-85FC-EDDBEBE1FDAD}"/>
                    </a:ext>
                  </a:extLst>
                </p:cNvPr>
                <p:cNvSpPr>
                  <a:spLocks noChangeArrowheads="1"/>
                </p:cNvSpPr>
                <p:nvPr/>
              </p:nvSpPr>
              <p:spPr bwMode="auto">
                <a:xfrm>
                  <a:off x="3133" y="3031"/>
                  <a:ext cx="225"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38</a:t>
                  </a:r>
                </a:p>
              </p:txBody>
            </p:sp>
            <p:sp>
              <p:nvSpPr>
                <p:cNvPr id="105" name="Line 24">
                  <a:extLst>
                    <a:ext uri="{FF2B5EF4-FFF2-40B4-BE49-F238E27FC236}">
                      <a16:creationId xmlns:a16="http://schemas.microsoft.com/office/drawing/2014/main" id="{9A8D063B-EB7E-4340-8721-E6E70CC00FCE}"/>
                    </a:ext>
                  </a:extLst>
                </p:cNvPr>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4" name="Group 25">
                <a:extLst>
                  <a:ext uri="{FF2B5EF4-FFF2-40B4-BE49-F238E27FC236}">
                    <a16:creationId xmlns:a16="http://schemas.microsoft.com/office/drawing/2014/main" id="{BF9DA75A-AC28-46DC-96BB-3311A5DE6E65}"/>
                  </a:ext>
                </a:extLst>
              </p:cNvPr>
              <p:cNvGrpSpPr>
                <a:grpSpLocks/>
              </p:cNvGrpSpPr>
              <p:nvPr/>
            </p:nvGrpSpPr>
            <p:grpSpPr bwMode="auto">
              <a:xfrm>
                <a:off x="4032" y="2448"/>
                <a:ext cx="249" cy="786"/>
                <a:chOff x="3714" y="2455"/>
                <a:chExt cx="249" cy="786"/>
              </a:xfrm>
            </p:grpSpPr>
            <p:sp>
              <p:nvSpPr>
                <p:cNvPr id="100" name="Oval 26">
                  <a:extLst>
                    <a:ext uri="{FF2B5EF4-FFF2-40B4-BE49-F238E27FC236}">
                      <a16:creationId xmlns:a16="http://schemas.microsoft.com/office/drawing/2014/main" id="{BE352E5B-2B23-4DF4-A2E2-95617A654160}"/>
                    </a:ext>
                  </a:extLst>
                </p:cNvPr>
                <p:cNvSpPr>
                  <a:spLocks noChangeArrowheads="1"/>
                </p:cNvSpPr>
                <p:nvPr/>
              </p:nvSpPr>
              <p:spPr bwMode="auto">
                <a:xfrm>
                  <a:off x="3739" y="3001"/>
                  <a:ext cx="224"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1" name="Oval 27">
                  <a:extLst>
                    <a:ext uri="{FF2B5EF4-FFF2-40B4-BE49-F238E27FC236}">
                      <a16:creationId xmlns:a16="http://schemas.microsoft.com/office/drawing/2014/main" id="{0D99943A-5557-47CF-957A-276246F99B67}"/>
                    </a:ext>
                  </a:extLst>
                </p:cNvPr>
                <p:cNvSpPr>
                  <a:spLocks noChangeArrowheads="1"/>
                </p:cNvSpPr>
                <p:nvPr/>
              </p:nvSpPr>
              <p:spPr bwMode="auto">
                <a:xfrm>
                  <a:off x="3714"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2" name="Line 28">
                  <a:extLst>
                    <a:ext uri="{FF2B5EF4-FFF2-40B4-BE49-F238E27FC236}">
                      <a16:creationId xmlns:a16="http://schemas.microsoft.com/office/drawing/2014/main" id="{966EC91C-A477-4B9E-BBF9-C2F0E7550823}"/>
                    </a:ext>
                  </a:extLst>
                </p:cNvPr>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95" name="Line 29">
                <a:extLst>
                  <a:ext uri="{FF2B5EF4-FFF2-40B4-BE49-F238E27FC236}">
                    <a16:creationId xmlns:a16="http://schemas.microsoft.com/office/drawing/2014/main" id="{AC554C22-82E7-4C63-91C4-CC53AF1FB962}"/>
                  </a:ext>
                </a:extLst>
              </p:cNvPr>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6" name="Line 30">
                <a:extLst>
                  <a:ext uri="{FF2B5EF4-FFF2-40B4-BE49-F238E27FC236}">
                    <a16:creationId xmlns:a16="http://schemas.microsoft.com/office/drawing/2014/main" id="{6E637C26-0224-403F-8968-6597BF627885}"/>
                  </a:ext>
                </a:extLst>
              </p:cNvPr>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31">
                <a:extLst>
                  <a:ext uri="{FF2B5EF4-FFF2-40B4-BE49-F238E27FC236}">
                    <a16:creationId xmlns:a16="http://schemas.microsoft.com/office/drawing/2014/main" id="{D83EA297-FB35-4BD6-A7A7-F13BFAA6BD97}"/>
                  </a:ext>
                </a:extLst>
              </p:cNvPr>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32">
                <a:extLst>
                  <a:ext uri="{FF2B5EF4-FFF2-40B4-BE49-F238E27FC236}">
                    <a16:creationId xmlns:a16="http://schemas.microsoft.com/office/drawing/2014/main" id="{BC61B6B4-038B-46C5-8B76-C5C20944CE1A}"/>
                  </a:ext>
                </a:extLst>
              </p:cNvPr>
              <p:cNvSpPr>
                <a:spLocks noChangeArrowheads="1"/>
              </p:cNvSpPr>
              <p:nvPr/>
            </p:nvSpPr>
            <p:spPr bwMode="auto">
              <a:xfrm>
                <a:off x="2128" y="2448"/>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99" name="Oval 33">
                <a:extLst>
                  <a:ext uri="{FF2B5EF4-FFF2-40B4-BE49-F238E27FC236}">
                    <a16:creationId xmlns:a16="http://schemas.microsoft.com/office/drawing/2014/main" id="{4E3B4DB5-C7C5-4B31-9314-757529D4A8C7}"/>
                  </a:ext>
                </a:extLst>
              </p:cNvPr>
              <p:cNvSpPr>
                <a:spLocks noChangeArrowheads="1"/>
              </p:cNvSpPr>
              <p:nvPr/>
            </p:nvSpPr>
            <p:spPr bwMode="auto">
              <a:xfrm>
                <a:off x="3093" y="2478"/>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grpSp>
          <p:nvGrpSpPr>
            <p:cNvPr id="38" name="Group 34">
              <a:extLst>
                <a:ext uri="{FF2B5EF4-FFF2-40B4-BE49-F238E27FC236}">
                  <a16:creationId xmlns:a16="http://schemas.microsoft.com/office/drawing/2014/main" id="{F85B6286-F772-460B-807E-BE12EA50FB29}"/>
                </a:ext>
              </a:extLst>
            </p:cNvPr>
            <p:cNvGrpSpPr>
              <a:grpSpLocks/>
            </p:cNvGrpSpPr>
            <p:nvPr/>
          </p:nvGrpSpPr>
          <p:grpSpPr bwMode="auto">
            <a:xfrm>
              <a:off x="3216" y="1776"/>
              <a:ext cx="1042" cy="418"/>
              <a:chOff x="1488" y="1536"/>
              <a:chExt cx="1042" cy="418"/>
            </a:xfrm>
          </p:grpSpPr>
          <p:grpSp>
            <p:nvGrpSpPr>
              <p:cNvPr id="73" name="Group 35">
                <a:extLst>
                  <a:ext uri="{FF2B5EF4-FFF2-40B4-BE49-F238E27FC236}">
                    <a16:creationId xmlns:a16="http://schemas.microsoft.com/office/drawing/2014/main" id="{123A7FC1-7D98-459C-831F-B17597F9BD13}"/>
                  </a:ext>
                </a:extLst>
              </p:cNvPr>
              <p:cNvGrpSpPr>
                <a:grpSpLocks/>
              </p:cNvGrpSpPr>
              <p:nvPr/>
            </p:nvGrpSpPr>
            <p:grpSpPr bwMode="auto">
              <a:xfrm>
                <a:off x="1671" y="1737"/>
                <a:ext cx="825" cy="135"/>
                <a:chOff x="1680" y="1728"/>
                <a:chExt cx="1200" cy="240"/>
              </a:xfrm>
            </p:grpSpPr>
            <p:sp>
              <p:nvSpPr>
                <p:cNvPr id="76" name="Rectangle 36">
                  <a:extLst>
                    <a:ext uri="{FF2B5EF4-FFF2-40B4-BE49-F238E27FC236}">
                      <a16:creationId xmlns:a16="http://schemas.microsoft.com/office/drawing/2014/main" id="{C21F697A-A794-4463-A11F-0A1B9711E911}"/>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7" name="Rectangle 37">
                  <a:extLst>
                    <a:ext uri="{FF2B5EF4-FFF2-40B4-BE49-F238E27FC236}">
                      <a16:creationId xmlns:a16="http://schemas.microsoft.com/office/drawing/2014/main" id="{A98FBA8A-0E22-4196-A83A-F5BFACEF71A6}"/>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8" name="Rectangle 38">
                  <a:extLst>
                    <a:ext uri="{FF2B5EF4-FFF2-40B4-BE49-F238E27FC236}">
                      <a16:creationId xmlns:a16="http://schemas.microsoft.com/office/drawing/2014/main" id="{C6FF012B-0C99-4D98-8D5A-EB85F7D8FC8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9" name="Rectangle 39">
                  <a:extLst>
                    <a:ext uri="{FF2B5EF4-FFF2-40B4-BE49-F238E27FC236}">
                      <a16:creationId xmlns:a16="http://schemas.microsoft.com/office/drawing/2014/main" id="{B70EC884-149B-4BC9-AA19-CC6AE81EDA8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80" name="Rectangle 40">
                  <a:extLst>
                    <a:ext uri="{FF2B5EF4-FFF2-40B4-BE49-F238E27FC236}">
                      <a16:creationId xmlns:a16="http://schemas.microsoft.com/office/drawing/2014/main" id="{EC6C10D7-EAC1-4761-BCAD-26FD7DEBA8C0}"/>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74" name="Text Box 41">
                <a:extLst>
                  <a:ext uri="{FF2B5EF4-FFF2-40B4-BE49-F238E27FC236}">
                    <a16:creationId xmlns:a16="http://schemas.microsoft.com/office/drawing/2014/main" id="{08CA3BA1-5992-43B2-9443-169F53681BBE}"/>
                  </a:ext>
                </a:extLst>
              </p:cNvPr>
              <p:cNvSpPr txBox="1">
                <a:spLocks noChangeArrowheads="1"/>
              </p:cNvSpPr>
              <p:nvPr/>
            </p:nvSpPr>
            <p:spPr bwMode="auto">
              <a:xfrm>
                <a:off x="1661" y="1536"/>
                <a:ext cx="8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75" name="Text Box 42">
                <a:extLst>
                  <a:ext uri="{FF2B5EF4-FFF2-40B4-BE49-F238E27FC236}">
                    <a16:creationId xmlns:a16="http://schemas.microsoft.com/office/drawing/2014/main" id="{8CB03390-60DB-4A51-A487-96D904A4BAE1}"/>
                  </a:ext>
                </a:extLst>
              </p:cNvPr>
              <p:cNvSpPr txBox="1">
                <a:spLocks noChangeArrowheads="1"/>
              </p:cNvSpPr>
              <p:nvPr/>
            </p:nvSpPr>
            <p:spPr bwMode="auto">
              <a:xfrm>
                <a:off x="1488" y="1695"/>
                <a:ext cx="2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cxnSp>
          <p:nvCxnSpPr>
            <p:cNvPr id="43" name="AutoShape 43">
              <a:extLst>
                <a:ext uri="{FF2B5EF4-FFF2-40B4-BE49-F238E27FC236}">
                  <a16:creationId xmlns:a16="http://schemas.microsoft.com/office/drawing/2014/main" id="{BACEC61A-3ADF-461C-BBFC-6029DC6AB38B}"/>
                </a:ext>
              </a:extLst>
            </p:cNvPr>
            <p:cNvCxnSpPr>
              <a:cxnSpLocks noChangeShapeType="1"/>
              <a:stCxn id="77" idx="2"/>
              <a:endCxn id="101" idx="0"/>
            </p:cNvCxnSpPr>
            <p:nvPr/>
          </p:nvCxnSpPr>
          <p:spPr bwMode="auto">
            <a:xfrm rot="16200000" flipH="1">
              <a:off x="3728" y="2031"/>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Line 44">
              <a:extLst>
                <a:ext uri="{FF2B5EF4-FFF2-40B4-BE49-F238E27FC236}">
                  <a16:creationId xmlns:a16="http://schemas.microsoft.com/office/drawing/2014/main" id="{27CAE441-B7D2-4EAE-8DB8-131454B4AE01}"/>
                </a:ext>
              </a:extLst>
            </p:cNvPr>
            <p:cNvSpPr>
              <a:spLocks noChangeShapeType="1"/>
            </p:cNvSpPr>
            <p:nvPr/>
          </p:nvSpPr>
          <p:spPr bwMode="auto">
            <a:xfrm>
              <a:off x="3648" y="206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72" name="Text Box 45">
              <a:extLst>
                <a:ext uri="{FF2B5EF4-FFF2-40B4-BE49-F238E27FC236}">
                  <a16:creationId xmlns:a16="http://schemas.microsoft.com/office/drawing/2014/main" id="{F95BA4E2-DB72-4CAA-B2F0-5BA2DB56FAE5}"/>
                </a:ext>
              </a:extLst>
            </p:cNvPr>
            <p:cNvSpPr txBox="1">
              <a:spLocks noChangeArrowheads="1"/>
            </p:cNvSpPr>
            <p:nvPr/>
          </p:nvSpPr>
          <p:spPr bwMode="auto">
            <a:xfrm>
              <a:off x="4176" y="2256"/>
              <a:ext cx="31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err="1">
                  <a:solidFill>
                    <a:schemeClr val="tx1"/>
                  </a:solidFill>
                  <a:latin typeface="Times New Roman" panose="02020603050405020304" pitchFamily="18" charset="0"/>
                  <a:ea typeface="新細明體" panose="02020500000000000000" pitchFamily="18" charset="-120"/>
                </a:rPr>
                <a:t>w,x</a:t>
              </a:r>
              <a:endParaRPr lang="en-US" altLang="zh-TW" sz="1400" b="0" dirty="0">
                <a:solidFill>
                  <a:schemeClr val="tx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074503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6" name="Group 4">
            <a:extLst>
              <a:ext uri="{FF2B5EF4-FFF2-40B4-BE49-F238E27FC236}">
                <a16:creationId xmlns:a16="http://schemas.microsoft.com/office/drawing/2014/main" id="{7B62636C-46E1-403E-8E18-28E47DF7C8F1}"/>
              </a:ext>
            </a:extLst>
          </p:cNvPr>
          <p:cNvGrpSpPr>
            <a:grpSpLocks/>
          </p:cNvGrpSpPr>
          <p:nvPr/>
        </p:nvGrpSpPr>
        <p:grpSpPr bwMode="auto">
          <a:xfrm>
            <a:off x="1979712" y="1340768"/>
            <a:ext cx="5750568" cy="2460698"/>
            <a:chOff x="1125" y="1776"/>
            <a:chExt cx="4107" cy="1971"/>
          </a:xfrm>
        </p:grpSpPr>
        <p:grpSp>
          <p:nvGrpSpPr>
            <p:cNvPr id="37" name="Group 5">
              <a:extLst>
                <a:ext uri="{FF2B5EF4-FFF2-40B4-BE49-F238E27FC236}">
                  <a16:creationId xmlns:a16="http://schemas.microsoft.com/office/drawing/2014/main" id="{289AD72F-BDA9-4306-B202-50AECDF96420}"/>
                </a:ext>
              </a:extLst>
            </p:cNvPr>
            <p:cNvGrpSpPr>
              <a:grpSpLocks/>
            </p:cNvGrpSpPr>
            <p:nvPr/>
          </p:nvGrpSpPr>
          <p:grpSpPr bwMode="auto">
            <a:xfrm>
              <a:off x="1125" y="2448"/>
              <a:ext cx="4107" cy="1299"/>
              <a:chOff x="1125" y="2448"/>
              <a:chExt cx="4107" cy="1299"/>
            </a:xfrm>
          </p:grpSpPr>
          <p:sp>
            <p:nvSpPr>
              <p:cNvPr id="82" name="Oval 7">
                <a:extLst>
                  <a:ext uri="{FF2B5EF4-FFF2-40B4-BE49-F238E27FC236}">
                    <a16:creationId xmlns:a16="http://schemas.microsoft.com/office/drawing/2014/main" id="{5FBEA008-0FD7-4A23-8290-2F3902D97285}"/>
                  </a:ext>
                </a:extLst>
              </p:cNvPr>
              <p:cNvSpPr>
                <a:spLocks noChangeArrowheads="1"/>
              </p:cNvSpPr>
              <p:nvPr/>
            </p:nvSpPr>
            <p:spPr bwMode="auto">
              <a:xfrm>
                <a:off x="1125"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83" name="Oval 8">
                <a:extLst>
                  <a:ext uri="{FF2B5EF4-FFF2-40B4-BE49-F238E27FC236}">
                    <a16:creationId xmlns:a16="http://schemas.microsoft.com/office/drawing/2014/main" id="{1E7C0F64-F732-4899-813E-6D2C70AA5494}"/>
                  </a:ext>
                </a:extLst>
              </p:cNvPr>
              <p:cNvSpPr>
                <a:spLocks noChangeArrowheads="1"/>
              </p:cNvSpPr>
              <p:nvPr/>
            </p:nvSpPr>
            <p:spPr bwMode="auto">
              <a:xfrm>
                <a:off x="170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84" name="Oval 9">
                <a:extLst>
                  <a:ext uri="{FF2B5EF4-FFF2-40B4-BE49-F238E27FC236}">
                    <a16:creationId xmlns:a16="http://schemas.microsoft.com/office/drawing/2014/main" id="{46B2852A-80AE-41D5-A1D2-C80B710A5B08}"/>
                  </a:ext>
                </a:extLst>
              </p:cNvPr>
              <p:cNvSpPr>
                <a:spLocks noChangeArrowheads="1"/>
              </p:cNvSpPr>
              <p:nvPr/>
            </p:nvSpPr>
            <p:spPr bwMode="auto">
              <a:xfrm>
                <a:off x="4786"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85" name="Oval 10">
                <a:extLst>
                  <a:ext uri="{FF2B5EF4-FFF2-40B4-BE49-F238E27FC236}">
                    <a16:creationId xmlns:a16="http://schemas.microsoft.com/office/drawing/2014/main" id="{B34BC68C-2C89-48EE-88DD-18C6423808A8}"/>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86" name="Oval 11">
                <a:extLst>
                  <a:ext uri="{FF2B5EF4-FFF2-40B4-BE49-F238E27FC236}">
                    <a16:creationId xmlns:a16="http://schemas.microsoft.com/office/drawing/2014/main" id="{1B24EA3F-D390-444B-A903-02CF544BB8BF}"/>
                  </a:ext>
                </a:extLst>
              </p:cNvPr>
              <p:cNvSpPr>
                <a:spLocks noChangeArrowheads="1"/>
              </p:cNvSpPr>
              <p:nvPr/>
            </p:nvSpPr>
            <p:spPr bwMode="auto">
              <a:xfrm>
                <a:off x="5009" y="3031"/>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87" name="Oval 12">
                <a:extLst>
                  <a:ext uri="{FF2B5EF4-FFF2-40B4-BE49-F238E27FC236}">
                    <a16:creationId xmlns:a16="http://schemas.microsoft.com/office/drawing/2014/main" id="{C350C0A4-76E3-4BA4-A6AE-FC4074229028}"/>
                  </a:ext>
                </a:extLst>
              </p:cNvPr>
              <p:cNvSpPr>
                <a:spLocks noChangeArrowheads="1"/>
              </p:cNvSpPr>
              <p:nvPr/>
            </p:nvSpPr>
            <p:spPr bwMode="auto">
              <a:xfrm>
                <a:off x="4518" y="3506"/>
                <a:ext cx="223"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88" name="Line 13">
                <a:extLst>
                  <a:ext uri="{FF2B5EF4-FFF2-40B4-BE49-F238E27FC236}">
                    <a16:creationId xmlns:a16="http://schemas.microsoft.com/office/drawing/2014/main" id="{C6BBA1DC-0107-4E1D-B354-309D2A7B9DC9}"/>
                  </a:ext>
                </a:extLst>
              </p:cNvPr>
              <p:cNvSpPr>
                <a:spLocks noChangeShapeType="1"/>
              </p:cNvSpPr>
              <p:nvPr/>
            </p:nvSpPr>
            <p:spPr bwMode="auto">
              <a:xfrm>
                <a:off x="1348" y="2568"/>
                <a:ext cx="3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89" name="Line 14">
                <a:extLst>
                  <a:ext uri="{FF2B5EF4-FFF2-40B4-BE49-F238E27FC236}">
                    <a16:creationId xmlns:a16="http://schemas.microsoft.com/office/drawing/2014/main" id="{6AB7D8DA-1CA2-42F0-A3F0-17A68C7A50D7}"/>
                  </a:ext>
                </a:extLst>
              </p:cNvPr>
              <p:cNvSpPr>
                <a:spLocks noChangeShapeType="1"/>
              </p:cNvSpPr>
              <p:nvPr/>
            </p:nvSpPr>
            <p:spPr bwMode="auto">
              <a:xfrm>
                <a:off x="1957" y="2577"/>
                <a:ext cx="731"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0" name="Line 15">
                <a:extLst>
                  <a:ext uri="{FF2B5EF4-FFF2-40B4-BE49-F238E27FC236}">
                    <a16:creationId xmlns:a16="http://schemas.microsoft.com/office/drawing/2014/main" id="{292ABFB2-4697-4EB9-9A36-D63CDB6A4B78}"/>
                  </a:ext>
                </a:extLst>
              </p:cNvPr>
              <p:cNvSpPr>
                <a:spLocks noChangeShapeType="1"/>
              </p:cNvSpPr>
              <p:nvPr/>
            </p:nvSpPr>
            <p:spPr bwMode="auto">
              <a:xfrm>
                <a:off x="2956" y="2573"/>
                <a:ext cx="75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1" name="Line 16">
                <a:extLst>
                  <a:ext uri="{FF2B5EF4-FFF2-40B4-BE49-F238E27FC236}">
                    <a16:creationId xmlns:a16="http://schemas.microsoft.com/office/drawing/2014/main" id="{16C348D9-6E9E-4529-8E1B-6649AD5ED0BB}"/>
                  </a:ext>
                </a:extLst>
              </p:cNvPr>
              <p:cNvSpPr>
                <a:spLocks noChangeShapeType="1"/>
              </p:cNvSpPr>
              <p:nvPr/>
            </p:nvSpPr>
            <p:spPr bwMode="auto">
              <a:xfrm>
                <a:off x="3648" y="2560"/>
                <a:ext cx="1138" cy="35"/>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92" name="Group 17">
                <a:extLst>
                  <a:ext uri="{FF2B5EF4-FFF2-40B4-BE49-F238E27FC236}">
                    <a16:creationId xmlns:a16="http://schemas.microsoft.com/office/drawing/2014/main" id="{52043490-BD45-4A23-831D-2BC4C54CD49A}"/>
                  </a:ext>
                </a:extLst>
              </p:cNvPr>
              <p:cNvGrpSpPr>
                <a:grpSpLocks/>
              </p:cNvGrpSpPr>
              <p:nvPr/>
            </p:nvGrpSpPr>
            <p:grpSpPr bwMode="auto">
              <a:xfrm>
                <a:off x="2688" y="2448"/>
                <a:ext cx="224" cy="721"/>
                <a:chOff x="2241" y="3031"/>
                <a:chExt cx="224" cy="721"/>
              </a:xfrm>
            </p:grpSpPr>
            <p:sp>
              <p:nvSpPr>
                <p:cNvPr id="106" name="Oval 18">
                  <a:extLst>
                    <a:ext uri="{FF2B5EF4-FFF2-40B4-BE49-F238E27FC236}">
                      <a16:creationId xmlns:a16="http://schemas.microsoft.com/office/drawing/2014/main" id="{FA5FE083-7F7B-47DD-975D-FEBFB95BB08F}"/>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07" name="Oval 19">
                  <a:extLst>
                    <a:ext uri="{FF2B5EF4-FFF2-40B4-BE49-F238E27FC236}">
                      <a16:creationId xmlns:a16="http://schemas.microsoft.com/office/drawing/2014/main" id="{FD37BA93-81EB-4C38-A8FF-F3E4C05AE717}"/>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8" name="Line 20">
                  <a:extLst>
                    <a:ext uri="{FF2B5EF4-FFF2-40B4-BE49-F238E27FC236}">
                      <a16:creationId xmlns:a16="http://schemas.microsoft.com/office/drawing/2014/main" id="{4DC8093F-6F33-46E8-B29D-A83626F476A9}"/>
                    </a:ext>
                  </a:extLst>
                </p:cNvPr>
                <p:cNvSpPr>
                  <a:spLocks noChangeShapeType="1"/>
                </p:cNvSpPr>
                <p:nvPr/>
              </p:nvSpPr>
              <p:spPr bwMode="auto">
                <a:xfrm>
                  <a:off x="2364" y="3280"/>
                  <a:ext cx="0" cy="24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3" name="Group 21">
                <a:extLst>
                  <a:ext uri="{FF2B5EF4-FFF2-40B4-BE49-F238E27FC236}">
                    <a16:creationId xmlns:a16="http://schemas.microsoft.com/office/drawing/2014/main" id="{207AC152-97C6-457B-8371-2EDBA07DD634}"/>
                  </a:ext>
                </a:extLst>
              </p:cNvPr>
              <p:cNvGrpSpPr>
                <a:grpSpLocks/>
              </p:cNvGrpSpPr>
              <p:nvPr/>
            </p:nvGrpSpPr>
            <p:grpSpPr bwMode="auto">
              <a:xfrm>
                <a:off x="3456" y="2448"/>
                <a:ext cx="252" cy="761"/>
                <a:chOff x="3133" y="3031"/>
                <a:chExt cx="252" cy="761"/>
              </a:xfrm>
            </p:grpSpPr>
            <p:sp>
              <p:nvSpPr>
                <p:cNvPr id="103" name="Oval 22">
                  <a:extLst>
                    <a:ext uri="{FF2B5EF4-FFF2-40B4-BE49-F238E27FC236}">
                      <a16:creationId xmlns:a16="http://schemas.microsoft.com/office/drawing/2014/main" id="{9911910C-EF84-49ED-9B4F-6BA0A6FCE44E}"/>
                    </a:ext>
                  </a:extLst>
                </p:cNvPr>
                <p:cNvSpPr>
                  <a:spLocks noChangeArrowheads="1"/>
                </p:cNvSpPr>
                <p:nvPr/>
              </p:nvSpPr>
              <p:spPr bwMode="auto">
                <a:xfrm>
                  <a:off x="3162" y="3552"/>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41</a:t>
                  </a:r>
                </a:p>
              </p:txBody>
            </p:sp>
            <p:sp>
              <p:nvSpPr>
                <p:cNvPr id="104" name="Oval 23">
                  <a:extLst>
                    <a:ext uri="{FF2B5EF4-FFF2-40B4-BE49-F238E27FC236}">
                      <a16:creationId xmlns:a16="http://schemas.microsoft.com/office/drawing/2014/main" id="{7B556BDF-0348-4A1F-85FC-EDDBEBE1FDAD}"/>
                    </a:ext>
                  </a:extLst>
                </p:cNvPr>
                <p:cNvSpPr>
                  <a:spLocks noChangeArrowheads="1"/>
                </p:cNvSpPr>
                <p:nvPr/>
              </p:nvSpPr>
              <p:spPr bwMode="auto">
                <a:xfrm>
                  <a:off x="3133" y="3031"/>
                  <a:ext cx="225" cy="241"/>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38</a:t>
                  </a:r>
                </a:p>
              </p:txBody>
            </p:sp>
            <p:sp>
              <p:nvSpPr>
                <p:cNvPr id="105" name="Line 24">
                  <a:extLst>
                    <a:ext uri="{FF2B5EF4-FFF2-40B4-BE49-F238E27FC236}">
                      <a16:creationId xmlns:a16="http://schemas.microsoft.com/office/drawing/2014/main" id="{9A8D063B-EB7E-4340-8721-E6E70CC00FCE}"/>
                    </a:ext>
                  </a:extLst>
                </p:cNvPr>
                <p:cNvSpPr>
                  <a:spLocks noChangeShapeType="1"/>
                </p:cNvSpPr>
                <p:nvPr/>
              </p:nvSpPr>
              <p:spPr bwMode="auto">
                <a:xfrm>
                  <a:off x="3267" y="3272"/>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94" name="Group 25">
                <a:extLst>
                  <a:ext uri="{FF2B5EF4-FFF2-40B4-BE49-F238E27FC236}">
                    <a16:creationId xmlns:a16="http://schemas.microsoft.com/office/drawing/2014/main" id="{BF9DA75A-AC28-46DC-96BB-3311A5DE6E65}"/>
                  </a:ext>
                </a:extLst>
              </p:cNvPr>
              <p:cNvGrpSpPr>
                <a:grpSpLocks/>
              </p:cNvGrpSpPr>
              <p:nvPr/>
            </p:nvGrpSpPr>
            <p:grpSpPr bwMode="auto">
              <a:xfrm>
                <a:off x="4032" y="2448"/>
                <a:ext cx="249" cy="786"/>
                <a:chOff x="3714" y="2455"/>
                <a:chExt cx="249" cy="786"/>
              </a:xfrm>
            </p:grpSpPr>
            <p:sp>
              <p:nvSpPr>
                <p:cNvPr id="100" name="Oval 26">
                  <a:extLst>
                    <a:ext uri="{FF2B5EF4-FFF2-40B4-BE49-F238E27FC236}">
                      <a16:creationId xmlns:a16="http://schemas.microsoft.com/office/drawing/2014/main" id="{BE352E5B-2B23-4DF4-A2E2-95617A654160}"/>
                    </a:ext>
                  </a:extLst>
                </p:cNvPr>
                <p:cNvSpPr>
                  <a:spLocks noChangeArrowheads="1"/>
                </p:cNvSpPr>
                <p:nvPr/>
              </p:nvSpPr>
              <p:spPr bwMode="auto">
                <a:xfrm>
                  <a:off x="3739" y="3001"/>
                  <a:ext cx="224"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1" name="Oval 27">
                  <a:extLst>
                    <a:ext uri="{FF2B5EF4-FFF2-40B4-BE49-F238E27FC236}">
                      <a16:creationId xmlns:a16="http://schemas.microsoft.com/office/drawing/2014/main" id="{0D99943A-5557-47CF-957A-276246F99B67}"/>
                    </a:ext>
                  </a:extLst>
                </p:cNvPr>
                <p:cNvSpPr>
                  <a:spLocks noChangeArrowheads="1"/>
                </p:cNvSpPr>
                <p:nvPr/>
              </p:nvSpPr>
              <p:spPr bwMode="auto">
                <a:xfrm>
                  <a:off x="3714" y="2455"/>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2" name="Line 28">
                  <a:extLst>
                    <a:ext uri="{FF2B5EF4-FFF2-40B4-BE49-F238E27FC236}">
                      <a16:creationId xmlns:a16="http://schemas.microsoft.com/office/drawing/2014/main" id="{966EC91C-A477-4B9E-BBF9-C2F0E7550823}"/>
                    </a:ext>
                  </a:extLst>
                </p:cNvPr>
                <p:cNvSpPr>
                  <a:spLocks noChangeShapeType="1"/>
                </p:cNvSpPr>
                <p:nvPr/>
              </p:nvSpPr>
              <p:spPr bwMode="auto">
                <a:xfrm>
                  <a:off x="3829" y="2685"/>
                  <a:ext cx="0" cy="31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95" name="Line 29">
                <a:extLst>
                  <a:ext uri="{FF2B5EF4-FFF2-40B4-BE49-F238E27FC236}">
                    <a16:creationId xmlns:a16="http://schemas.microsoft.com/office/drawing/2014/main" id="{AC554C22-82E7-4C63-91C4-CC53AF1FB962}"/>
                  </a:ext>
                </a:extLst>
              </p:cNvPr>
              <p:cNvSpPr>
                <a:spLocks noChangeShapeType="1"/>
              </p:cNvSpPr>
              <p:nvPr/>
            </p:nvSpPr>
            <p:spPr bwMode="auto">
              <a:xfrm flipH="1">
                <a:off x="4652" y="2677"/>
                <a:ext cx="187"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6" name="Line 30">
                <a:extLst>
                  <a:ext uri="{FF2B5EF4-FFF2-40B4-BE49-F238E27FC236}">
                    <a16:creationId xmlns:a16="http://schemas.microsoft.com/office/drawing/2014/main" id="{6E637C26-0224-403F-8968-6597BF627885}"/>
                  </a:ext>
                </a:extLst>
              </p:cNvPr>
              <p:cNvSpPr>
                <a:spLocks noChangeShapeType="1"/>
              </p:cNvSpPr>
              <p:nvPr/>
            </p:nvSpPr>
            <p:spPr bwMode="auto">
              <a:xfrm>
                <a:off x="4956" y="2694"/>
                <a:ext cx="187" cy="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31">
                <a:extLst>
                  <a:ext uri="{FF2B5EF4-FFF2-40B4-BE49-F238E27FC236}">
                    <a16:creationId xmlns:a16="http://schemas.microsoft.com/office/drawing/2014/main" id="{D83EA297-FB35-4BD6-A7A7-F13BFAA6BD97}"/>
                  </a:ext>
                </a:extLst>
              </p:cNvPr>
              <p:cNvSpPr>
                <a:spLocks noChangeShapeType="1"/>
              </p:cNvSpPr>
              <p:nvPr/>
            </p:nvSpPr>
            <p:spPr bwMode="auto">
              <a:xfrm>
                <a:off x="4607" y="3223"/>
                <a:ext cx="0" cy="2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32">
                <a:extLst>
                  <a:ext uri="{FF2B5EF4-FFF2-40B4-BE49-F238E27FC236}">
                    <a16:creationId xmlns:a16="http://schemas.microsoft.com/office/drawing/2014/main" id="{BC61B6B4-038B-46C5-8B76-C5C20944CE1A}"/>
                  </a:ext>
                </a:extLst>
              </p:cNvPr>
              <p:cNvSpPr>
                <a:spLocks noChangeArrowheads="1"/>
              </p:cNvSpPr>
              <p:nvPr/>
            </p:nvSpPr>
            <p:spPr bwMode="auto">
              <a:xfrm>
                <a:off x="2128" y="2448"/>
                <a:ext cx="223" cy="239"/>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99" name="Oval 33">
                <a:extLst>
                  <a:ext uri="{FF2B5EF4-FFF2-40B4-BE49-F238E27FC236}">
                    <a16:creationId xmlns:a16="http://schemas.microsoft.com/office/drawing/2014/main" id="{4E3B4DB5-C7C5-4B31-9314-757529D4A8C7}"/>
                  </a:ext>
                </a:extLst>
              </p:cNvPr>
              <p:cNvSpPr>
                <a:spLocks noChangeArrowheads="1"/>
              </p:cNvSpPr>
              <p:nvPr/>
            </p:nvSpPr>
            <p:spPr bwMode="auto">
              <a:xfrm>
                <a:off x="3093" y="2478"/>
                <a:ext cx="223"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grpSp>
          <p:nvGrpSpPr>
            <p:cNvPr id="38" name="Group 34">
              <a:extLst>
                <a:ext uri="{FF2B5EF4-FFF2-40B4-BE49-F238E27FC236}">
                  <a16:creationId xmlns:a16="http://schemas.microsoft.com/office/drawing/2014/main" id="{F85B6286-F772-460B-807E-BE12EA50FB29}"/>
                </a:ext>
              </a:extLst>
            </p:cNvPr>
            <p:cNvGrpSpPr>
              <a:grpSpLocks/>
            </p:cNvGrpSpPr>
            <p:nvPr/>
          </p:nvGrpSpPr>
          <p:grpSpPr bwMode="auto">
            <a:xfrm>
              <a:off x="3216" y="1776"/>
              <a:ext cx="1042" cy="418"/>
              <a:chOff x="1488" y="1536"/>
              <a:chExt cx="1042" cy="418"/>
            </a:xfrm>
          </p:grpSpPr>
          <p:grpSp>
            <p:nvGrpSpPr>
              <p:cNvPr id="73" name="Group 35">
                <a:extLst>
                  <a:ext uri="{FF2B5EF4-FFF2-40B4-BE49-F238E27FC236}">
                    <a16:creationId xmlns:a16="http://schemas.microsoft.com/office/drawing/2014/main" id="{123A7FC1-7D98-459C-831F-B17597F9BD13}"/>
                  </a:ext>
                </a:extLst>
              </p:cNvPr>
              <p:cNvGrpSpPr>
                <a:grpSpLocks/>
              </p:cNvGrpSpPr>
              <p:nvPr/>
            </p:nvGrpSpPr>
            <p:grpSpPr bwMode="auto">
              <a:xfrm>
                <a:off x="1671" y="1737"/>
                <a:ext cx="825" cy="135"/>
                <a:chOff x="1680" y="1728"/>
                <a:chExt cx="1200" cy="240"/>
              </a:xfrm>
            </p:grpSpPr>
            <p:sp>
              <p:nvSpPr>
                <p:cNvPr id="76" name="Rectangle 36">
                  <a:extLst>
                    <a:ext uri="{FF2B5EF4-FFF2-40B4-BE49-F238E27FC236}">
                      <a16:creationId xmlns:a16="http://schemas.microsoft.com/office/drawing/2014/main" id="{C21F697A-A794-4463-A11F-0A1B9711E911}"/>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7" name="Rectangle 37">
                  <a:extLst>
                    <a:ext uri="{FF2B5EF4-FFF2-40B4-BE49-F238E27FC236}">
                      <a16:creationId xmlns:a16="http://schemas.microsoft.com/office/drawing/2014/main" id="{A98FBA8A-0E22-4196-A83A-F5BFACEF71A6}"/>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8" name="Rectangle 38">
                  <a:extLst>
                    <a:ext uri="{FF2B5EF4-FFF2-40B4-BE49-F238E27FC236}">
                      <a16:creationId xmlns:a16="http://schemas.microsoft.com/office/drawing/2014/main" id="{C6FF012B-0C99-4D98-8D5A-EB85F7D8FC8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79" name="Rectangle 39">
                  <a:extLst>
                    <a:ext uri="{FF2B5EF4-FFF2-40B4-BE49-F238E27FC236}">
                      <a16:creationId xmlns:a16="http://schemas.microsoft.com/office/drawing/2014/main" id="{B70EC884-149B-4BC9-AA19-CC6AE81EDA8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80" name="Rectangle 40">
                  <a:extLst>
                    <a:ext uri="{FF2B5EF4-FFF2-40B4-BE49-F238E27FC236}">
                      <a16:creationId xmlns:a16="http://schemas.microsoft.com/office/drawing/2014/main" id="{EC6C10D7-EAC1-4761-BCAD-26FD7DEBA8C0}"/>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74" name="Text Box 41">
                <a:extLst>
                  <a:ext uri="{FF2B5EF4-FFF2-40B4-BE49-F238E27FC236}">
                    <a16:creationId xmlns:a16="http://schemas.microsoft.com/office/drawing/2014/main" id="{08CA3BA1-5992-43B2-9443-169F53681BBE}"/>
                  </a:ext>
                </a:extLst>
              </p:cNvPr>
              <p:cNvSpPr txBox="1">
                <a:spLocks noChangeArrowheads="1"/>
              </p:cNvSpPr>
              <p:nvPr/>
            </p:nvSpPr>
            <p:spPr bwMode="auto">
              <a:xfrm>
                <a:off x="1661" y="1536"/>
                <a:ext cx="8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75" name="Text Box 42">
                <a:extLst>
                  <a:ext uri="{FF2B5EF4-FFF2-40B4-BE49-F238E27FC236}">
                    <a16:creationId xmlns:a16="http://schemas.microsoft.com/office/drawing/2014/main" id="{8CB03390-60DB-4A51-A487-96D904A4BAE1}"/>
                  </a:ext>
                </a:extLst>
              </p:cNvPr>
              <p:cNvSpPr txBox="1">
                <a:spLocks noChangeArrowheads="1"/>
              </p:cNvSpPr>
              <p:nvPr/>
            </p:nvSpPr>
            <p:spPr bwMode="auto">
              <a:xfrm>
                <a:off x="1488" y="1695"/>
                <a:ext cx="22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cxnSp>
          <p:nvCxnSpPr>
            <p:cNvPr id="43" name="AutoShape 43">
              <a:extLst>
                <a:ext uri="{FF2B5EF4-FFF2-40B4-BE49-F238E27FC236}">
                  <a16:creationId xmlns:a16="http://schemas.microsoft.com/office/drawing/2014/main" id="{BACEC61A-3ADF-461C-BBFC-6029DC6AB38B}"/>
                </a:ext>
              </a:extLst>
            </p:cNvPr>
            <p:cNvCxnSpPr>
              <a:cxnSpLocks noChangeShapeType="1"/>
              <a:stCxn id="77" idx="2"/>
              <a:endCxn id="101" idx="0"/>
            </p:cNvCxnSpPr>
            <p:nvPr/>
          </p:nvCxnSpPr>
          <p:spPr bwMode="auto">
            <a:xfrm rot="16200000" flipH="1">
              <a:off x="3728" y="2031"/>
              <a:ext cx="336" cy="49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Line 44">
              <a:extLst>
                <a:ext uri="{FF2B5EF4-FFF2-40B4-BE49-F238E27FC236}">
                  <a16:creationId xmlns:a16="http://schemas.microsoft.com/office/drawing/2014/main" id="{27CAE441-B7D2-4EAE-8DB8-131454B4AE01}"/>
                </a:ext>
              </a:extLst>
            </p:cNvPr>
            <p:cNvSpPr>
              <a:spLocks noChangeShapeType="1"/>
            </p:cNvSpPr>
            <p:nvPr/>
          </p:nvSpPr>
          <p:spPr bwMode="auto">
            <a:xfrm>
              <a:off x="3648" y="206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72" name="Text Box 45">
              <a:extLst>
                <a:ext uri="{FF2B5EF4-FFF2-40B4-BE49-F238E27FC236}">
                  <a16:creationId xmlns:a16="http://schemas.microsoft.com/office/drawing/2014/main" id="{F95BA4E2-DB72-4CAA-B2F0-5BA2DB56FAE5}"/>
                </a:ext>
              </a:extLst>
            </p:cNvPr>
            <p:cNvSpPr txBox="1">
              <a:spLocks noChangeArrowheads="1"/>
            </p:cNvSpPr>
            <p:nvPr/>
          </p:nvSpPr>
          <p:spPr bwMode="auto">
            <a:xfrm>
              <a:off x="4176" y="2256"/>
              <a:ext cx="345"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grpSp>
      <p:grpSp>
        <p:nvGrpSpPr>
          <p:cNvPr id="2" name="Group 1">
            <a:extLst>
              <a:ext uri="{FF2B5EF4-FFF2-40B4-BE49-F238E27FC236}">
                <a16:creationId xmlns:a16="http://schemas.microsoft.com/office/drawing/2014/main" id="{D81F4AE5-32DB-424A-92C5-E54A608AB5ED}"/>
              </a:ext>
            </a:extLst>
          </p:cNvPr>
          <p:cNvGrpSpPr/>
          <p:nvPr/>
        </p:nvGrpSpPr>
        <p:grpSpPr>
          <a:xfrm>
            <a:off x="1880123" y="3581400"/>
            <a:ext cx="5919953" cy="2225799"/>
            <a:chOff x="1880123" y="3581400"/>
            <a:chExt cx="5919953" cy="2225799"/>
          </a:xfrm>
        </p:grpSpPr>
        <p:grpSp>
          <p:nvGrpSpPr>
            <p:cNvPr id="109" name="Group 47">
              <a:extLst>
                <a:ext uri="{FF2B5EF4-FFF2-40B4-BE49-F238E27FC236}">
                  <a16:creationId xmlns:a16="http://schemas.microsoft.com/office/drawing/2014/main" id="{57823929-C564-44F1-825C-AA73CA4A9DF6}"/>
                </a:ext>
              </a:extLst>
            </p:cNvPr>
            <p:cNvGrpSpPr>
              <a:grpSpLocks/>
            </p:cNvGrpSpPr>
            <p:nvPr/>
          </p:nvGrpSpPr>
          <p:grpSpPr bwMode="auto">
            <a:xfrm>
              <a:off x="4858618" y="3581400"/>
              <a:ext cx="1462895" cy="487846"/>
              <a:chOff x="1488" y="1536"/>
              <a:chExt cx="1027" cy="432"/>
            </a:xfrm>
          </p:grpSpPr>
          <p:grpSp>
            <p:nvGrpSpPr>
              <p:cNvPr id="144" name="Group 48">
                <a:extLst>
                  <a:ext uri="{FF2B5EF4-FFF2-40B4-BE49-F238E27FC236}">
                    <a16:creationId xmlns:a16="http://schemas.microsoft.com/office/drawing/2014/main" id="{1B7F9FC2-478C-4200-BCF8-4BEF2CDCE5D9}"/>
                  </a:ext>
                </a:extLst>
              </p:cNvPr>
              <p:cNvGrpSpPr>
                <a:grpSpLocks/>
              </p:cNvGrpSpPr>
              <p:nvPr/>
            </p:nvGrpSpPr>
            <p:grpSpPr bwMode="auto">
              <a:xfrm>
                <a:off x="1671" y="1737"/>
                <a:ext cx="825" cy="135"/>
                <a:chOff x="1680" y="1728"/>
                <a:chExt cx="1200" cy="240"/>
              </a:xfrm>
            </p:grpSpPr>
            <p:sp>
              <p:nvSpPr>
                <p:cNvPr id="147" name="Rectangle 49">
                  <a:extLst>
                    <a:ext uri="{FF2B5EF4-FFF2-40B4-BE49-F238E27FC236}">
                      <a16:creationId xmlns:a16="http://schemas.microsoft.com/office/drawing/2014/main" id="{2240EBAF-22BD-41B4-9E95-3374583C699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8" name="Rectangle 50">
                  <a:extLst>
                    <a:ext uri="{FF2B5EF4-FFF2-40B4-BE49-F238E27FC236}">
                      <a16:creationId xmlns:a16="http://schemas.microsoft.com/office/drawing/2014/main" id="{E19B7424-B14D-4CD0-A45F-7E895BCA473C}"/>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9" name="Rectangle 51">
                  <a:extLst>
                    <a:ext uri="{FF2B5EF4-FFF2-40B4-BE49-F238E27FC236}">
                      <a16:creationId xmlns:a16="http://schemas.microsoft.com/office/drawing/2014/main" id="{0C93FB70-9280-4E73-987C-D2934B496A9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0" name="Rectangle 52">
                  <a:extLst>
                    <a:ext uri="{FF2B5EF4-FFF2-40B4-BE49-F238E27FC236}">
                      <a16:creationId xmlns:a16="http://schemas.microsoft.com/office/drawing/2014/main" id="{FDFEEC95-03F9-429F-9C62-69174A81522D}"/>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1" name="Rectangle 53">
                  <a:extLst>
                    <a:ext uri="{FF2B5EF4-FFF2-40B4-BE49-F238E27FC236}">
                      <a16:creationId xmlns:a16="http://schemas.microsoft.com/office/drawing/2014/main" id="{C86F678B-34E9-41BA-8187-0B9A567CA4D5}"/>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45" name="Text Box 54">
                <a:extLst>
                  <a:ext uri="{FF2B5EF4-FFF2-40B4-BE49-F238E27FC236}">
                    <a16:creationId xmlns:a16="http://schemas.microsoft.com/office/drawing/2014/main" id="{27D1BCDE-71C3-429E-9CBC-1FFD89DF9097}"/>
                  </a:ext>
                </a:extLst>
              </p:cNvPr>
              <p:cNvSpPr txBox="1">
                <a:spLocks noChangeArrowheads="1"/>
              </p:cNvSpPr>
              <p:nvPr/>
            </p:nvSpPr>
            <p:spPr bwMode="auto">
              <a:xfrm>
                <a:off x="1661" y="1536"/>
                <a:ext cx="85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46" name="Text Box 55">
                <a:extLst>
                  <a:ext uri="{FF2B5EF4-FFF2-40B4-BE49-F238E27FC236}">
                    <a16:creationId xmlns:a16="http://schemas.microsoft.com/office/drawing/2014/main" id="{96E2434C-9BD1-4B68-A8FD-4FA7477440CD}"/>
                  </a:ext>
                </a:extLst>
              </p:cNvPr>
              <p:cNvSpPr txBox="1">
                <a:spLocks noChangeArrowheads="1"/>
              </p:cNvSpPr>
              <p:nvPr/>
            </p:nvSpPr>
            <p:spPr bwMode="auto">
              <a:xfrm>
                <a:off x="1488" y="1695"/>
                <a:ext cx="22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10" name="Group 56">
              <a:extLst>
                <a:ext uri="{FF2B5EF4-FFF2-40B4-BE49-F238E27FC236}">
                  <a16:creationId xmlns:a16="http://schemas.microsoft.com/office/drawing/2014/main" id="{06A0BD72-BB5D-4160-9D48-A1113D91DFB9}"/>
                </a:ext>
              </a:extLst>
            </p:cNvPr>
            <p:cNvGrpSpPr>
              <a:grpSpLocks/>
            </p:cNvGrpSpPr>
            <p:nvPr/>
          </p:nvGrpSpPr>
          <p:grpSpPr bwMode="auto">
            <a:xfrm>
              <a:off x="1880123" y="3906631"/>
              <a:ext cx="5919953" cy="1900568"/>
              <a:chOff x="1221" y="528"/>
              <a:chExt cx="4156" cy="1683"/>
            </a:xfrm>
            <a:solidFill>
              <a:schemeClr val="bg1"/>
            </a:solidFill>
          </p:grpSpPr>
          <p:grpSp>
            <p:nvGrpSpPr>
              <p:cNvPr id="111" name="Group 57">
                <a:extLst>
                  <a:ext uri="{FF2B5EF4-FFF2-40B4-BE49-F238E27FC236}">
                    <a16:creationId xmlns:a16="http://schemas.microsoft.com/office/drawing/2014/main" id="{C8EC731E-8184-45E4-A2B0-5FBBE98FFB21}"/>
                  </a:ext>
                </a:extLst>
              </p:cNvPr>
              <p:cNvGrpSpPr>
                <a:grpSpLocks/>
              </p:cNvGrpSpPr>
              <p:nvPr/>
            </p:nvGrpSpPr>
            <p:grpSpPr bwMode="auto">
              <a:xfrm>
                <a:off x="1221" y="912"/>
                <a:ext cx="4107" cy="1299"/>
                <a:chOff x="1125" y="2448"/>
                <a:chExt cx="4107" cy="1299"/>
              </a:xfrm>
              <a:grpFill/>
            </p:grpSpPr>
            <p:sp>
              <p:nvSpPr>
                <p:cNvPr id="117" name="Oval 59">
                  <a:extLst>
                    <a:ext uri="{FF2B5EF4-FFF2-40B4-BE49-F238E27FC236}">
                      <a16:creationId xmlns:a16="http://schemas.microsoft.com/office/drawing/2014/main" id="{FFE02CFE-E709-4956-ABCE-FDBA544ECEDA}"/>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18" name="Oval 60">
                  <a:extLst>
                    <a:ext uri="{FF2B5EF4-FFF2-40B4-BE49-F238E27FC236}">
                      <a16:creationId xmlns:a16="http://schemas.microsoft.com/office/drawing/2014/main" id="{6E5AC414-CE84-4F2A-97F3-0D5795F75AA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19" name="Oval 61">
                  <a:extLst>
                    <a:ext uri="{FF2B5EF4-FFF2-40B4-BE49-F238E27FC236}">
                      <a16:creationId xmlns:a16="http://schemas.microsoft.com/office/drawing/2014/main" id="{A882C4E4-DACA-42A1-98B3-48C087BA8F61}"/>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0" name="Oval 62">
                  <a:extLst>
                    <a:ext uri="{FF2B5EF4-FFF2-40B4-BE49-F238E27FC236}">
                      <a16:creationId xmlns:a16="http://schemas.microsoft.com/office/drawing/2014/main" id="{217171AC-A57B-4068-BEF6-707644A48A83}"/>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21" name="Oval 63">
                  <a:extLst>
                    <a:ext uri="{FF2B5EF4-FFF2-40B4-BE49-F238E27FC236}">
                      <a16:creationId xmlns:a16="http://schemas.microsoft.com/office/drawing/2014/main" id="{000F7102-2E6E-4FA1-8E69-B49408EF333C}"/>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22" name="Oval 64">
                  <a:extLst>
                    <a:ext uri="{FF2B5EF4-FFF2-40B4-BE49-F238E27FC236}">
                      <a16:creationId xmlns:a16="http://schemas.microsoft.com/office/drawing/2014/main" id="{EC5F2C4E-E893-4083-A8A8-BF62CCD0FBB6}"/>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23" name="Line 65">
                  <a:extLst>
                    <a:ext uri="{FF2B5EF4-FFF2-40B4-BE49-F238E27FC236}">
                      <a16:creationId xmlns:a16="http://schemas.microsoft.com/office/drawing/2014/main" id="{EA641BD4-03EB-47E5-A46C-4DF04999A1C2}"/>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4" name="Line 66">
                  <a:extLst>
                    <a:ext uri="{FF2B5EF4-FFF2-40B4-BE49-F238E27FC236}">
                      <a16:creationId xmlns:a16="http://schemas.microsoft.com/office/drawing/2014/main" id="{CED53BF1-CA87-406B-B8A7-B7B429D7F2D8}"/>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5" name="Line 67">
                  <a:extLst>
                    <a:ext uri="{FF2B5EF4-FFF2-40B4-BE49-F238E27FC236}">
                      <a16:creationId xmlns:a16="http://schemas.microsoft.com/office/drawing/2014/main" id="{06C6D8B3-4540-4488-AE74-32F7027B9AF0}"/>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6" name="Line 68">
                  <a:extLst>
                    <a:ext uri="{FF2B5EF4-FFF2-40B4-BE49-F238E27FC236}">
                      <a16:creationId xmlns:a16="http://schemas.microsoft.com/office/drawing/2014/main" id="{0B425253-ACDB-4AC6-A5CE-7426E657D83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27" name="Group 69">
                  <a:extLst>
                    <a:ext uri="{FF2B5EF4-FFF2-40B4-BE49-F238E27FC236}">
                      <a16:creationId xmlns:a16="http://schemas.microsoft.com/office/drawing/2014/main" id="{E6958067-D0F5-4180-9E47-CB5C1CEE3F3A}"/>
                    </a:ext>
                  </a:extLst>
                </p:cNvPr>
                <p:cNvGrpSpPr>
                  <a:grpSpLocks/>
                </p:cNvGrpSpPr>
                <p:nvPr/>
              </p:nvGrpSpPr>
              <p:grpSpPr bwMode="auto">
                <a:xfrm>
                  <a:off x="2688" y="2448"/>
                  <a:ext cx="224" cy="721"/>
                  <a:chOff x="2241" y="3031"/>
                  <a:chExt cx="224" cy="721"/>
                </a:xfrm>
                <a:grpFill/>
              </p:grpSpPr>
              <p:sp>
                <p:nvSpPr>
                  <p:cNvPr id="141" name="Oval 70">
                    <a:extLst>
                      <a:ext uri="{FF2B5EF4-FFF2-40B4-BE49-F238E27FC236}">
                        <a16:creationId xmlns:a16="http://schemas.microsoft.com/office/drawing/2014/main" id="{E10668ED-B02F-43B4-8013-44701505955C}"/>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42" name="Oval 71">
                    <a:extLst>
                      <a:ext uri="{FF2B5EF4-FFF2-40B4-BE49-F238E27FC236}">
                        <a16:creationId xmlns:a16="http://schemas.microsoft.com/office/drawing/2014/main" id="{F2E7E954-B566-4CDC-97F0-A1F0E7EEDDBA}"/>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3" name="Line 72">
                    <a:extLst>
                      <a:ext uri="{FF2B5EF4-FFF2-40B4-BE49-F238E27FC236}">
                        <a16:creationId xmlns:a16="http://schemas.microsoft.com/office/drawing/2014/main" id="{93A5727B-EB28-4277-8A2D-76F8250586D1}"/>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8" name="Group 73">
                  <a:extLst>
                    <a:ext uri="{FF2B5EF4-FFF2-40B4-BE49-F238E27FC236}">
                      <a16:creationId xmlns:a16="http://schemas.microsoft.com/office/drawing/2014/main" id="{A1B15BB5-42EB-43BB-B814-EE265AC8B4D1}"/>
                    </a:ext>
                  </a:extLst>
                </p:cNvPr>
                <p:cNvGrpSpPr>
                  <a:grpSpLocks/>
                </p:cNvGrpSpPr>
                <p:nvPr/>
              </p:nvGrpSpPr>
              <p:grpSpPr bwMode="auto">
                <a:xfrm>
                  <a:off x="3456" y="2448"/>
                  <a:ext cx="252" cy="761"/>
                  <a:chOff x="3133" y="3031"/>
                  <a:chExt cx="252" cy="761"/>
                </a:xfrm>
                <a:grpFill/>
              </p:grpSpPr>
              <p:sp>
                <p:nvSpPr>
                  <p:cNvPr id="138" name="Oval 74">
                    <a:extLst>
                      <a:ext uri="{FF2B5EF4-FFF2-40B4-BE49-F238E27FC236}">
                        <a16:creationId xmlns:a16="http://schemas.microsoft.com/office/drawing/2014/main" id="{E505EE9C-6ED7-4832-971F-F9E3A296C87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39" name="Oval 75">
                    <a:extLst>
                      <a:ext uri="{FF2B5EF4-FFF2-40B4-BE49-F238E27FC236}">
                        <a16:creationId xmlns:a16="http://schemas.microsoft.com/office/drawing/2014/main" id="{F35EBDA7-0348-47B2-AB20-73593CE71E8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40" name="Line 76">
                    <a:extLst>
                      <a:ext uri="{FF2B5EF4-FFF2-40B4-BE49-F238E27FC236}">
                        <a16:creationId xmlns:a16="http://schemas.microsoft.com/office/drawing/2014/main" id="{63B67EF8-2988-4C20-9D84-EA70B04DD67F}"/>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9" name="Group 77">
                  <a:extLst>
                    <a:ext uri="{FF2B5EF4-FFF2-40B4-BE49-F238E27FC236}">
                      <a16:creationId xmlns:a16="http://schemas.microsoft.com/office/drawing/2014/main" id="{2B25A542-0453-437E-854A-C69A48CA1BDC}"/>
                    </a:ext>
                  </a:extLst>
                </p:cNvPr>
                <p:cNvGrpSpPr>
                  <a:grpSpLocks/>
                </p:cNvGrpSpPr>
                <p:nvPr/>
              </p:nvGrpSpPr>
              <p:grpSpPr bwMode="auto">
                <a:xfrm>
                  <a:off x="4032" y="2448"/>
                  <a:ext cx="249" cy="786"/>
                  <a:chOff x="3714" y="2455"/>
                  <a:chExt cx="249" cy="786"/>
                </a:xfrm>
                <a:grpFill/>
              </p:grpSpPr>
              <p:sp>
                <p:nvSpPr>
                  <p:cNvPr id="135" name="Oval 78">
                    <a:extLst>
                      <a:ext uri="{FF2B5EF4-FFF2-40B4-BE49-F238E27FC236}">
                        <a16:creationId xmlns:a16="http://schemas.microsoft.com/office/drawing/2014/main" id="{1FAB090C-EB95-41A0-A400-231AE750FC8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6" name="Oval 79">
                    <a:extLst>
                      <a:ext uri="{FF2B5EF4-FFF2-40B4-BE49-F238E27FC236}">
                        <a16:creationId xmlns:a16="http://schemas.microsoft.com/office/drawing/2014/main" id="{213AF881-659F-4098-932B-43176243FA3A}"/>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37" name="Line 80">
                    <a:extLst>
                      <a:ext uri="{FF2B5EF4-FFF2-40B4-BE49-F238E27FC236}">
                        <a16:creationId xmlns:a16="http://schemas.microsoft.com/office/drawing/2014/main" id="{24BBF979-3BFB-479B-A407-8C823BBD3A9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30" name="Line 81">
                  <a:extLst>
                    <a:ext uri="{FF2B5EF4-FFF2-40B4-BE49-F238E27FC236}">
                      <a16:creationId xmlns:a16="http://schemas.microsoft.com/office/drawing/2014/main" id="{58713EED-CB60-426D-AFAE-27FFA9AE664C}"/>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1" name="Line 82">
                  <a:extLst>
                    <a:ext uri="{FF2B5EF4-FFF2-40B4-BE49-F238E27FC236}">
                      <a16:creationId xmlns:a16="http://schemas.microsoft.com/office/drawing/2014/main" id="{E00490A5-BDF6-4472-BF56-C328D95F3C3B}"/>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2" name="Line 83">
                  <a:extLst>
                    <a:ext uri="{FF2B5EF4-FFF2-40B4-BE49-F238E27FC236}">
                      <a16:creationId xmlns:a16="http://schemas.microsoft.com/office/drawing/2014/main" id="{EF9102F3-ED55-4D0A-AA63-B8688D730765}"/>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3" name="Oval 84">
                  <a:extLst>
                    <a:ext uri="{FF2B5EF4-FFF2-40B4-BE49-F238E27FC236}">
                      <a16:creationId xmlns:a16="http://schemas.microsoft.com/office/drawing/2014/main" id="{7BEFE849-B41F-4616-BCB2-BBF4D5F86DD2}"/>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34" name="Oval 85">
                  <a:extLst>
                    <a:ext uri="{FF2B5EF4-FFF2-40B4-BE49-F238E27FC236}">
                      <a16:creationId xmlns:a16="http://schemas.microsoft.com/office/drawing/2014/main" id="{91A00DAB-EEE2-49F6-A748-F129ED24018B}"/>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12" name="AutoShape 86">
                <a:extLst>
                  <a:ext uri="{FF2B5EF4-FFF2-40B4-BE49-F238E27FC236}">
                    <a16:creationId xmlns:a16="http://schemas.microsoft.com/office/drawing/2014/main" id="{ED22C439-4BE6-489C-8FE3-AD4A4C01C172}"/>
                  </a:ext>
                </a:extLst>
              </p:cNvPr>
              <p:cNvCxnSpPr>
                <a:cxnSpLocks noChangeShapeType="1"/>
                <a:stCxn id="148" idx="2"/>
                <a:endCxn id="136" idx="0"/>
              </p:cNvCxnSpPr>
              <p:nvPr/>
            </p:nvCxnSpPr>
            <p:spPr bwMode="auto">
              <a:xfrm rot="16200000" flipH="1">
                <a:off x="3824" y="495"/>
                <a:ext cx="336" cy="497"/>
              </a:xfrm>
              <a:prstGeom prst="bentConnector3">
                <a:avLst>
                  <a:gd name="adj1" fmla="val 50000"/>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Line 87">
                <a:extLst>
                  <a:ext uri="{FF2B5EF4-FFF2-40B4-BE49-F238E27FC236}">
                    <a16:creationId xmlns:a16="http://schemas.microsoft.com/office/drawing/2014/main" id="{42D51A3C-E7E6-4D45-B37D-11C07867404F}"/>
                  </a:ext>
                </a:extLst>
              </p:cNvPr>
              <p:cNvSpPr>
                <a:spLocks noChangeShapeType="1"/>
              </p:cNvSpPr>
              <p:nvPr/>
            </p:nvSpPr>
            <p:spPr bwMode="auto">
              <a:xfrm>
                <a:off x="3744" y="528"/>
                <a:ext cx="0" cy="48"/>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Text Box 88">
                <a:extLst>
                  <a:ext uri="{FF2B5EF4-FFF2-40B4-BE49-F238E27FC236}">
                    <a16:creationId xmlns:a16="http://schemas.microsoft.com/office/drawing/2014/main" id="{AC217363-8744-4FCB-8657-2AD9CF15BE3F}"/>
                  </a:ext>
                </a:extLst>
              </p:cNvPr>
              <p:cNvSpPr txBox="1">
                <a:spLocks noChangeArrowheads="1"/>
              </p:cNvSpPr>
              <p:nvPr/>
            </p:nvSpPr>
            <p:spPr bwMode="auto">
              <a:xfrm>
                <a:off x="5038" y="665"/>
                <a:ext cx="339" cy="27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cxnSp>
            <p:nvCxnSpPr>
              <p:cNvPr id="115" name="AutoShape 89">
                <a:extLst>
                  <a:ext uri="{FF2B5EF4-FFF2-40B4-BE49-F238E27FC236}">
                    <a16:creationId xmlns:a16="http://schemas.microsoft.com/office/drawing/2014/main" id="{608431B8-1755-4363-9EB7-1CE8284397D7}"/>
                  </a:ext>
                </a:extLst>
              </p:cNvPr>
              <p:cNvCxnSpPr>
                <a:cxnSpLocks noChangeShapeType="1"/>
                <a:stCxn id="149" idx="2"/>
                <a:endCxn id="119" idx="0"/>
              </p:cNvCxnSpPr>
              <p:nvPr/>
            </p:nvCxnSpPr>
            <p:spPr bwMode="auto">
              <a:xfrm rot="16200000" flipH="1">
                <a:off x="4279" y="205"/>
                <a:ext cx="343" cy="1086"/>
              </a:xfrm>
              <a:prstGeom prst="bentConnector3">
                <a:avLst>
                  <a:gd name="adj1" fmla="val 23319"/>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17811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Structure of Fibonacci heaps</a:t>
            </a:r>
          </a:p>
          <a:p>
            <a:pPr lvl="1" algn="just">
              <a:buFont typeface="Arial" panose="020B0604020202020204" pitchFamily="34" charset="0"/>
              <a:buChar char="•"/>
            </a:pPr>
            <a:r>
              <a:rPr lang="en-US" altLang="en-US" sz="2200" dirty="0">
                <a:solidFill>
                  <a:srgbClr val="080808"/>
                </a:solidFill>
              </a:rPr>
              <a:t>Like a binomial heap, a Fibonacci heap is a collection of min-heap-ordered trees. The trees in a Fibonacci heap are not constrained to be binomial trees. The picture shows below is an example of a Fibonacci heap.</a:t>
            </a:r>
          </a:p>
          <a:p>
            <a:pPr algn="just"/>
            <a:endParaRPr lang="en-US" altLang="en-US" sz="2400" dirty="0">
              <a:solidFill>
                <a:srgbClr val="080808"/>
              </a:solidFill>
            </a:endParaRPr>
          </a:p>
        </p:txBody>
      </p:sp>
      <p:grpSp>
        <p:nvGrpSpPr>
          <p:cNvPr id="42" name="Group 4">
            <a:extLst>
              <a:ext uri="{FF2B5EF4-FFF2-40B4-BE49-F238E27FC236}">
                <a16:creationId xmlns:a16="http://schemas.microsoft.com/office/drawing/2014/main" id="{90F5FC1E-B4F6-4249-B905-5A6DD10974B6}"/>
              </a:ext>
            </a:extLst>
          </p:cNvPr>
          <p:cNvGrpSpPr>
            <a:grpSpLocks/>
          </p:cNvGrpSpPr>
          <p:nvPr/>
        </p:nvGrpSpPr>
        <p:grpSpPr bwMode="auto">
          <a:xfrm>
            <a:off x="1066800" y="3429000"/>
            <a:ext cx="7010400" cy="2500313"/>
            <a:chOff x="816" y="1393"/>
            <a:chExt cx="4416" cy="1575"/>
          </a:xfrm>
        </p:grpSpPr>
        <p:sp>
          <p:nvSpPr>
            <p:cNvPr id="44" name="Oval 6">
              <a:extLst>
                <a:ext uri="{FF2B5EF4-FFF2-40B4-BE49-F238E27FC236}">
                  <a16:creationId xmlns:a16="http://schemas.microsoft.com/office/drawing/2014/main" id="{2CBEECA6-0D49-4DF4-8FD6-916CF6D9C16E}"/>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23</a:t>
              </a:r>
            </a:p>
          </p:txBody>
        </p:sp>
        <p:sp>
          <p:nvSpPr>
            <p:cNvPr id="45" name="Oval 7">
              <a:extLst>
                <a:ext uri="{FF2B5EF4-FFF2-40B4-BE49-F238E27FC236}">
                  <a16:creationId xmlns:a16="http://schemas.microsoft.com/office/drawing/2014/main" id="{76B83131-E314-4736-8441-6A48EEB3D4D7}"/>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46" name="Oval 8">
              <a:extLst>
                <a:ext uri="{FF2B5EF4-FFF2-40B4-BE49-F238E27FC236}">
                  <a16:creationId xmlns:a16="http://schemas.microsoft.com/office/drawing/2014/main" id="{6F4C8891-997A-4A4C-9B4D-C2CFB6E31ECA}"/>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47" name="Oval 9">
              <a:extLst>
                <a:ext uri="{FF2B5EF4-FFF2-40B4-BE49-F238E27FC236}">
                  <a16:creationId xmlns:a16="http://schemas.microsoft.com/office/drawing/2014/main" id="{9E1FD5A9-CC4F-46C8-A0AE-601FD95600BC}"/>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48" name="Oval 10">
              <a:extLst>
                <a:ext uri="{FF2B5EF4-FFF2-40B4-BE49-F238E27FC236}">
                  <a16:creationId xmlns:a16="http://schemas.microsoft.com/office/drawing/2014/main" id="{5730CAF3-C27A-4E78-9458-5FDAE1C9ADD2}"/>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49" name="Oval 11">
              <a:extLst>
                <a:ext uri="{FF2B5EF4-FFF2-40B4-BE49-F238E27FC236}">
                  <a16:creationId xmlns:a16="http://schemas.microsoft.com/office/drawing/2014/main" id="{5C092C29-1A69-4B74-87A4-0D6F2B366D7C}"/>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50" name="Oval 12">
              <a:extLst>
                <a:ext uri="{FF2B5EF4-FFF2-40B4-BE49-F238E27FC236}">
                  <a16:creationId xmlns:a16="http://schemas.microsoft.com/office/drawing/2014/main" id="{E709B4EA-4C2C-4AA5-8647-14143328EDED}"/>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51" name="Oval 13">
              <a:extLst>
                <a:ext uri="{FF2B5EF4-FFF2-40B4-BE49-F238E27FC236}">
                  <a16:creationId xmlns:a16="http://schemas.microsoft.com/office/drawing/2014/main" id="{4E7B3AD3-A77D-4EF2-A789-D8218A66687A}"/>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52" name="Oval 14">
              <a:extLst>
                <a:ext uri="{FF2B5EF4-FFF2-40B4-BE49-F238E27FC236}">
                  <a16:creationId xmlns:a16="http://schemas.microsoft.com/office/drawing/2014/main" id="{BF0F7688-2465-4F6D-8D68-3F405E044758}"/>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53" name="Oval 15">
              <a:extLst>
                <a:ext uri="{FF2B5EF4-FFF2-40B4-BE49-F238E27FC236}">
                  <a16:creationId xmlns:a16="http://schemas.microsoft.com/office/drawing/2014/main" id="{7F941829-C000-4D0C-A947-C0A76E4C8BD3}"/>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54" name="Oval 16">
              <a:extLst>
                <a:ext uri="{FF2B5EF4-FFF2-40B4-BE49-F238E27FC236}">
                  <a16:creationId xmlns:a16="http://schemas.microsoft.com/office/drawing/2014/main" id="{C7CE4828-7236-4594-9E2D-07BAAEB51805}"/>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55" name="Oval 17">
              <a:extLst>
                <a:ext uri="{FF2B5EF4-FFF2-40B4-BE49-F238E27FC236}">
                  <a16:creationId xmlns:a16="http://schemas.microsoft.com/office/drawing/2014/main" id="{8D9C515F-CC6B-4827-AA6D-0A60689CFE6E}"/>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56" name="Oval 18">
              <a:extLst>
                <a:ext uri="{FF2B5EF4-FFF2-40B4-BE49-F238E27FC236}">
                  <a16:creationId xmlns:a16="http://schemas.microsoft.com/office/drawing/2014/main" id="{274F9585-91F4-4FB9-93A9-27EB4C1F92C4}"/>
                </a:ext>
              </a:extLst>
            </p:cNvPr>
            <p:cNvSpPr>
              <a:spLocks noChangeArrowheads="1"/>
            </p:cNvSpPr>
            <p:nvPr/>
          </p:nvSpPr>
          <p:spPr bwMode="auto">
            <a:xfrm>
              <a:off x="4992"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57" name="Oval 19">
              <a:extLst>
                <a:ext uri="{FF2B5EF4-FFF2-40B4-BE49-F238E27FC236}">
                  <a16:creationId xmlns:a16="http://schemas.microsoft.com/office/drawing/2014/main" id="{20146A2B-DB44-4DFD-B789-61CD01D0A322}"/>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58" name="Line 20">
              <a:extLst>
                <a:ext uri="{FF2B5EF4-FFF2-40B4-BE49-F238E27FC236}">
                  <a16:creationId xmlns:a16="http://schemas.microsoft.com/office/drawing/2014/main" id="{795A1907-17F4-4A0C-814E-C9C00E34483B}"/>
                </a:ext>
              </a:extLst>
            </p:cNvPr>
            <p:cNvSpPr>
              <a:spLocks noChangeShapeType="1"/>
            </p:cNvSpPr>
            <p:nvPr/>
          </p:nvSpPr>
          <p:spPr bwMode="auto">
            <a:xfrm>
              <a:off x="1056" y="1746"/>
              <a:ext cx="38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59" name="Line 21">
              <a:extLst>
                <a:ext uri="{FF2B5EF4-FFF2-40B4-BE49-F238E27FC236}">
                  <a16:creationId xmlns:a16="http://schemas.microsoft.com/office/drawing/2014/main" id="{5CF45997-8784-4919-8112-0D32D99A822C}"/>
                </a:ext>
              </a:extLst>
            </p:cNvPr>
            <p:cNvSpPr>
              <a:spLocks noChangeShapeType="1"/>
            </p:cNvSpPr>
            <p:nvPr/>
          </p:nvSpPr>
          <p:spPr bwMode="auto">
            <a:xfrm>
              <a:off x="1710" y="1754"/>
              <a:ext cx="78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0" name="Line 22">
              <a:extLst>
                <a:ext uri="{FF2B5EF4-FFF2-40B4-BE49-F238E27FC236}">
                  <a16:creationId xmlns:a16="http://schemas.microsoft.com/office/drawing/2014/main" id="{ED296466-3F10-4458-A812-3BB568F59E16}"/>
                </a:ext>
              </a:extLst>
            </p:cNvPr>
            <p:cNvSpPr>
              <a:spLocks noChangeShapeType="1"/>
            </p:cNvSpPr>
            <p:nvPr/>
          </p:nvSpPr>
          <p:spPr bwMode="auto">
            <a:xfrm>
              <a:off x="2784" y="1750"/>
              <a:ext cx="81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1" name="Line 23">
              <a:extLst>
                <a:ext uri="{FF2B5EF4-FFF2-40B4-BE49-F238E27FC236}">
                  <a16:creationId xmlns:a16="http://schemas.microsoft.com/office/drawing/2014/main" id="{2BC49CB2-01DC-43FB-86AC-BF41B2CF4470}"/>
                </a:ext>
              </a:extLst>
            </p:cNvPr>
            <p:cNvSpPr>
              <a:spLocks noChangeShapeType="1"/>
            </p:cNvSpPr>
            <p:nvPr/>
          </p:nvSpPr>
          <p:spPr bwMode="auto">
            <a:xfrm>
              <a:off x="3855" y="1754"/>
              <a:ext cx="89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2" name="Line 24">
              <a:extLst>
                <a:ext uri="{FF2B5EF4-FFF2-40B4-BE49-F238E27FC236}">
                  <a16:creationId xmlns:a16="http://schemas.microsoft.com/office/drawing/2014/main" id="{461B5D9D-B6CE-40FA-ACA6-499FFE9CEC04}"/>
                </a:ext>
              </a:extLst>
            </p:cNvPr>
            <p:cNvSpPr>
              <a:spLocks noChangeShapeType="1"/>
            </p:cNvSpPr>
            <p:nvPr/>
          </p:nvSpPr>
          <p:spPr bwMode="auto">
            <a:xfrm flipH="1">
              <a:off x="2160"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3" name="Line 25">
              <a:extLst>
                <a:ext uri="{FF2B5EF4-FFF2-40B4-BE49-F238E27FC236}">
                  <a16:creationId xmlns:a16="http://schemas.microsoft.com/office/drawing/2014/main" id="{018B1BE8-78BC-42B9-8282-784673EEFB61}"/>
                </a:ext>
              </a:extLst>
            </p:cNvPr>
            <p:cNvSpPr>
              <a:spLocks noChangeShapeType="1"/>
            </p:cNvSpPr>
            <p:nvPr/>
          </p:nvSpPr>
          <p:spPr bwMode="auto">
            <a:xfrm>
              <a:off x="2627" y="1873"/>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4" name="Line 26">
              <a:extLst>
                <a:ext uri="{FF2B5EF4-FFF2-40B4-BE49-F238E27FC236}">
                  <a16:creationId xmlns:a16="http://schemas.microsoft.com/office/drawing/2014/main" id="{B1296E5A-060C-4363-A7D3-9C0097509FC8}"/>
                </a:ext>
              </a:extLst>
            </p:cNvPr>
            <p:cNvSpPr>
              <a:spLocks noChangeShapeType="1"/>
            </p:cNvSpPr>
            <p:nvPr/>
          </p:nvSpPr>
          <p:spPr bwMode="auto">
            <a:xfrm>
              <a:off x="2688" y="1824"/>
              <a:ext cx="384"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5" name="Line 27">
              <a:extLst>
                <a:ext uri="{FF2B5EF4-FFF2-40B4-BE49-F238E27FC236}">
                  <a16:creationId xmlns:a16="http://schemas.microsoft.com/office/drawing/2014/main" id="{8C456EE0-5999-46DE-8C77-FE3022307DED}"/>
                </a:ext>
              </a:extLst>
            </p:cNvPr>
            <p:cNvSpPr>
              <a:spLocks noChangeShapeType="1"/>
            </p:cNvSpPr>
            <p:nvPr/>
          </p:nvSpPr>
          <p:spPr bwMode="auto">
            <a:xfrm>
              <a:off x="2148" y="2457"/>
              <a:ext cx="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6" name="Line 28">
              <a:extLst>
                <a:ext uri="{FF2B5EF4-FFF2-40B4-BE49-F238E27FC236}">
                  <a16:creationId xmlns:a16="http://schemas.microsoft.com/office/drawing/2014/main" id="{4867BE82-5E04-470C-8F80-582397BAB57B}"/>
                </a:ext>
              </a:extLst>
            </p:cNvPr>
            <p:cNvSpPr>
              <a:spLocks noChangeShapeType="1"/>
            </p:cNvSpPr>
            <p:nvPr/>
          </p:nvSpPr>
          <p:spPr bwMode="auto">
            <a:xfrm>
              <a:off x="3120" y="2448"/>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7" name="Line 29">
              <a:extLst>
                <a:ext uri="{FF2B5EF4-FFF2-40B4-BE49-F238E27FC236}">
                  <a16:creationId xmlns:a16="http://schemas.microsoft.com/office/drawing/2014/main" id="{611E53C6-AFB7-4066-A91F-2F6BA457B13E}"/>
                </a:ext>
              </a:extLst>
            </p:cNvPr>
            <p:cNvSpPr>
              <a:spLocks noChangeShapeType="1"/>
            </p:cNvSpPr>
            <p:nvPr/>
          </p:nvSpPr>
          <p:spPr bwMode="auto">
            <a:xfrm>
              <a:off x="3723" y="1863"/>
              <a:ext cx="0" cy="3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8" name="Line 30">
              <a:extLst>
                <a:ext uri="{FF2B5EF4-FFF2-40B4-BE49-F238E27FC236}">
                  <a16:creationId xmlns:a16="http://schemas.microsoft.com/office/drawing/2014/main" id="{478B395C-B78D-4F88-B0B0-948B624CE01E}"/>
                </a:ext>
              </a:extLst>
            </p:cNvPr>
            <p:cNvSpPr>
              <a:spLocks noChangeShapeType="1"/>
            </p:cNvSpPr>
            <p:nvPr/>
          </p:nvSpPr>
          <p:spPr bwMode="auto">
            <a:xfrm flipH="1">
              <a:off x="4608" y="1854"/>
              <a:ext cx="201" cy="30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69" name="Line 31">
              <a:extLst>
                <a:ext uri="{FF2B5EF4-FFF2-40B4-BE49-F238E27FC236}">
                  <a16:creationId xmlns:a16="http://schemas.microsoft.com/office/drawing/2014/main" id="{5DFD1AB2-59D0-4A16-823E-0C783DCD5991}"/>
                </a:ext>
              </a:extLst>
            </p:cNvPr>
            <p:cNvSpPr>
              <a:spLocks noChangeShapeType="1"/>
            </p:cNvSpPr>
            <p:nvPr/>
          </p:nvSpPr>
          <p:spPr bwMode="auto">
            <a:xfrm>
              <a:off x="4935" y="1872"/>
              <a:ext cx="20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70" name="Line 32">
              <a:extLst>
                <a:ext uri="{FF2B5EF4-FFF2-40B4-BE49-F238E27FC236}">
                  <a16:creationId xmlns:a16="http://schemas.microsoft.com/office/drawing/2014/main" id="{6CCC467B-2743-44E3-82B1-91ADEE03AB0D}"/>
                </a:ext>
              </a:extLst>
            </p:cNvPr>
            <p:cNvSpPr>
              <a:spLocks noChangeShapeType="1"/>
            </p:cNvSpPr>
            <p:nvPr/>
          </p:nvSpPr>
          <p:spPr bwMode="auto">
            <a:xfrm>
              <a:off x="4560" y="2400"/>
              <a:ext cx="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71" name="Text Box 33">
              <a:extLst>
                <a:ext uri="{FF2B5EF4-FFF2-40B4-BE49-F238E27FC236}">
                  <a16:creationId xmlns:a16="http://schemas.microsoft.com/office/drawing/2014/main" id="{20F12559-BD10-445B-ABCF-EFCBE32644B2}"/>
                </a:ext>
              </a:extLst>
            </p:cNvPr>
            <p:cNvSpPr txBox="1">
              <a:spLocks noChangeArrowheads="1"/>
            </p:cNvSpPr>
            <p:nvPr/>
          </p:nvSpPr>
          <p:spPr bwMode="auto">
            <a:xfrm>
              <a:off x="2352" y="1393"/>
              <a:ext cx="43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chemeClr val="tx1"/>
                  </a:solidFill>
                  <a:latin typeface="Times New Roman" panose="02020603050405020304" pitchFamily="18" charset="0"/>
                  <a:ea typeface="新細明體" panose="02020500000000000000" pitchFamily="18" charset="-120"/>
                </a:rPr>
                <a:t>H</a:t>
              </a:r>
              <a:r>
                <a:rPr lang="en-US" altLang="zh-TW" sz="1600" b="0" i="1" dirty="0" err="1">
                  <a:solidFill>
                    <a:schemeClr val="tx1"/>
                  </a:solidFill>
                  <a:latin typeface="Times New Roman" panose="02020603050405020304" pitchFamily="18" charset="0"/>
                  <a:ea typeface="新細明體" panose="02020500000000000000" pitchFamily="18" charset="-120"/>
                </a:rPr>
                <a:t>.min</a:t>
              </a:r>
              <a:endParaRPr lang="en-US" altLang="zh-TW" sz="1600" b="0" dirty="0">
                <a:solidFill>
                  <a:schemeClr val="tx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88376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D81F4AE5-32DB-424A-92C5-E54A608AB5ED}"/>
              </a:ext>
            </a:extLst>
          </p:cNvPr>
          <p:cNvGrpSpPr/>
          <p:nvPr/>
        </p:nvGrpSpPr>
        <p:grpSpPr>
          <a:xfrm>
            <a:off x="1835696" y="1371194"/>
            <a:ext cx="5919953" cy="2225799"/>
            <a:chOff x="1880123" y="3581400"/>
            <a:chExt cx="5919953" cy="2225799"/>
          </a:xfrm>
        </p:grpSpPr>
        <p:grpSp>
          <p:nvGrpSpPr>
            <p:cNvPr id="109" name="Group 47">
              <a:extLst>
                <a:ext uri="{FF2B5EF4-FFF2-40B4-BE49-F238E27FC236}">
                  <a16:creationId xmlns:a16="http://schemas.microsoft.com/office/drawing/2014/main" id="{57823929-C564-44F1-825C-AA73CA4A9DF6}"/>
                </a:ext>
              </a:extLst>
            </p:cNvPr>
            <p:cNvGrpSpPr>
              <a:grpSpLocks/>
            </p:cNvGrpSpPr>
            <p:nvPr/>
          </p:nvGrpSpPr>
          <p:grpSpPr bwMode="auto">
            <a:xfrm>
              <a:off x="4858618" y="3581400"/>
              <a:ext cx="1462895" cy="487846"/>
              <a:chOff x="1488" y="1536"/>
              <a:chExt cx="1027" cy="432"/>
            </a:xfrm>
          </p:grpSpPr>
          <p:grpSp>
            <p:nvGrpSpPr>
              <p:cNvPr id="144" name="Group 48">
                <a:extLst>
                  <a:ext uri="{FF2B5EF4-FFF2-40B4-BE49-F238E27FC236}">
                    <a16:creationId xmlns:a16="http://schemas.microsoft.com/office/drawing/2014/main" id="{1B7F9FC2-478C-4200-BCF8-4BEF2CDCE5D9}"/>
                  </a:ext>
                </a:extLst>
              </p:cNvPr>
              <p:cNvGrpSpPr>
                <a:grpSpLocks/>
              </p:cNvGrpSpPr>
              <p:nvPr/>
            </p:nvGrpSpPr>
            <p:grpSpPr bwMode="auto">
              <a:xfrm>
                <a:off x="1671" y="1737"/>
                <a:ext cx="825" cy="135"/>
                <a:chOff x="1680" y="1728"/>
                <a:chExt cx="1200" cy="240"/>
              </a:xfrm>
            </p:grpSpPr>
            <p:sp>
              <p:nvSpPr>
                <p:cNvPr id="147" name="Rectangle 49">
                  <a:extLst>
                    <a:ext uri="{FF2B5EF4-FFF2-40B4-BE49-F238E27FC236}">
                      <a16:creationId xmlns:a16="http://schemas.microsoft.com/office/drawing/2014/main" id="{2240EBAF-22BD-41B4-9E95-3374583C699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8" name="Rectangle 50">
                  <a:extLst>
                    <a:ext uri="{FF2B5EF4-FFF2-40B4-BE49-F238E27FC236}">
                      <a16:creationId xmlns:a16="http://schemas.microsoft.com/office/drawing/2014/main" id="{E19B7424-B14D-4CD0-A45F-7E895BCA473C}"/>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49" name="Rectangle 51">
                  <a:extLst>
                    <a:ext uri="{FF2B5EF4-FFF2-40B4-BE49-F238E27FC236}">
                      <a16:creationId xmlns:a16="http://schemas.microsoft.com/office/drawing/2014/main" id="{0C93FB70-9280-4E73-987C-D2934B496A9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0" name="Rectangle 52">
                  <a:extLst>
                    <a:ext uri="{FF2B5EF4-FFF2-40B4-BE49-F238E27FC236}">
                      <a16:creationId xmlns:a16="http://schemas.microsoft.com/office/drawing/2014/main" id="{FDFEEC95-03F9-429F-9C62-69174A81522D}"/>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51" name="Rectangle 53">
                  <a:extLst>
                    <a:ext uri="{FF2B5EF4-FFF2-40B4-BE49-F238E27FC236}">
                      <a16:creationId xmlns:a16="http://schemas.microsoft.com/office/drawing/2014/main" id="{C86F678B-34E9-41BA-8187-0B9A567CA4D5}"/>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45" name="Text Box 54">
                <a:extLst>
                  <a:ext uri="{FF2B5EF4-FFF2-40B4-BE49-F238E27FC236}">
                    <a16:creationId xmlns:a16="http://schemas.microsoft.com/office/drawing/2014/main" id="{27D1BCDE-71C3-429E-9CBC-1FFD89DF9097}"/>
                  </a:ext>
                </a:extLst>
              </p:cNvPr>
              <p:cNvSpPr txBox="1">
                <a:spLocks noChangeArrowheads="1"/>
              </p:cNvSpPr>
              <p:nvPr/>
            </p:nvSpPr>
            <p:spPr bwMode="auto">
              <a:xfrm>
                <a:off x="1661" y="1536"/>
                <a:ext cx="85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46" name="Text Box 55">
                <a:extLst>
                  <a:ext uri="{FF2B5EF4-FFF2-40B4-BE49-F238E27FC236}">
                    <a16:creationId xmlns:a16="http://schemas.microsoft.com/office/drawing/2014/main" id="{96E2434C-9BD1-4B68-A8FD-4FA7477440CD}"/>
                  </a:ext>
                </a:extLst>
              </p:cNvPr>
              <p:cNvSpPr txBox="1">
                <a:spLocks noChangeArrowheads="1"/>
              </p:cNvSpPr>
              <p:nvPr/>
            </p:nvSpPr>
            <p:spPr bwMode="auto">
              <a:xfrm>
                <a:off x="1488" y="1695"/>
                <a:ext cx="22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10" name="Group 56">
              <a:extLst>
                <a:ext uri="{FF2B5EF4-FFF2-40B4-BE49-F238E27FC236}">
                  <a16:creationId xmlns:a16="http://schemas.microsoft.com/office/drawing/2014/main" id="{06A0BD72-BB5D-4160-9D48-A1113D91DFB9}"/>
                </a:ext>
              </a:extLst>
            </p:cNvPr>
            <p:cNvGrpSpPr>
              <a:grpSpLocks/>
            </p:cNvGrpSpPr>
            <p:nvPr/>
          </p:nvGrpSpPr>
          <p:grpSpPr bwMode="auto">
            <a:xfrm>
              <a:off x="1880123" y="3906631"/>
              <a:ext cx="5919953" cy="1900568"/>
              <a:chOff x="1221" y="528"/>
              <a:chExt cx="4156" cy="1683"/>
            </a:xfrm>
            <a:solidFill>
              <a:schemeClr val="bg1"/>
            </a:solidFill>
          </p:grpSpPr>
          <p:grpSp>
            <p:nvGrpSpPr>
              <p:cNvPr id="111" name="Group 57">
                <a:extLst>
                  <a:ext uri="{FF2B5EF4-FFF2-40B4-BE49-F238E27FC236}">
                    <a16:creationId xmlns:a16="http://schemas.microsoft.com/office/drawing/2014/main" id="{C8EC731E-8184-45E4-A2B0-5FBBE98FFB21}"/>
                  </a:ext>
                </a:extLst>
              </p:cNvPr>
              <p:cNvGrpSpPr>
                <a:grpSpLocks/>
              </p:cNvGrpSpPr>
              <p:nvPr/>
            </p:nvGrpSpPr>
            <p:grpSpPr bwMode="auto">
              <a:xfrm>
                <a:off x="1221" y="912"/>
                <a:ext cx="4107" cy="1299"/>
                <a:chOff x="1125" y="2448"/>
                <a:chExt cx="4107" cy="1299"/>
              </a:xfrm>
              <a:grpFill/>
            </p:grpSpPr>
            <p:sp>
              <p:nvSpPr>
                <p:cNvPr id="117" name="Oval 59">
                  <a:extLst>
                    <a:ext uri="{FF2B5EF4-FFF2-40B4-BE49-F238E27FC236}">
                      <a16:creationId xmlns:a16="http://schemas.microsoft.com/office/drawing/2014/main" id="{FFE02CFE-E709-4956-ABCE-FDBA544ECEDA}"/>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18" name="Oval 60">
                  <a:extLst>
                    <a:ext uri="{FF2B5EF4-FFF2-40B4-BE49-F238E27FC236}">
                      <a16:creationId xmlns:a16="http://schemas.microsoft.com/office/drawing/2014/main" id="{6E5AC414-CE84-4F2A-97F3-0D5795F75AA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19" name="Oval 61">
                  <a:extLst>
                    <a:ext uri="{FF2B5EF4-FFF2-40B4-BE49-F238E27FC236}">
                      <a16:creationId xmlns:a16="http://schemas.microsoft.com/office/drawing/2014/main" id="{A882C4E4-DACA-42A1-98B3-48C087BA8F61}"/>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20" name="Oval 62">
                  <a:extLst>
                    <a:ext uri="{FF2B5EF4-FFF2-40B4-BE49-F238E27FC236}">
                      <a16:creationId xmlns:a16="http://schemas.microsoft.com/office/drawing/2014/main" id="{217171AC-A57B-4068-BEF6-707644A48A83}"/>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21" name="Oval 63">
                  <a:extLst>
                    <a:ext uri="{FF2B5EF4-FFF2-40B4-BE49-F238E27FC236}">
                      <a16:creationId xmlns:a16="http://schemas.microsoft.com/office/drawing/2014/main" id="{000F7102-2E6E-4FA1-8E69-B49408EF333C}"/>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22" name="Oval 64">
                  <a:extLst>
                    <a:ext uri="{FF2B5EF4-FFF2-40B4-BE49-F238E27FC236}">
                      <a16:creationId xmlns:a16="http://schemas.microsoft.com/office/drawing/2014/main" id="{EC5F2C4E-E893-4083-A8A8-BF62CCD0FBB6}"/>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23" name="Line 65">
                  <a:extLst>
                    <a:ext uri="{FF2B5EF4-FFF2-40B4-BE49-F238E27FC236}">
                      <a16:creationId xmlns:a16="http://schemas.microsoft.com/office/drawing/2014/main" id="{EA641BD4-03EB-47E5-A46C-4DF04999A1C2}"/>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4" name="Line 66">
                  <a:extLst>
                    <a:ext uri="{FF2B5EF4-FFF2-40B4-BE49-F238E27FC236}">
                      <a16:creationId xmlns:a16="http://schemas.microsoft.com/office/drawing/2014/main" id="{CED53BF1-CA87-406B-B8A7-B7B429D7F2D8}"/>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5" name="Line 67">
                  <a:extLst>
                    <a:ext uri="{FF2B5EF4-FFF2-40B4-BE49-F238E27FC236}">
                      <a16:creationId xmlns:a16="http://schemas.microsoft.com/office/drawing/2014/main" id="{06C6D8B3-4540-4488-AE74-32F7027B9AF0}"/>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26" name="Line 68">
                  <a:extLst>
                    <a:ext uri="{FF2B5EF4-FFF2-40B4-BE49-F238E27FC236}">
                      <a16:creationId xmlns:a16="http://schemas.microsoft.com/office/drawing/2014/main" id="{0B425253-ACDB-4AC6-A5CE-7426E657D83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27" name="Group 69">
                  <a:extLst>
                    <a:ext uri="{FF2B5EF4-FFF2-40B4-BE49-F238E27FC236}">
                      <a16:creationId xmlns:a16="http://schemas.microsoft.com/office/drawing/2014/main" id="{E6958067-D0F5-4180-9E47-CB5C1CEE3F3A}"/>
                    </a:ext>
                  </a:extLst>
                </p:cNvPr>
                <p:cNvGrpSpPr>
                  <a:grpSpLocks/>
                </p:cNvGrpSpPr>
                <p:nvPr/>
              </p:nvGrpSpPr>
              <p:grpSpPr bwMode="auto">
                <a:xfrm>
                  <a:off x="2688" y="2448"/>
                  <a:ext cx="224" cy="721"/>
                  <a:chOff x="2241" y="3031"/>
                  <a:chExt cx="224" cy="721"/>
                </a:xfrm>
                <a:grpFill/>
              </p:grpSpPr>
              <p:sp>
                <p:nvSpPr>
                  <p:cNvPr id="141" name="Oval 70">
                    <a:extLst>
                      <a:ext uri="{FF2B5EF4-FFF2-40B4-BE49-F238E27FC236}">
                        <a16:creationId xmlns:a16="http://schemas.microsoft.com/office/drawing/2014/main" id="{E10668ED-B02F-43B4-8013-44701505955C}"/>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42" name="Oval 71">
                    <a:extLst>
                      <a:ext uri="{FF2B5EF4-FFF2-40B4-BE49-F238E27FC236}">
                        <a16:creationId xmlns:a16="http://schemas.microsoft.com/office/drawing/2014/main" id="{F2E7E954-B566-4CDC-97F0-A1F0E7EEDDBA}"/>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3" name="Line 72">
                    <a:extLst>
                      <a:ext uri="{FF2B5EF4-FFF2-40B4-BE49-F238E27FC236}">
                        <a16:creationId xmlns:a16="http://schemas.microsoft.com/office/drawing/2014/main" id="{93A5727B-EB28-4277-8A2D-76F8250586D1}"/>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8" name="Group 73">
                  <a:extLst>
                    <a:ext uri="{FF2B5EF4-FFF2-40B4-BE49-F238E27FC236}">
                      <a16:creationId xmlns:a16="http://schemas.microsoft.com/office/drawing/2014/main" id="{A1B15BB5-42EB-43BB-B814-EE265AC8B4D1}"/>
                    </a:ext>
                  </a:extLst>
                </p:cNvPr>
                <p:cNvGrpSpPr>
                  <a:grpSpLocks/>
                </p:cNvGrpSpPr>
                <p:nvPr/>
              </p:nvGrpSpPr>
              <p:grpSpPr bwMode="auto">
                <a:xfrm>
                  <a:off x="3456" y="2448"/>
                  <a:ext cx="252" cy="761"/>
                  <a:chOff x="3133" y="3031"/>
                  <a:chExt cx="252" cy="761"/>
                </a:xfrm>
                <a:grpFill/>
              </p:grpSpPr>
              <p:sp>
                <p:nvSpPr>
                  <p:cNvPr id="138" name="Oval 74">
                    <a:extLst>
                      <a:ext uri="{FF2B5EF4-FFF2-40B4-BE49-F238E27FC236}">
                        <a16:creationId xmlns:a16="http://schemas.microsoft.com/office/drawing/2014/main" id="{E505EE9C-6ED7-4832-971F-F9E3A296C87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39" name="Oval 75">
                    <a:extLst>
                      <a:ext uri="{FF2B5EF4-FFF2-40B4-BE49-F238E27FC236}">
                        <a16:creationId xmlns:a16="http://schemas.microsoft.com/office/drawing/2014/main" id="{F35EBDA7-0348-47B2-AB20-73593CE71E8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40" name="Line 76">
                    <a:extLst>
                      <a:ext uri="{FF2B5EF4-FFF2-40B4-BE49-F238E27FC236}">
                        <a16:creationId xmlns:a16="http://schemas.microsoft.com/office/drawing/2014/main" id="{63B67EF8-2988-4C20-9D84-EA70B04DD67F}"/>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29" name="Group 77">
                  <a:extLst>
                    <a:ext uri="{FF2B5EF4-FFF2-40B4-BE49-F238E27FC236}">
                      <a16:creationId xmlns:a16="http://schemas.microsoft.com/office/drawing/2014/main" id="{2B25A542-0453-437E-854A-C69A48CA1BDC}"/>
                    </a:ext>
                  </a:extLst>
                </p:cNvPr>
                <p:cNvGrpSpPr>
                  <a:grpSpLocks/>
                </p:cNvGrpSpPr>
                <p:nvPr/>
              </p:nvGrpSpPr>
              <p:grpSpPr bwMode="auto">
                <a:xfrm>
                  <a:off x="4032" y="2448"/>
                  <a:ext cx="249" cy="786"/>
                  <a:chOff x="3714" y="2455"/>
                  <a:chExt cx="249" cy="786"/>
                </a:xfrm>
                <a:grpFill/>
              </p:grpSpPr>
              <p:sp>
                <p:nvSpPr>
                  <p:cNvPr id="135" name="Oval 78">
                    <a:extLst>
                      <a:ext uri="{FF2B5EF4-FFF2-40B4-BE49-F238E27FC236}">
                        <a16:creationId xmlns:a16="http://schemas.microsoft.com/office/drawing/2014/main" id="{1FAB090C-EB95-41A0-A400-231AE750FC8F}"/>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36" name="Oval 79">
                    <a:extLst>
                      <a:ext uri="{FF2B5EF4-FFF2-40B4-BE49-F238E27FC236}">
                        <a16:creationId xmlns:a16="http://schemas.microsoft.com/office/drawing/2014/main" id="{213AF881-659F-4098-932B-43176243FA3A}"/>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37" name="Line 80">
                    <a:extLst>
                      <a:ext uri="{FF2B5EF4-FFF2-40B4-BE49-F238E27FC236}">
                        <a16:creationId xmlns:a16="http://schemas.microsoft.com/office/drawing/2014/main" id="{24BBF979-3BFB-479B-A407-8C823BBD3A9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30" name="Line 81">
                  <a:extLst>
                    <a:ext uri="{FF2B5EF4-FFF2-40B4-BE49-F238E27FC236}">
                      <a16:creationId xmlns:a16="http://schemas.microsoft.com/office/drawing/2014/main" id="{58713EED-CB60-426D-AFAE-27FFA9AE664C}"/>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1" name="Line 82">
                  <a:extLst>
                    <a:ext uri="{FF2B5EF4-FFF2-40B4-BE49-F238E27FC236}">
                      <a16:creationId xmlns:a16="http://schemas.microsoft.com/office/drawing/2014/main" id="{E00490A5-BDF6-4472-BF56-C328D95F3C3B}"/>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2" name="Line 83">
                  <a:extLst>
                    <a:ext uri="{FF2B5EF4-FFF2-40B4-BE49-F238E27FC236}">
                      <a16:creationId xmlns:a16="http://schemas.microsoft.com/office/drawing/2014/main" id="{EF9102F3-ED55-4D0A-AA63-B8688D730765}"/>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3" name="Oval 84">
                  <a:extLst>
                    <a:ext uri="{FF2B5EF4-FFF2-40B4-BE49-F238E27FC236}">
                      <a16:creationId xmlns:a16="http://schemas.microsoft.com/office/drawing/2014/main" id="{7BEFE849-B41F-4616-BCB2-BBF4D5F86DD2}"/>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34" name="Oval 85">
                  <a:extLst>
                    <a:ext uri="{FF2B5EF4-FFF2-40B4-BE49-F238E27FC236}">
                      <a16:creationId xmlns:a16="http://schemas.microsoft.com/office/drawing/2014/main" id="{91A00DAB-EEE2-49F6-A748-F129ED24018B}"/>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12" name="AutoShape 86">
                <a:extLst>
                  <a:ext uri="{FF2B5EF4-FFF2-40B4-BE49-F238E27FC236}">
                    <a16:creationId xmlns:a16="http://schemas.microsoft.com/office/drawing/2014/main" id="{ED22C439-4BE6-489C-8FE3-AD4A4C01C172}"/>
                  </a:ext>
                </a:extLst>
              </p:cNvPr>
              <p:cNvCxnSpPr>
                <a:cxnSpLocks noChangeShapeType="1"/>
                <a:stCxn id="148" idx="2"/>
                <a:endCxn id="136" idx="0"/>
              </p:cNvCxnSpPr>
              <p:nvPr/>
            </p:nvCxnSpPr>
            <p:spPr bwMode="auto">
              <a:xfrm rot="16200000" flipH="1">
                <a:off x="3824" y="495"/>
                <a:ext cx="336" cy="497"/>
              </a:xfrm>
              <a:prstGeom prst="bentConnector3">
                <a:avLst>
                  <a:gd name="adj1" fmla="val 50000"/>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Line 87">
                <a:extLst>
                  <a:ext uri="{FF2B5EF4-FFF2-40B4-BE49-F238E27FC236}">
                    <a16:creationId xmlns:a16="http://schemas.microsoft.com/office/drawing/2014/main" id="{42D51A3C-E7E6-4D45-B37D-11C07867404F}"/>
                  </a:ext>
                </a:extLst>
              </p:cNvPr>
              <p:cNvSpPr>
                <a:spLocks noChangeShapeType="1"/>
              </p:cNvSpPr>
              <p:nvPr/>
            </p:nvSpPr>
            <p:spPr bwMode="auto">
              <a:xfrm>
                <a:off x="3744" y="528"/>
                <a:ext cx="0" cy="48"/>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Text Box 88">
                <a:extLst>
                  <a:ext uri="{FF2B5EF4-FFF2-40B4-BE49-F238E27FC236}">
                    <a16:creationId xmlns:a16="http://schemas.microsoft.com/office/drawing/2014/main" id="{AC217363-8744-4FCB-8657-2AD9CF15BE3F}"/>
                  </a:ext>
                </a:extLst>
              </p:cNvPr>
              <p:cNvSpPr txBox="1">
                <a:spLocks noChangeArrowheads="1"/>
              </p:cNvSpPr>
              <p:nvPr/>
            </p:nvSpPr>
            <p:spPr bwMode="auto">
              <a:xfrm>
                <a:off x="5038" y="665"/>
                <a:ext cx="339" cy="27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cxnSp>
            <p:nvCxnSpPr>
              <p:cNvPr id="115" name="AutoShape 89">
                <a:extLst>
                  <a:ext uri="{FF2B5EF4-FFF2-40B4-BE49-F238E27FC236}">
                    <a16:creationId xmlns:a16="http://schemas.microsoft.com/office/drawing/2014/main" id="{608431B8-1755-4363-9EB7-1CE8284397D7}"/>
                  </a:ext>
                </a:extLst>
              </p:cNvPr>
              <p:cNvCxnSpPr>
                <a:cxnSpLocks noChangeShapeType="1"/>
                <a:stCxn id="149" idx="2"/>
                <a:endCxn id="119" idx="0"/>
              </p:cNvCxnSpPr>
              <p:nvPr/>
            </p:nvCxnSpPr>
            <p:spPr bwMode="auto">
              <a:xfrm rot="16200000" flipH="1">
                <a:off x="4279" y="205"/>
                <a:ext cx="343" cy="1086"/>
              </a:xfrm>
              <a:prstGeom prst="bentConnector3">
                <a:avLst>
                  <a:gd name="adj1" fmla="val 23319"/>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 name="Group 2">
            <a:extLst>
              <a:ext uri="{FF2B5EF4-FFF2-40B4-BE49-F238E27FC236}">
                <a16:creationId xmlns:a16="http://schemas.microsoft.com/office/drawing/2014/main" id="{C3925D1B-BBD0-4717-A1CC-B692EC63329D}"/>
              </a:ext>
            </a:extLst>
          </p:cNvPr>
          <p:cNvGrpSpPr/>
          <p:nvPr/>
        </p:nvGrpSpPr>
        <p:grpSpPr>
          <a:xfrm>
            <a:off x="1735979" y="3437110"/>
            <a:ext cx="6069223" cy="2438216"/>
            <a:chOff x="1821247" y="3655081"/>
            <a:chExt cx="6519863" cy="3128962"/>
          </a:xfrm>
        </p:grpSpPr>
        <p:grpSp>
          <p:nvGrpSpPr>
            <p:cNvPr id="152" name="Group 4">
              <a:extLst>
                <a:ext uri="{FF2B5EF4-FFF2-40B4-BE49-F238E27FC236}">
                  <a16:creationId xmlns:a16="http://schemas.microsoft.com/office/drawing/2014/main" id="{20558399-7B05-44C3-8A9B-B6EFE6BC2251}"/>
                </a:ext>
              </a:extLst>
            </p:cNvPr>
            <p:cNvGrpSpPr>
              <a:grpSpLocks/>
            </p:cNvGrpSpPr>
            <p:nvPr/>
          </p:nvGrpSpPr>
          <p:grpSpPr bwMode="auto">
            <a:xfrm>
              <a:off x="5140710" y="3655081"/>
              <a:ext cx="1704976" cy="685801"/>
              <a:chOff x="1488" y="1536"/>
              <a:chExt cx="1074" cy="432"/>
            </a:xfrm>
          </p:grpSpPr>
          <p:grpSp>
            <p:nvGrpSpPr>
              <p:cNvPr id="187" name="Group 5">
                <a:extLst>
                  <a:ext uri="{FF2B5EF4-FFF2-40B4-BE49-F238E27FC236}">
                    <a16:creationId xmlns:a16="http://schemas.microsoft.com/office/drawing/2014/main" id="{98C55C8E-2E8A-4C84-9F7E-E7DA12C22D13}"/>
                  </a:ext>
                </a:extLst>
              </p:cNvPr>
              <p:cNvGrpSpPr>
                <a:grpSpLocks/>
              </p:cNvGrpSpPr>
              <p:nvPr/>
            </p:nvGrpSpPr>
            <p:grpSpPr bwMode="auto">
              <a:xfrm>
                <a:off x="1671" y="1737"/>
                <a:ext cx="825" cy="135"/>
                <a:chOff x="1680" y="1728"/>
                <a:chExt cx="1200" cy="240"/>
              </a:xfrm>
            </p:grpSpPr>
            <p:sp>
              <p:nvSpPr>
                <p:cNvPr id="190" name="Rectangle 6">
                  <a:extLst>
                    <a:ext uri="{FF2B5EF4-FFF2-40B4-BE49-F238E27FC236}">
                      <a16:creationId xmlns:a16="http://schemas.microsoft.com/office/drawing/2014/main" id="{9B65F115-D487-4F3B-B928-4C0F24CB698C}"/>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1" name="Rectangle 7">
                  <a:extLst>
                    <a:ext uri="{FF2B5EF4-FFF2-40B4-BE49-F238E27FC236}">
                      <a16:creationId xmlns:a16="http://schemas.microsoft.com/office/drawing/2014/main" id="{8CB7E066-FC9B-4EED-9CBA-824ED1DF3417}"/>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2" name="Rectangle 8">
                  <a:extLst>
                    <a:ext uri="{FF2B5EF4-FFF2-40B4-BE49-F238E27FC236}">
                      <a16:creationId xmlns:a16="http://schemas.microsoft.com/office/drawing/2014/main" id="{99EA9AEA-A43A-4B91-9656-00D898F1FBB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3" name="Rectangle 9">
                  <a:extLst>
                    <a:ext uri="{FF2B5EF4-FFF2-40B4-BE49-F238E27FC236}">
                      <a16:creationId xmlns:a16="http://schemas.microsoft.com/office/drawing/2014/main" id="{1D7C1646-4F29-4A64-8A19-FA054B8A1B33}"/>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4" name="Rectangle 10">
                  <a:extLst>
                    <a:ext uri="{FF2B5EF4-FFF2-40B4-BE49-F238E27FC236}">
                      <a16:creationId xmlns:a16="http://schemas.microsoft.com/office/drawing/2014/main" id="{768F553A-5845-424E-BDDF-87E96293ABAF}"/>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88" name="Text Box 11">
                <a:extLst>
                  <a:ext uri="{FF2B5EF4-FFF2-40B4-BE49-F238E27FC236}">
                    <a16:creationId xmlns:a16="http://schemas.microsoft.com/office/drawing/2014/main" id="{67E3E131-18AA-4414-A1E5-1C2C4A66E459}"/>
                  </a:ext>
                </a:extLst>
              </p:cNvPr>
              <p:cNvSpPr txBox="1">
                <a:spLocks noChangeArrowheads="1"/>
              </p:cNvSpPr>
              <p:nvPr/>
            </p:nvSpPr>
            <p:spPr bwMode="auto">
              <a:xfrm>
                <a:off x="1661" y="1536"/>
                <a:ext cx="90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89" name="Text Box 12">
                <a:extLst>
                  <a:ext uri="{FF2B5EF4-FFF2-40B4-BE49-F238E27FC236}">
                    <a16:creationId xmlns:a16="http://schemas.microsoft.com/office/drawing/2014/main" id="{3CABB169-B633-461B-82D7-CAB7FA1A1262}"/>
                  </a:ext>
                </a:extLst>
              </p:cNvPr>
              <p:cNvSpPr txBox="1">
                <a:spLocks noChangeArrowheads="1"/>
              </p:cNvSpPr>
              <p:nvPr/>
            </p:nvSpPr>
            <p:spPr bwMode="auto">
              <a:xfrm>
                <a:off x="1488" y="1695"/>
                <a:ext cx="23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53" name="Group 13">
              <a:extLst>
                <a:ext uri="{FF2B5EF4-FFF2-40B4-BE49-F238E27FC236}">
                  <a16:creationId xmlns:a16="http://schemas.microsoft.com/office/drawing/2014/main" id="{84771395-5D16-4B0C-8811-B34124D78203}"/>
                </a:ext>
              </a:extLst>
            </p:cNvPr>
            <p:cNvGrpSpPr>
              <a:grpSpLocks/>
            </p:cNvGrpSpPr>
            <p:nvPr/>
          </p:nvGrpSpPr>
          <p:grpSpPr bwMode="auto">
            <a:xfrm>
              <a:off x="1821247" y="4721880"/>
              <a:ext cx="6519863" cy="2062163"/>
              <a:chOff x="1125" y="2448"/>
              <a:chExt cx="4107" cy="1299"/>
            </a:xfrm>
            <a:solidFill>
              <a:schemeClr val="bg1"/>
            </a:solidFill>
          </p:grpSpPr>
          <p:sp>
            <p:nvSpPr>
              <p:cNvPr id="160" name="Oval 15">
                <a:extLst>
                  <a:ext uri="{FF2B5EF4-FFF2-40B4-BE49-F238E27FC236}">
                    <a16:creationId xmlns:a16="http://schemas.microsoft.com/office/drawing/2014/main" id="{9801CA37-4ACC-4BD5-94ED-FB4BC059A493}"/>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61" name="Oval 16">
                <a:extLst>
                  <a:ext uri="{FF2B5EF4-FFF2-40B4-BE49-F238E27FC236}">
                    <a16:creationId xmlns:a16="http://schemas.microsoft.com/office/drawing/2014/main" id="{7C91A841-8FD6-442F-A68E-5897D26AE8C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62" name="Oval 17">
                <a:extLst>
                  <a:ext uri="{FF2B5EF4-FFF2-40B4-BE49-F238E27FC236}">
                    <a16:creationId xmlns:a16="http://schemas.microsoft.com/office/drawing/2014/main" id="{4D87EA54-C2F4-4F9E-B7BF-2AF9FBB8DE8C}"/>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63" name="Oval 18">
                <a:extLst>
                  <a:ext uri="{FF2B5EF4-FFF2-40B4-BE49-F238E27FC236}">
                    <a16:creationId xmlns:a16="http://schemas.microsoft.com/office/drawing/2014/main" id="{61C8B193-0683-4AE0-B2BC-BA5BC58CFDBF}"/>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64" name="Oval 19">
                <a:extLst>
                  <a:ext uri="{FF2B5EF4-FFF2-40B4-BE49-F238E27FC236}">
                    <a16:creationId xmlns:a16="http://schemas.microsoft.com/office/drawing/2014/main" id="{25A52CA0-1C87-4D35-B324-3B525730A0A4}"/>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65" name="Oval 20">
                <a:extLst>
                  <a:ext uri="{FF2B5EF4-FFF2-40B4-BE49-F238E27FC236}">
                    <a16:creationId xmlns:a16="http://schemas.microsoft.com/office/drawing/2014/main" id="{1F7305A9-EC5E-438D-B29D-0682FC284171}"/>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66" name="Line 21">
                <a:extLst>
                  <a:ext uri="{FF2B5EF4-FFF2-40B4-BE49-F238E27FC236}">
                    <a16:creationId xmlns:a16="http://schemas.microsoft.com/office/drawing/2014/main" id="{3AE9A6AD-EA20-499B-8ECF-31F4EB3C465A}"/>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7" name="Line 22">
                <a:extLst>
                  <a:ext uri="{FF2B5EF4-FFF2-40B4-BE49-F238E27FC236}">
                    <a16:creationId xmlns:a16="http://schemas.microsoft.com/office/drawing/2014/main" id="{1B709D69-0E32-4EEB-B76E-2A89BD219E43}"/>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8" name="Line 23">
                <a:extLst>
                  <a:ext uri="{FF2B5EF4-FFF2-40B4-BE49-F238E27FC236}">
                    <a16:creationId xmlns:a16="http://schemas.microsoft.com/office/drawing/2014/main" id="{2484C926-5EB9-498F-B6B7-49B5F9C6A9CF}"/>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9" name="Line 24">
                <a:extLst>
                  <a:ext uri="{FF2B5EF4-FFF2-40B4-BE49-F238E27FC236}">
                    <a16:creationId xmlns:a16="http://schemas.microsoft.com/office/drawing/2014/main" id="{FACE1EC2-B200-4044-ADC9-B9C543AB2CE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0" name="Group 25">
                <a:extLst>
                  <a:ext uri="{FF2B5EF4-FFF2-40B4-BE49-F238E27FC236}">
                    <a16:creationId xmlns:a16="http://schemas.microsoft.com/office/drawing/2014/main" id="{B6F27CBC-653A-4A33-B7B9-30865ED51397}"/>
                  </a:ext>
                </a:extLst>
              </p:cNvPr>
              <p:cNvGrpSpPr>
                <a:grpSpLocks/>
              </p:cNvGrpSpPr>
              <p:nvPr/>
            </p:nvGrpSpPr>
            <p:grpSpPr bwMode="auto">
              <a:xfrm>
                <a:off x="2688" y="2448"/>
                <a:ext cx="224" cy="721"/>
                <a:chOff x="2241" y="3031"/>
                <a:chExt cx="224" cy="721"/>
              </a:xfrm>
              <a:grpFill/>
            </p:grpSpPr>
            <p:sp>
              <p:nvSpPr>
                <p:cNvPr id="184" name="Oval 26">
                  <a:extLst>
                    <a:ext uri="{FF2B5EF4-FFF2-40B4-BE49-F238E27FC236}">
                      <a16:creationId xmlns:a16="http://schemas.microsoft.com/office/drawing/2014/main" id="{C5D0A3DD-08F8-485E-96B0-CB2BF994B42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85" name="Oval 27">
                  <a:extLst>
                    <a:ext uri="{FF2B5EF4-FFF2-40B4-BE49-F238E27FC236}">
                      <a16:creationId xmlns:a16="http://schemas.microsoft.com/office/drawing/2014/main" id="{9B40797C-0AD8-406A-8A28-B96C11BBABC1}"/>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86" name="Line 28">
                  <a:extLst>
                    <a:ext uri="{FF2B5EF4-FFF2-40B4-BE49-F238E27FC236}">
                      <a16:creationId xmlns:a16="http://schemas.microsoft.com/office/drawing/2014/main" id="{D2380D50-566C-4228-8622-4D4431F59102}"/>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1" name="Group 29">
                <a:extLst>
                  <a:ext uri="{FF2B5EF4-FFF2-40B4-BE49-F238E27FC236}">
                    <a16:creationId xmlns:a16="http://schemas.microsoft.com/office/drawing/2014/main" id="{7ED1D84E-12F6-49C3-B605-24C29A5AADE1}"/>
                  </a:ext>
                </a:extLst>
              </p:cNvPr>
              <p:cNvGrpSpPr>
                <a:grpSpLocks/>
              </p:cNvGrpSpPr>
              <p:nvPr/>
            </p:nvGrpSpPr>
            <p:grpSpPr bwMode="auto">
              <a:xfrm>
                <a:off x="3456" y="2448"/>
                <a:ext cx="252" cy="761"/>
                <a:chOff x="3133" y="3031"/>
                <a:chExt cx="252" cy="761"/>
              </a:xfrm>
              <a:grpFill/>
            </p:grpSpPr>
            <p:sp>
              <p:nvSpPr>
                <p:cNvPr id="181" name="Oval 30">
                  <a:extLst>
                    <a:ext uri="{FF2B5EF4-FFF2-40B4-BE49-F238E27FC236}">
                      <a16:creationId xmlns:a16="http://schemas.microsoft.com/office/drawing/2014/main" id="{A2399B35-843A-44CC-AF06-15FBEE5BA72A}"/>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82" name="Oval 31">
                  <a:extLst>
                    <a:ext uri="{FF2B5EF4-FFF2-40B4-BE49-F238E27FC236}">
                      <a16:creationId xmlns:a16="http://schemas.microsoft.com/office/drawing/2014/main" id="{8287C8B8-9FFD-4812-840A-A50BB3FB56A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83" name="Line 32">
                  <a:extLst>
                    <a:ext uri="{FF2B5EF4-FFF2-40B4-BE49-F238E27FC236}">
                      <a16:creationId xmlns:a16="http://schemas.microsoft.com/office/drawing/2014/main" id="{CCA63345-8460-4F30-99C6-7363D46F898B}"/>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2" name="Group 33">
                <a:extLst>
                  <a:ext uri="{FF2B5EF4-FFF2-40B4-BE49-F238E27FC236}">
                    <a16:creationId xmlns:a16="http://schemas.microsoft.com/office/drawing/2014/main" id="{373A0636-F628-47C5-A2B4-59CD4BC87B82}"/>
                  </a:ext>
                </a:extLst>
              </p:cNvPr>
              <p:cNvGrpSpPr>
                <a:grpSpLocks/>
              </p:cNvGrpSpPr>
              <p:nvPr/>
            </p:nvGrpSpPr>
            <p:grpSpPr bwMode="auto">
              <a:xfrm>
                <a:off x="4032" y="2448"/>
                <a:ext cx="249" cy="786"/>
                <a:chOff x="3714" y="2455"/>
                <a:chExt cx="249" cy="786"/>
              </a:xfrm>
              <a:grpFill/>
            </p:grpSpPr>
            <p:sp>
              <p:nvSpPr>
                <p:cNvPr id="178" name="Oval 34">
                  <a:extLst>
                    <a:ext uri="{FF2B5EF4-FFF2-40B4-BE49-F238E27FC236}">
                      <a16:creationId xmlns:a16="http://schemas.microsoft.com/office/drawing/2014/main" id="{42C454BB-A5A9-410F-A683-D67C87BA217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35">
                  <a:extLst>
                    <a:ext uri="{FF2B5EF4-FFF2-40B4-BE49-F238E27FC236}">
                      <a16:creationId xmlns:a16="http://schemas.microsoft.com/office/drawing/2014/main" id="{A6088C0A-6720-4C47-BF66-97035F4551A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36">
                  <a:extLst>
                    <a:ext uri="{FF2B5EF4-FFF2-40B4-BE49-F238E27FC236}">
                      <a16:creationId xmlns:a16="http://schemas.microsoft.com/office/drawing/2014/main" id="{218E4243-A615-4EC9-AACB-9444D676A4FC}"/>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3" name="Line 37">
                <a:extLst>
                  <a:ext uri="{FF2B5EF4-FFF2-40B4-BE49-F238E27FC236}">
                    <a16:creationId xmlns:a16="http://schemas.microsoft.com/office/drawing/2014/main" id="{C45AC284-7C28-47EE-9EAC-47C59EFB2688}"/>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Line 38">
                <a:extLst>
                  <a:ext uri="{FF2B5EF4-FFF2-40B4-BE49-F238E27FC236}">
                    <a16:creationId xmlns:a16="http://schemas.microsoft.com/office/drawing/2014/main" id="{9436038C-40B1-4901-ADBE-9C8B740FB674}"/>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5" name="Line 39">
                <a:extLst>
                  <a:ext uri="{FF2B5EF4-FFF2-40B4-BE49-F238E27FC236}">
                    <a16:creationId xmlns:a16="http://schemas.microsoft.com/office/drawing/2014/main" id="{EF2EF11B-20F3-479F-A21B-67F44235464D}"/>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6" name="Oval 40">
                <a:extLst>
                  <a:ext uri="{FF2B5EF4-FFF2-40B4-BE49-F238E27FC236}">
                    <a16:creationId xmlns:a16="http://schemas.microsoft.com/office/drawing/2014/main" id="{2FF7A0FB-8FDB-488C-909B-36B72D5652F8}"/>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77" name="Oval 41">
                <a:extLst>
                  <a:ext uri="{FF2B5EF4-FFF2-40B4-BE49-F238E27FC236}">
                    <a16:creationId xmlns:a16="http://schemas.microsoft.com/office/drawing/2014/main" id="{0F3E401D-0B16-4948-9268-223B96143475}"/>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54" name="AutoShape 42">
              <a:extLst>
                <a:ext uri="{FF2B5EF4-FFF2-40B4-BE49-F238E27FC236}">
                  <a16:creationId xmlns:a16="http://schemas.microsoft.com/office/drawing/2014/main" id="{0DBEA787-DC2F-4102-AED0-C4EECDD56A19}"/>
                </a:ext>
              </a:extLst>
            </p:cNvPr>
            <p:cNvCxnSpPr>
              <a:cxnSpLocks noChangeShapeType="1"/>
              <a:stCxn id="191" idx="2"/>
              <a:endCxn id="179" idx="0"/>
            </p:cNvCxnSpPr>
            <p:nvPr/>
          </p:nvCxnSpPr>
          <p:spPr bwMode="auto">
            <a:xfrm rot="16200000" flipH="1">
              <a:off x="5953509" y="4059893"/>
              <a:ext cx="533400" cy="788988"/>
            </a:xfrm>
            <a:prstGeom prst="bentConnector3">
              <a:avLst>
                <a:gd name="adj1" fmla="val 660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Line 43">
              <a:extLst>
                <a:ext uri="{FF2B5EF4-FFF2-40B4-BE49-F238E27FC236}">
                  <a16:creationId xmlns:a16="http://schemas.microsoft.com/office/drawing/2014/main" id="{90B7A85C-06FD-4131-947A-8F8110CE5259}"/>
                </a:ext>
              </a:extLst>
            </p:cNvPr>
            <p:cNvSpPr>
              <a:spLocks noChangeShapeType="1"/>
            </p:cNvSpPr>
            <p:nvPr/>
          </p:nvSpPr>
          <p:spPr bwMode="auto">
            <a:xfrm>
              <a:off x="5826509" y="41122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6" name="AutoShape 44">
              <a:extLst>
                <a:ext uri="{FF2B5EF4-FFF2-40B4-BE49-F238E27FC236}">
                  <a16:creationId xmlns:a16="http://schemas.microsoft.com/office/drawing/2014/main" id="{DDCF0D70-206C-40B6-A0CD-0BD3D40D2C0D}"/>
                </a:ext>
              </a:extLst>
            </p:cNvPr>
            <p:cNvCxnSpPr>
              <a:cxnSpLocks noChangeShapeType="1"/>
              <a:stCxn id="192" idx="2"/>
              <a:endCxn id="162" idx="0"/>
            </p:cNvCxnSpPr>
            <p:nvPr/>
          </p:nvCxnSpPr>
          <p:spPr bwMode="auto">
            <a:xfrm rot="16200000" flipH="1">
              <a:off x="6675822" y="3599518"/>
              <a:ext cx="544513" cy="1724025"/>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5">
              <a:extLst>
                <a:ext uri="{FF2B5EF4-FFF2-40B4-BE49-F238E27FC236}">
                  <a16:creationId xmlns:a16="http://schemas.microsoft.com/office/drawing/2014/main" id="{CEFF907F-FFD8-44D1-9E84-EA46D933904E}"/>
                </a:ext>
              </a:extLst>
            </p:cNvPr>
            <p:cNvCxnSpPr>
              <a:cxnSpLocks noChangeShapeType="1"/>
              <a:stCxn id="190" idx="2"/>
              <a:endCxn id="160" idx="0"/>
            </p:cNvCxnSpPr>
            <p:nvPr/>
          </p:nvCxnSpPr>
          <p:spPr bwMode="auto">
            <a:xfrm rot="5400000">
              <a:off x="3508759" y="2678767"/>
              <a:ext cx="544513" cy="3563938"/>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46">
              <a:extLst>
                <a:ext uri="{FF2B5EF4-FFF2-40B4-BE49-F238E27FC236}">
                  <a16:creationId xmlns:a16="http://schemas.microsoft.com/office/drawing/2014/main" id="{BAFD345D-84AC-43AB-820D-501441A08565}"/>
                </a:ext>
              </a:extLst>
            </p:cNvPr>
            <p:cNvSpPr txBox="1">
              <a:spLocks noChangeArrowheads="1"/>
            </p:cNvSpPr>
            <p:nvPr/>
          </p:nvSpPr>
          <p:spPr bwMode="auto">
            <a:xfrm>
              <a:off x="2092709" y="4493280"/>
              <a:ext cx="514226" cy="43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w,x</a:t>
              </a:r>
            </a:p>
          </p:txBody>
        </p:sp>
      </p:grpSp>
    </p:spTree>
    <p:extLst>
      <p:ext uri="{BB962C8B-B14F-4D97-AF65-F5344CB8AC3E}">
        <p14:creationId xmlns:p14="http://schemas.microsoft.com/office/powerpoint/2010/main" val="211156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3" name="Group 2">
            <a:extLst>
              <a:ext uri="{FF2B5EF4-FFF2-40B4-BE49-F238E27FC236}">
                <a16:creationId xmlns:a16="http://schemas.microsoft.com/office/drawing/2014/main" id="{C3925D1B-BBD0-4717-A1CC-B692EC63329D}"/>
              </a:ext>
            </a:extLst>
          </p:cNvPr>
          <p:cNvGrpSpPr/>
          <p:nvPr/>
        </p:nvGrpSpPr>
        <p:grpSpPr>
          <a:xfrm>
            <a:off x="1691680" y="1484784"/>
            <a:ext cx="6069223" cy="2438216"/>
            <a:chOff x="1821247" y="3655081"/>
            <a:chExt cx="6519863" cy="3128962"/>
          </a:xfrm>
        </p:grpSpPr>
        <p:grpSp>
          <p:nvGrpSpPr>
            <p:cNvPr id="152" name="Group 4">
              <a:extLst>
                <a:ext uri="{FF2B5EF4-FFF2-40B4-BE49-F238E27FC236}">
                  <a16:creationId xmlns:a16="http://schemas.microsoft.com/office/drawing/2014/main" id="{20558399-7B05-44C3-8A9B-B6EFE6BC2251}"/>
                </a:ext>
              </a:extLst>
            </p:cNvPr>
            <p:cNvGrpSpPr>
              <a:grpSpLocks/>
            </p:cNvGrpSpPr>
            <p:nvPr/>
          </p:nvGrpSpPr>
          <p:grpSpPr bwMode="auto">
            <a:xfrm>
              <a:off x="5140710" y="3655081"/>
              <a:ext cx="1704976" cy="685801"/>
              <a:chOff x="1488" y="1536"/>
              <a:chExt cx="1074" cy="432"/>
            </a:xfrm>
          </p:grpSpPr>
          <p:grpSp>
            <p:nvGrpSpPr>
              <p:cNvPr id="187" name="Group 5">
                <a:extLst>
                  <a:ext uri="{FF2B5EF4-FFF2-40B4-BE49-F238E27FC236}">
                    <a16:creationId xmlns:a16="http://schemas.microsoft.com/office/drawing/2014/main" id="{98C55C8E-2E8A-4C84-9F7E-E7DA12C22D13}"/>
                  </a:ext>
                </a:extLst>
              </p:cNvPr>
              <p:cNvGrpSpPr>
                <a:grpSpLocks/>
              </p:cNvGrpSpPr>
              <p:nvPr/>
            </p:nvGrpSpPr>
            <p:grpSpPr bwMode="auto">
              <a:xfrm>
                <a:off x="1671" y="1737"/>
                <a:ext cx="825" cy="135"/>
                <a:chOff x="1680" y="1728"/>
                <a:chExt cx="1200" cy="240"/>
              </a:xfrm>
            </p:grpSpPr>
            <p:sp>
              <p:nvSpPr>
                <p:cNvPr id="190" name="Rectangle 6">
                  <a:extLst>
                    <a:ext uri="{FF2B5EF4-FFF2-40B4-BE49-F238E27FC236}">
                      <a16:creationId xmlns:a16="http://schemas.microsoft.com/office/drawing/2014/main" id="{9B65F115-D487-4F3B-B928-4C0F24CB698C}"/>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1" name="Rectangle 7">
                  <a:extLst>
                    <a:ext uri="{FF2B5EF4-FFF2-40B4-BE49-F238E27FC236}">
                      <a16:creationId xmlns:a16="http://schemas.microsoft.com/office/drawing/2014/main" id="{8CB7E066-FC9B-4EED-9CBA-824ED1DF3417}"/>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2" name="Rectangle 8">
                  <a:extLst>
                    <a:ext uri="{FF2B5EF4-FFF2-40B4-BE49-F238E27FC236}">
                      <a16:creationId xmlns:a16="http://schemas.microsoft.com/office/drawing/2014/main" id="{99EA9AEA-A43A-4B91-9656-00D898F1FBB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3" name="Rectangle 9">
                  <a:extLst>
                    <a:ext uri="{FF2B5EF4-FFF2-40B4-BE49-F238E27FC236}">
                      <a16:creationId xmlns:a16="http://schemas.microsoft.com/office/drawing/2014/main" id="{1D7C1646-4F29-4A64-8A19-FA054B8A1B33}"/>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94" name="Rectangle 10">
                  <a:extLst>
                    <a:ext uri="{FF2B5EF4-FFF2-40B4-BE49-F238E27FC236}">
                      <a16:creationId xmlns:a16="http://schemas.microsoft.com/office/drawing/2014/main" id="{768F553A-5845-424E-BDDF-87E96293ABAF}"/>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88" name="Text Box 11">
                <a:extLst>
                  <a:ext uri="{FF2B5EF4-FFF2-40B4-BE49-F238E27FC236}">
                    <a16:creationId xmlns:a16="http://schemas.microsoft.com/office/drawing/2014/main" id="{67E3E131-18AA-4414-A1E5-1C2C4A66E459}"/>
                  </a:ext>
                </a:extLst>
              </p:cNvPr>
              <p:cNvSpPr txBox="1">
                <a:spLocks noChangeArrowheads="1"/>
              </p:cNvSpPr>
              <p:nvPr/>
            </p:nvSpPr>
            <p:spPr bwMode="auto">
              <a:xfrm>
                <a:off x="1661" y="1536"/>
                <a:ext cx="90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89" name="Text Box 12">
                <a:extLst>
                  <a:ext uri="{FF2B5EF4-FFF2-40B4-BE49-F238E27FC236}">
                    <a16:creationId xmlns:a16="http://schemas.microsoft.com/office/drawing/2014/main" id="{3CABB169-B633-461B-82D7-CAB7FA1A1262}"/>
                  </a:ext>
                </a:extLst>
              </p:cNvPr>
              <p:cNvSpPr txBox="1">
                <a:spLocks noChangeArrowheads="1"/>
              </p:cNvSpPr>
              <p:nvPr/>
            </p:nvSpPr>
            <p:spPr bwMode="auto">
              <a:xfrm>
                <a:off x="1488" y="1695"/>
                <a:ext cx="23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153" name="Group 13">
              <a:extLst>
                <a:ext uri="{FF2B5EF4-FFF2-40B4-BE49-F238E27FC236}">
                  <a16:creationId xmlns:a16="http://schemas.microsoft.com/office/drawing/2014/main" id="{84771395-5D16-4B0C-8811-B34124D78203}"/>
                </a:ext>
              </a:extLst>
            </p:cNvPr>
            <p:cNvGrpSpPr>
              <a:grpSpLocks/>
            </p:cNvGrpSpPr>
            <p:nvPr/>
          </p:nvGrpSpPr>
          <p:grpSpPr bwMode="auto">
            <a:xfrm>
              <a:off x="1821247" y="4721880"/>
              <a:ext cx="6519863" cy="2062163"/>
              <a:chOff x="1125" y="2448"/>
              <a:chExt cx="4107" cy="1299"/>
            </a:xfrm>
            <a:solidFill>
              <a:schemeClr val="bg1"/>
            </a:solidFill>
          </p:grpSpPr>
          <p:sp>
            <p:nvSpPr>
              <p:cNvPr id="160" name="Oval 15">
                <a:extLst>
                  <a:ext uri="{FF2B5EF4-FFF2-40B4-BE49-F238E27FC236}">
                    <a16:creationId xmlns:a16="http://schemas.microsoft.com/office/drawing/2014/main" id="{9801CA37-4ACC-4BD5-94ED-FB4BC059A493}"/>
                  </a:ext>
                </a:extLst>
              </p:cNvPr>
              <p:cNvSpPr>
                <a:spLocks noChangeArrowheads="1"/>
              </p:cNvSpPr>
              <p:nvPr/>
            </p:nvSpPr>
            <p:spPr bwMode="auto">
              <a:xfrm>
                <a:off x="1125"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61" name="Oval 16">
                <a:extLst>
                  <a:ext uri="{FF2B5EF4-FFF2-40B4-BE49-F238E27FC236}">
                    <a16:creationId xmlns:a16="http://schemas.microsoft.com/office/drawing/2014/main" id="{7C91A841-8FD6-442F-A68E-5897D26AE8C5}"/>
                  </a:ext>
                </a:extLst>
              </p:cNvPr>
              <p:cNvSpPr>
                <a:spLocks noChangeArrowheads="1"/>
              </p:cNvSpPr>
              <p:nvPr/>
            </p:nvSpPr>
            <p:spPr bwMode="auto">
              <a:xfrm>
                <a:off x="170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62" name="Oval 17">
                <a:extLst>
                  <a:ext uri="{FF2B5EF4-FFF2-40B4-BE49-F238E27FC236}">
                    <a16:creationId xmlns:a16="http://schemas.microsoft.com/office/drawing/2014/main" id="{4D87EA54-C2F4-4F9E-B7BF-2AF9FBB8DE8C}"/>
                  </a:ext>
                </a:extLst>
              </p:cNvPr>
              <p:cNvSpPr>
                <a:spLocks noChangeArrowheads="1"/>
              </p:cNvSpPr>
              <p:nvPr/>
            </p:nvSpPr>
            <p:spPr bwMode="auto">
              <a:xfrm>
                <a:off x="4786"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63" name="Oval 18">
                <a:extLst>
                  <a:ext uri="{FF2B5EF4-FFF2-40B4-BE49-F238E27FC236}">
                    <a16:creationId xmlns:a16="http://schemas.microsoft.com/office/drawing/2014/main" id="{61C8B193-0683-4AE0-B2BC-BA5BC58CFDBF}"/>
                  </a:ext>
                </a:extLst>
              </p:cNvPr>
              <p:cNvSpPr>
                <a:spLocks noChangeArrowheads="1"/>
              </p:cNvSpPr>
              <p:nvPr/>
            </p:nvSpPr>
            <p:spPr bwMode="auto">
              <a:xfrm>
                <a:off x="4518" y="298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64" name="Oval 19">
                <a:extLst>
                  <a:ext uri="{FF2B5EF4-FFF2-40B4-BE49-F238E27FC236}">
                    <a16:creationId xmlns:a16="http://schemas.microsoft.com/office/drawing/2014/main" id="{25A52CA0-1C87-4D35-B324-3B525730A0A4}"/>
                  </a:ext>
                </a:extLst>
              </p:cNvPr>
              <p:cNvSpPr>
                <a:spLocks noChangeArrowheads="1"/>
              </p:cNvSpPr>
              <p:nvPr/>
            </p:nvSpPr>
            <p:spPr bwMode="auto">
              <a:xfrm>
                <a:off x="5009" y="3031"/>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65" name="Oval 20">
                <a:extLst>
                  <a:ext uri="{FF2B5EF4-FFF2-40B4-BE49-F238E27FC236}">
                    <a16:creationId xmlns:a16="http://schemas.microsoft.com/office/drawing/2014/main" id="{1F7305A9-EC5E-438D-B29D-0682FC284171}"/>
                  </a:ext>
                </a:extLst>
              </p:cNvPr>
              <p:cNvSpPr>
                <a:spLocks noChangeArrowheads="1"/>
              </p:cNvSpPr>
              <p:nvPr/>
            </p:nvSpPr>
            <p:spPr bwMode="auto">
              <a:xfrm>
                <a:off x="4518" y="3506"/>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66" name="Line 21">
                <a:extLst>
                  <a:ext uri="{FF2B5EF4-FFF2-40B4-BE49-F238E27FC236}">
                    <a16:creationId xmlns:a16="http://schemas.microsoft.com/office/drawing/2014/main" id="{3AE9A6AD-EA20-499B-8ECF-31F4EB3C465A}"/>
                  </a:ext>
                </a:extLst>
              </p:cNvPr>
              <p:cNvSpPr>
                <a:spLocks noChangeShapeType="1"/>
              </p:cNvSpPr>
              <p:nvPr/>
            </p:nvSpPr>
            <p:spPr bwMode="auto">
              <a:xfrm>
                <a:off x="1348" y="2568"/>
                <a:ext cx="3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7" name="Line 22">
                <a:extLst>
                  <a:ext uri="{FF2B5EF4-FFF2-40B4-BE49-F238E27FC236}">
                    <a16:creationId xmlns:a16="http://schemas.microsoft.com/office/drawing/2014/main" id="{1B709D69-0E32-4EEB-B76E-2A89BD219E43}"/>
                  </a:ext>
                </a:extLst>
              </p:cNvPr>
              <p:cNvSpPr>
                <a:spLocks noChangeShapeType="1"/>
              </p:cNvSpPr>
              <p:nvPr/>
            </p:nvSpPr>
            <p:spPr bwMode="auto">
              <a:xfrm>
                <a:off x="1957" y="2577"/>
                <a:ext cx="731"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8" name="Line 23">
                <a:extLst>
                  <a:ext uri="{FF2B5EF4-FFF2-40B4-BE49-F238E27FC236}">
                    <a16:creationId xmlns:a16="http://schemas.microsoft.com/office/drawing/2014/main" id="{2484C926-5EB9-498F-B6B7-49B5F9C6A9CF}"/>
                  </a:ext>
                </a:extLst>
              </p:cNvPr>
              <p:cNvSpPr>
                <a:spLocks noChangeShapeType="1"/>
              </p:cNvSpPr>
              <p:nvPr/>
            </p:nvSpPr>
            <p:spPr bwMode="auto">
              <a:xfrm>
                <a:off x="2956" y="2573"/>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9" name="Line 24">
                <a:extLst>
                  <a:ext uri="{FF2B5EF4-FFF2-40B4-BE49-F238E27FC236}">
                    <a16:creationId xmlns:a16="http://schemas.microsoft.com/office/drawing/2014/main" id="{FACE1EC2-B200-4044-ADC9-B9C543AB2CE8}"/>
                  </a:ext>
                </a:extLst>
              </p:cNvPr>
              <p:cNvSpPr>
                <a:spLocks noChangeShapeType="1"/>
              </p:cNvSpPr>
              <p:nvPr/>
            </p:nvSpPr>
            <p:spPr bwMode="auto">
              <a:xfrm>
                <a:off x="3648" y="2560"/>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0" name="Group 25">
                <a:extLst>
                  <a:ext uri="{FF2B5EF4-FFF2-40B4-BE49-F238E27FC236}">
                    <a16:creationId xmlns:a16="http://schemas.microsoft.com/office/drawing/2014/main" id="{B6F27CBC-653A-4A33-B7B9-30865ED51397}"/>
                  </a:ext>
                </a:extLst>
              </p:cNvPr>
              <p:cNvGrpSpPr>
                <a:grpSpLocks/>
              </p:cNvGrpSpPr>
              <p:nvPr/>
            </p:nvGrpSpPr>
            <p:grpSpPr bwMode="auto">
              <a:xfrm>
                <a:off x="2688" y="2448"/>
                <a:ext cx="224" cy="721"/>
                <a:chOff x="2241" y="3031"/>
                <a:chExt cx="224" cy="721"/>
              </a:xfrm>
              <a:grpFill/>
            </p:grpSpPr>
            <p:sp>
              <p:nvSpPr>
                <p:cNvPr id="184" name="Oval 26">
                  <a:extLst>
                    <a:ext uri="{FF2B5EF4-FFF2-40B4-BE49-F238E27FC236}">
                      <a16:creationId xmlns:a16="http://schemas.microsoft.com/office/drawing/2014/main" id="{C5D0A3DD-08F8-485E-96B0-CB2BF994B42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85" name="Oval 27">
                  <a:extLst>
                    <a:ext uri="{FF2B5EF4-FFF2-40B4-BE49-F238E27FC236}">
                      <a16:creationId xmlns:a16="http://schemas.microsoft.com/office/drawing/2014/main" id="{9B40797C-0AD8-406A-8A28-B96C11BBABC1}"/>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86" name="Line 28">
                  <a:extLst>
                    <a:ext uri="{FF2B5EF4-FFF2-40B4-BE49-F238E27FC236}">
                      <a16:creationId xmlns:a16="http://schemas.microsoft.com/office/drawing/2014/main" id="{D2380D50-566C-4228-8622-4D4431F59102}"/>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1" name="Group 29">
                <a:extLst>
                  <a:ext uri="{FF2B5EF4-FFF2-40B4-BE49-F238E27FC236}">
                    <a16:creationId xmlns:a16="http://schemas.microsoft.com/office/drawing/2014/main" id="{7ED1D84E-12F6-49C3-B605-24C29A5AADE1}"/>
                  </a:ext>
                </a:extLst>
              </p:cNvPr>
              <p:cNvGrpSpPr>
                <a:grpSpLocks/>
              </p:cNvGrpSpPr>
              <p:nvPr/>
            </p:nvGrpSpPr>
            <p:grpSpPr bwMode="auto">
              <a:xfrm>
                <a:off x="3456" y="2448"/>
                <a:ext cx="252" cy="761"/>
                <a:chOff x="3133" y="3031"/>
                <a:chExt cx="252" cy="761"/>
              </a:xfrm>
              <a:grpFill/>
            </p:grpSpPr>
            <p:sp>
              <p:nvSpPr>
                <p:cNvPr id="181" name="Oval 30">
                  <a:extLst>
                    <a:ext uri="{FF2B5EF4-FFF2-40B4-BE49-F238E27FC236}">
                      <a16:creationId xmlns:a16="http://schemas.microsoft.com/office/drawing/2014/main" id="{A2399B35-843A-44CC-AF06-15FBEE5BA72A}"/>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82" name="Oval 31">
                  <a:extLst>
                    <a:ext uri="{FF2B5EF4-FFF2-40B4-BE49-F238E27FC236}">
                      <a16:creationId xmlns:a16="http://schemas.microsoft.com/office/drawing/2014/main" id="{8287C8B8-9FFD-4812-840A-A50BB3FB56A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83" name="Line 32">
                  <a:extLst>
                    <a:ext uri="{FF2B5EF4-FFF2-40B4-BE49-F238E27FC236}">
                      <a16:creationId xmlns:a16="http://schemas.microsoft.com/office/drawing/2014/main" id="{CCA63345-8460-4F30-99C6-7363D46F898B}"/>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72" name="Group 33">
                <a:extLst>
                  <a:ext uri="{FF2B5EF4-FFF2-40B4-BE49-F238E27FC236}">
                    <a16:creationId xmlns:a16="http://schemas.microsoft.com/office/drawing/2014/main" id="{373A0636-F628-47C5-A2B4-59CD4BC87B82}"/>
                  </a:ext>
                </a:extLst>
              </p:cNvPr>
              <p:cNvGrpSpPr>
                <a:grpSpLocks/>
              </p:cNvGrpSpPr>
              <p:nvPr/>
            </p:nvGrpSpPr>
            <p:grpSpPr bwMode="auto">
              <a:xfrm>
                <a:off x="4032" y="2448"/>
                <a:ext cx="249" cy="786"/>
                <a:chOff x="3714" y="2455"/>
                <a:chExt cx="249" cy="786"/>
              </a:xfrm>
              <a:grpFill/>
            </p:grpSpPr>
            <p:sp>
              <p:nvSpPr>
                <p:cNvPr id="178" name="Oval 34">
                  <a:extLst>
                    <a:ext uri="{FF2B5EF4-FFF2-40B4-BE49-F238E27FC236}">
                      <a16:creationId xmlns:a16="http://schemas.microsoft.com/office/drawing/2014/main" id="{42C454BB-A5A9-410F-A683-D67C87BA217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35">
                  <a:extLst>
                    <a:ext uri="{FF2B5EF4-FFF2-40B4-BE49-F238E27FC236}">
                      <a16:creationId xmlns:a16="http://schemas.microsoft.com/office/drawing/2014/main" id="{A6088C0A-6720-4C47-BF66-97035F4551A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36">
                  <a:extLst>
                    <a:ext uri="{FF2B5EF4-FFF2-40B4-BE49-F238E27FC236}">
                      <a16:creationId xmlns:a16="http://schemas.microsoft.com/office/drawing/2014/main" id="{218E4243-A615-4EC9-AACB-9444D676A4FC}"/>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3" name="Line 37">
                <a:extLst>
                  <a:ext uri="{FF2B5EF4-FFF2-40B4-BE49-F238E27FC236}">
                    <a16:creationId xmlns:a16="http://schemas.microsoft.com/office/drawing/2014/main" id="{C45AC284-7C28-47EE-9EAC-47C59EFB2688}"/>
                  </a:ext>
                </a:extLst>
              </p:cNvPr>
              <p:cNvSpPr>
                <a:spLocks noChangeShapeType="1"/>
              </p:cNvSpPr>
              <p:nvPr/>
            </p:nvSpPr>
            <p:spPr bwMode="auto">
              <a:xfrm flipH="1">
                <a:off x="4652" y="2677"/>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Line 38">
                <a:extLst>
                  <a:ext uri="{FF2B5EF4-FFF2-40B4-BE49-F238E27FC236}">
                    <a16:creationId xmlns:a16="http://schemas.microsoft.com/office/drawing/2014/main" id="{9436038C-40B1-4901-ADBE-9C8B740FB674}"/>
                  </a:ext>
                </a:extLst>
              </p:cNvPr>
              <p:cNvSpPr>
                <a:spLocks noChangeShapeType="1"/>
              </p:cNvSpPr>
              <p:nvPr/>
            </p:nvSpPr>
            <p:spPr bwMode="auto">
              <a:xfrm>
                <a:off x="4956" y="2694"/>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5" name="Line 39">
                <a:extLst>
                  <a:ext uri="{FF2B5EF4-FFF2-40B4-BE49-F238E27FC236}">
                    <a16:creationId xmlns:a16="http://schemas.microsoft.com/office/drawing/2014/main" id="{EF2EF11B-20F3-479F-A21B-67F44235464D}"/>
                  </a:ext>
                </a:extLst>
              </p:cNvPr>
              <p:cNvSpPr>
                <a:spLocks noChangeShapeType="1"/>
              </p:cNvSpPr>
              <p:nvPr/>
            </p:nvSpPr>
            <p:spPr bwMode="auto">
              <a:xfrm>
                <a:off x="4607" y="3223"/>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6" name="Oval 40">
                <a:extLst>
                  <a:ext uri="{FF2B5EF4-FFF2-40B4-BE49-F238E27FC236}">
                    <a16:creationId xmlns:a16="http://schemas.microsoft.com/office/drawing/2014/main" id="{2FF7A0FB-8FDB-488C-909B-36B72D5652F8}"/>
                  </a:ext>
                </a:extLst>
              </p:cNvPr>
              <p:cNvSpPr>
                <a:spLocks noChangeArrowheads="1"/>
              </p:cNvSpPr>
              <p:nvPr/>
            </p:nvSpPr>
            <p:spPr bwMode="auto">
              <a:xfrm>
                <a:off x="2128" y="24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77" name="Oval 41">
                <a:extLst>
                  <a:ext uri="{FF2B5EF4-FFF2-40B4-BE49-F238E27FC236}">
                    <a16:creationId xmlns:a16="http://schemas.microsoft.com/office/drawing/2014/main" id="{0F3E401D-0B16-4948-9268-223B96143475}"/>
                  </a:ext>
                </a:extLst>
              </p:cNvPr>
              <p:cNvSpPr>
                <a:spLocks noChangeArrowheads="1"/>
              </p:cNvSpPr>
              <p:nvPr/>
            </p:nvSpPr>
            <p:spPr bwMode="auto">
              <a:xfrm>
                <a:off x="3093" y="247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grpSp>
        <p:cxnSp>
          <p:nvCxnSpPr>
            <p:cNvPr id="154" name="AutoShape 42">
              <a:extLst>
                <a:ext uri="{FF2B5EF4-FFF2-40B4-BE49-F238E27FC236}">
                  <a16:creationId xmlns:a16="http://schemas.microsoft.com/office/drawing/2014/main" id="{0DBEA787-DC2F-4102-AED0-C4EECDD56A19}"/>
                </a:ext>
              </a:extLst>
            </p:cNvPr>
            <p:cNvCxnSpPr>
              <a:cxnSpLocks noChangeShapeType="1"/>
              <a:stCxn id="191" idx="2"/>
              <a:endCxn id="179" idx="0"/>
            </p:cNvCxnSpPr>
            <p:nvPr/>
          </p:nvCxnSpPr>
          <p:spPr bwMode="auto">
            <a:xfrm rot="16200000" flipH="1">
              <a:off x="5953509" y="4059893"/>
              <a:ext cx="533400" cy="788988"/>
            </a:xfrm>
            <a:prstGeom prst="bentConnector3">
              <a:avLst>
                <a:gd name="adj1" fmla="val 660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5" name="Line 43">
              <a:extLst>
                <a:ext uri="{FF2B5EF4-FFF2-40B4-BE49-F238E27FC236}">
                  <a16:creationId xmlns:a16="http://schemas.microsoft.com/office/drawing/2014/main" id="{90B7A85C-06FD-4131-947A-8F8110CE5259}"/>
                </a:ext>
              </a:extLst>
            </p:cNvPr>
            <p:cNvSpPr>
              <a:spLocks noChangeShapeType="1"/>
            </p:cNvSpPr>
            <p:nvPr/>
          </p:nvSpPr>
          <p:spPr bwMode="auto">
            <a:xfrm>
              <a:off x="5826509" y="411228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6" name="AutoShape 44">
              <a:extLst>
                <a:ext uri="{FF2B5EF4-FFF2-40B4-BE49-F238E27FC236}">
                  <a16:creationId xmlns:a16="http://schemas.microsoft.com/office/drawing/2014/main" id="{DDCF0D70-206C-40B6-A0CD-0BD3D40D2C0D}"/>
                </a:ext>
              </a:extLst>
            </p:cNvPr>
            <p:cNvCxnSpPr>
              <a:cxnSpLocks noChangeShapeType="1"/>
              <a:stCxn id="192" idx="2"/>
              <a:endCxn id="162" idx="0"/>
            </p:cNvCxnSpPr>
            <p:nvPr/>
          </p:nvCxnSpPr>
          <p:spPr bwMode="auto">
            <a:xfrm rot="16200000" flipH="1">
              <a:off x="6675822" y="3599518"/>
              <a:ext cx="544513" cy="1724025"/>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AutoShape 45">
              <a:extLst>
                <a:ext uri="{FF2B5EF4-FFF2-40B4-BE49-F238E27FC236}">
                  <a16:creationId xmlns:a16="http://schemas.microsoft.com/office/drawing/2014/main" id="{CEFF907F-FFD8-44D1-9E84-EA46D933904E}"/>
                </a:ext>
              </a:extLst>
            </p:cNvPr>
            <p:cNvCxnSpPr>
              <a:cxnSpLocks noChangeShapeType="1"/>
              <a:stCxn id="190" idx="2"/>
              <a:endCxn id="160" idx="0"/>
            </p:cNvCxnSpPr>
            <p:nvPr/>
          </p:nvCxnSpPr>
          <p:spPr bwMode="auto">
            <a:xfrm rot="5400000">
              <a:off x="3508759" y="2678767"/>
              <a:ext cx="544513" cy="3563938"/>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 Box 46">
              <a:extLst>
                <a:ext uri="{FF2B5EF4-FFF2-40B4-BE49-F238E27FC236}">
                  <a16:creationId xmlns:a16="http://schemas.microsoft.com/office/drawing/2014/main" id="{BAFD345D-84AC-43AB-820D-501441A08565}"/>
                </a:ext>
              </a:extLst>
            </p:cNvPr>
            <p:cNvSpPr txBox="1">
              <a:spLocks noChangeArrowheads="1"/>
            </p:cNvSpPr>
            <p:nvPr/>
          </p:nvSpPr>
          <p:spPr bwMode="auto">
            <a:xfrm>
              <a:off x="2092709" y="4493280"/>
              <a:ext cx="514226" cy="43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w,x</a:t>
              </a:r>
            </a:p>
          </p:txBody>
        </p:sp>
      </p:grpSp>
      <p:grpSp>
        <p:nvGrpSpPr>
          <p:cNvPr id="5" name="Group 4">
            <a:extLst>
              <a:ext uri="{FF2B5EF4-FFF2-40B4-BE49-F238E27FC236}">
                <a16:creationId xmlns:a16="http://schemas.microsoft.com/office/drawing/2014/main" id="{5F4BBF06-A717-4016-AE36-3C7C258A3FF1}"/>
              </a:ext>
            </a:extLst>
          </p:cNvPr>
          <p:cNvGrpSpPr/>
          <p:nvPr/>
        </p:nvGrpSpPr>
        <p:grpSpPr>
          <a:xfrm>
            <a:off x="1909952" y="3505200"/>
            <a:ext cx="6046421" cy="2732111"/>
            <a:chOff x="1909953" y="3505201"/>
            <a:chExt cx="5719424" cy="2588096"/>
          </a:xfrm>
        </p:grpSpPr>
        <p:grpSp>
          <p:nvGrpSpPr>
            <p:cNvPr id="209" name="Group 50">
              <a:extLst>
                <a:ext uri="{FF2B5EF4-FFF2-40B4-BE49-F238E27FC236}">
                  <a16:creationId xmlns:a16="http://schemas.microsoft.com/office/drawing/2014/main" id="{5E7CE187-0A5B-43C0-AA5C-0408A94F8CA3}"/>
                </a:ext>
              </a:extLst>
            </p:cNvPr>
            <p:cNvGrpSpPr>
              <a:grpSpLocks/>
            </p:cNvGrpSpPr>
            <p:nvPr/>
          </p:nvGrpSpPr>
          <p:grpSpPr bwMode="auto">
            <a:xfrm>
              <a:off x="4804001" y="3505201"/>
              <a:ext cx="1436513" cy="487156"/>
              <a:chOff x="1488" y="1536"/>
              <a:chExt cx="1025" cy="371"/>
            </a:xfrm>
          </p:grpSpPr>
          <p:grpSp>
            <p:nvGrpSpPr>
              <p:cNvPr id="244" name="Group 51">
                <a:extLst>
                  <a:ext uri="{FF2B5EF4-FFF2-40B4-BE49-F238E27FC236}">
                    <a16:creationId xmlns:a16="http://schemas.microsoft.com/office/drawing/2014/main" id="{2DC55CB3-D088-4974-9DBA-0931C43DE99F}"/>
                  </a:ext>
                </a:extLst>
              </p:cNvPr>
              <p:cNvGrpSpPr>
                <a:grpSpLocks/>
              </p:cNvGrpSpPr>
              <p:nvPr/>
            </p:nvGrpSpPr>
            <p:grpSpPr bwMode="auto">
              <a:xfrm>
                <a:off x="1671" y="1737"/>
                <a:ext cx="825" cy="135"/>
                <a:chOff x="1680" y="1728"/>
                <a:chExt cx="1200" cy="240"/>
              </a:xfrm>
            </p:grpSpPr>
            <p:sp>
              <p:nvSpPr>
                <p:cNvPr id="247" name="Rectangle 52">
                  <a:extLst>
                    <a:ext uri="{FF2B5EF4-FFF2-40B4-BE49-F238E27FC236}">
                      <a16:creationId xmlns:a16="http://schemas.microsoft.com/office/drawing/2014/main" id="{F5E9BBC3-D837-4C70-9416-A28BDD496C30}"/>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8" name="Rectangle 53">
                  <a:extLst>
                    <a:ext uri="{FF2B5EF4-FFF2-40B4-BE49-F238E27FC236}">
                      <a16:creationId xmlns:a16="http://schemas.microsoft.com/office/drawing/2014/main" id="{E5C3DAA3-A148-44A2-AF8B-F96AFDE59AF1}"/>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9" name="Rectangle 54">
                  <a:extLst>
                    <a:ext uri="{FF2B5EF4-FFF2-40B4-BE49-F238E27FC236}">
                      <a16:creationId xmlns:a16="http://schemas.microsoft.com/office/drawing/2014/main" id="{1D362BD2-058E-414F-AB79-1D6092B5DD5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0" name="Rectangle 55">
                  <a:extLst>
                    <a:ext uri="{FF2B5EF4-FFF2-40B4-BE49-F238E27FC236}">
                      <a16:creationId xmlns:a16="http://schemas.microsoft.com/office/drawing/2014/main" id="{9A9A3254-0118-40E5-AA85-F441F16D812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1" name="Rectangle 56">
                  <a:extLst>
                    <a:ext uri="{FF2B5EF4-FFF2-40B4-BE49-F238E27FC236}">
                      <a16:creationId xmlns:a16="http://schemas.microsoft.com/office/drawing/2014/main" id="{7803ECCA-145A-4B2F-8857-F265217DE142}"/>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grpSp>
          <p:sp>
            <p:nvSpPr>
              <p:cNvPr id="245" name="Text Box 57">
                <a:extLst>
                  <a:ext uri="{FF2B5EF4-FFF2-40B4-BE49-F238E27FC236}">
                    <a16:creationId xmlns:a16="http://schemas.microsoft.com/office/drawing/2014/main" id="{CB33166E-97E6-45D0-A62F-3478B12A05BF}"/>
                  </a:ext>
                </a:extLst>
              </p:cNvPr>
              <p:cNvSpPr txBox="1">
                <a:spLocks noChangeArrowheads="1"/>
              </p:cNvSpPr>
              <p:nvPr/>
            </p:nvSpPr>
            <p:spPr bwMode="auto">
              <a:xfrm>
                <a:off x="1661" y="1536"/>
                <a:ext cx="8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600">
                    <a:solidFill>
                      <a:schemeClr val="tx1"/>
                    </a:solidFill>
                    <a:latin typeface="Times New Roman" panose="02020603050405020304" pitchFamily="18" charset="0"/>
                    <a:ea typeface="新細明體" panose="02020500000000000000" pitchFamily="18" charset="-120"/>
                  </a:rPr>
                  <a:t>0    1   2   3   4</a:t>
                </a:r>
              </a:p>
            </p:txBody>
          </p:sp>
          <p:sp>
            <p:nvSpPr>
              <p:cNvPr id="246" name="Text Box 58">
                <a:extLst>
                  <a:ext uri="{FF2B5EF4-FFF2-40B4-BE49-F238E27FC236}">
                    <a16:creationId xmlns:a16="http://schemas.microsoft.com/office/drawing/2014/main" id="{2ADAEC9D-4C2F-49E7-80DF-D9F69D3A2416}"/>
                  </a:ext>
                </a:extLst>
              </p:cNvPr>
              <p:cNvSpPr txBox="1">
                <a:spLocks noChangeArrowheads="1"/>
              </p:cNvSpPr>
              <p:nvPr/>
            </p:nvSpPr>
            <p:spPr bwMode="auto">
              <a:xfrm>
                <a:off x="1488" y="16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a:solidFill>
                      <a:schemeClr val="tx1"/>
                    </a:solidFill>
                    <a:latin typeface="Times New Roman" panose="02020603050405020304" pitchFamily="18" charset="0"/>
                    <a:ea typeface="新細明體" panose="02020500000000000000" pitchFamily="18" charset="-120"/>
                  </a:rPr>
                  <a:t>A</a:t>
                </a:r>
              </a:p>
            </p:txBody>
          </p:sp>
        </p:grpSp>
        <p:grpSp>
          <p:nvGrpSpPr>
            <p:cNvPr id="210" name="Group 209">
              <a:extLst>
                <a:ext uri="{FF2B5EF4-FFF2-40B4-BE49-F238E27FC236}">
                  <a16:creationId xmlns:a16="http://schemas.microsoft.com/office/drawing/2014/main" id="{E9A534D1-0CBF-44F4-A2E3-F857209B5C2D}"/>
                </a:ext>
              </a:extLst>
            </p:cNvPr>
            <p:cNvGrpSpPr/>
            <p:nvPr/>
          </p:nvGrpSpPr>
          <p:grpSpPr>
            <a:xfrm>
              <a:off x="1909953" y="3883370"/>
              <a:ext cx="5719424" cy="2209927"/>
              <a:chOff x="1981200" y="3962400"/>
              <a:chExt cx="6478588" cy="2671763"/>
            </a:xfrm>
            <a:solidFill>
              <a:schemeClr val="bg1"/>
            </a:solidFill>
          </p:grpSpPr>
          <p:sp>
            <p:nvSpPr>
              <p:cNvPr id="212" name="Oval 48">
                <a:extLst>
                  <a:ext uri="{FF2B5EF4-FFF2-40B4-BE49-F238E27FC236}">
                    <a16:creationId xmlns:a16="http://schemas.microsoft.com/office/drawing/2014/main" id="{707A60CC-C3F2-4378-B1EA-E63A28742C62}"/>
                  </a:ext>
                </a:extLst>
              </p:cNvPr>
              <p:cNvSpPr>
                <a:spLocks noChangeArrowheads="1"/>
              </p:cNvSpPr>
              <p:nvPr/>
            </p:nvSpPr>
            <p:spPr bwMode="auto">
              <a:xfrm>
                <a:off x="1981200" y="52578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213" name="Oval 49">
                <a:extLst>
                  <a:ext uri="{FF2B5EF4-FFF2-40B4-BE49-F238E27FC236}">
                    <a16:creationId xmlns:a16="http://schemas.microsoft.com/office/drawing/2014/main" id="{080F4837-1043-4C83-9702-8C1278F8D778}"/>
                  </a:ext>
                </a:extLst>
              </p:cNvPr>
              <p:cNvSpPr>
                <a:spLocks noChangeArrowheads="1"/>
              </p:cNvSpPr>
              <p:nvPr/>
            </p:nvSpPr>
            <p:spPr bwMode="auto">
              <a:xfrm>
                <a:off x="1981200" y="45720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214" name="Oval 59">
                <a:extLst>
                  <a:ext uri="{FF2B5EF4-FFF2-40B4-BE49-F238E27FC236}">
                    <a16:creationId xmlns:a16="http://schemas.microsoft.com/office/drawing/2014/main" id="{EC3F7692-39EB-4E38-B16B-42EC43C881E8}"/>
                  </a:ext>
                </a:extLst>
              </p:cNvPr>
              <p:cNvSpPr>
                <a:spLocks noChangeArrowheads="1"/>
              </p:cNvSpPr>
              <p:nvPr/>
            </p:nvSpPr>
            <p:spPr bwMode="auto">
              <a:xfrm>
                <a:off x="7751763" y="4583113"/>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215" name="Oval 60">
                <a:extLst>
                  <a:ext uri="{FF2B5EF4-FFF2-40B4-BE49-F238E27FC236}">
                    <a16:creationId xmlns:a16="http://schemas.microsoft.com/office/drawing/2014/main" id="{9C3B2A42-5A6B-43B0-A469-B86CA87CFAC0}"/>
                  </a:ext>
                </a:extLst>
              </p:cNvPr>
              <p:cNvSpPr>
                <a:spLocks noChangeArrowheads="1"/>
              </p:cNvSpPr>
              <p:nvPr/>
            </p:nvSpPr>
            <p:spPr bwMode="auto">
              <a:xfrm>
                <a:off x="7326313" y="5421313"/>
                <a:ext cx="354013" cy="38100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216" name="Oval 61">
                <a:extLst>
                  <a:ext uri="{FF2B5EF4-FFF2-40B4-BE49-F238E27FC236}">
                    <a16:creationId xmlns:a16="http://schemas.microsoft.com/office/drawing/2014/main" id="{59410736-C778-4192-8651-6591BC1DA982}"/>
                  </a:ext>
                </a:extLst>
              </p:cNvPr>
              <p:cNvSpPr>
                <a:spLocks noChangeArrowheads="1"/>
              </p:cNvSpPr>
              <p:nvPr/>
            </p:nvSpPr>
            <p:spPr bwMode="auto">
              <a:xfrm>
                <a:off x="8105775" y="5497513"/>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17" name="Oval 62">
                <a:extLst>
                  <a:ext uri="{FF2B5EF4-FFF2-40B4-BE49-F238E27FC236}">
                    <a16:creationId xmlns:a16="http://schemas.microsoft.com/office/drawing/2014/main" id="{466198F8-5BD7-437A-AA23-58682DFA6802}"/>
                  </a:ext>
                </a:extLst>
              </p:cNvPr>
              <p:cNvSpPr>
                <a:spLocks noChangeArrowheads="1"/>
              </p:cNvSpPr>
              <p:nvPr/>
            </p:nvSpPr>
            <p:spPr bwMode="auto">
              <a:xfrm>
                <a:off x="7326313" y="6251575"/>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8" name="Line 63">
                <a:extLst>
                  <a:ext uri="{FF2B5EF4-FFF2-40B4-BE49-F238E27FC236}">
                    <a16:creationId xmlns:a16="http://schemas.microsoft.com/office/drawing/2014/main" id="{D182B618-DFD1-4C53-BA20-EF05E197F057}"/>
                  </a:ext>
                </a:extLst>
              </p:cNvPr>
              <p:cNvSpPr>
                <a:spLocks noChangeShapeType="1"/>
              </p:cNvSpPr>
              <p:nvPr/>
            </p:nvSpPr>
            <p:spPr bwMode="auto">
              <a:xfrm>
                <a:off x="2362200" y="4776788"/>
                <a:ext cx="20589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19" name="Line 64">
                <a:extLst>
                  <a:ext uri="{FF2B5EF4-FFF2-40B4-BE49-F238E27FC236}">
                    <a16:creationId xmlns:a16="http://schemas.microsoft.com/office/drawing/2014/main" id="{47C0BF23-4C11-4444-9292-21D9F1638E3F}"/>
                  </a:ext>
                </a:extLst>
              </p:cNvPr>
              <p:cNvSpPr>
                <a:spLocks noChangeShapeType="1"/>
              </p:cNvSpPr>
              <p:nvPr/>
            </p:nvSpPr>
            <p:spPr bwMode="auto">
              <a:xfrm>
                <a:off x="4846638" y="4770438"/>
                <a:ext cx="120332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0" name="Line 65">
                <a:extLst>
                  <a:ext uri="{FF2B5EF4-FFF2-40B4-BE49-F238E27FC236}">
                    <a16:creationId xmlns:a16="http://schemas.microsoft.com/office/drawing/2014/main" id="{C0C61265-C67F-4897-8EE0-9E1B03954A0E}"/>
                  </a:ext>
                </a:extLst>
              </p:cNvPr>
              <p:cNvSpPr>
                <a:spLocks noChangeShapeType="1"/>
              </p:cNvSpPr>
              <p:nvPr/>
            </p:nvSpPr>
            <p:spPr bwMode="auto">
              <a:xfrm>
                <a:off x="5945188" y="4749800"/>
                <a:ext cx="1806575" cy="55563"/>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221" name="Group 66">
                <a:extLst>
                  <a:ext uri="{FF2B5EF4-FFF2-40B4-BE49-F238E27FC236}">
                    <a16:creationId xmlns:a16="http://schemas.microsoft.com/office/drawing/2014/main" id="{B92BF21D-401C-4182-84D2-46E6E8AF3E22}"/>
                  </a:ext>
                </a:extLst>
              </p:cNvPr>
              <p:cNvGrpSpPr>
                <a:grpSpLocks/>
              </p:cNvGrpSpPr>
              <p:nvPr/>
            </p:nvGrpSpPr>
            <p:grpSpPr bwMode="auto">
              <a:xfrm>
                <a:off x="4421188" y="4572000"/>
                <a:ext cx="355600" cy="1144588"/>
                <a:chOff x="2241" y="3031"/>
                <a:chExt cx="224" cy="721"/>
              </a:xfrm>
              <a:grpFill/>
            </p:grpSpPr>
            <p:sp>
              <p:nvSpPr>
                <p:cNvPr id="241" name="Oval 67">
                  <a:extLst>
                    <a:ext uri="{FF2B5EF4-FFF2-40B4-BE49-F238E27FC236}">
                      <a16:creationId xmlns:a16="http://schemas.microsoft.com/office/drawing/2014/main" id="{37EFD73D-78DB-44E4-8CFF-5B6074BE1FD6}"/>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242" name="Oval 68">
                  <a:extLst>
                    <a:ext uri="{FF2B5EF4-FFF2-40B4-BE49-F238E27FC236}">
                      <a16:creationId xmlns:a16="http://schemas.microsoft.com/office/drawing/2014/main" id="{034217B7-2254-4F38-B609-F5C6BEB4D6C8}"/>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43" name="Line 69">
                  <a:extLst>
                    <a:ext uri="{FF2B5EF4-FFF2-40B4-BE49-F238E27FC236}">
                      <a16:creationId xmlns:a16="http://schemas.microsoft.com/office/drawing/2014/main" id="{164CD2C7-2F99-40C0-B06E-81085B7D86CD}"/>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2" name="Group 70">
                <a:extLst>
                  <a:ext uri="{FF2B5EF4-FFF2-40B4-BE49-F238E27FC236}">
                    <a16:creationId xmlns:a16="http://schemas.microsoft.com/office/drawing/2014/main" id="{A1F34B07-D692-44A2-8C74-F3BC223DF568}"/>
                  </a:ext>
                </a:extLst>
              </p:cNvPr>
              <p:cNvGrpSpPr>
                <a:grpSpLocks/>
              </p:cNvGrpSpPr>
              <p:nvPr/>
            </p:nvGrpSpPr>
            <p:grpSpPr bwMode="auto">
              <a:xfrm>
                <a:off x="5640388" y="4572000"/>
                <a:ext cx="400050" cy="1208088"/>
                <a:chOff x="3133" y="3031"/>
                <a:chExt cx="252" cy="761"/>
              </a:xfrm>
              <a:grpFill/>
            </p:grpSpPr>
            <p:sp>
              <p:nvSpPr>
                <p:cNvPr id="238" name="Oval 71">
                  <a:extLst>
                    <a:ext uri="{FF2B5EF4-FFF2-40B4-BE49-F238E27FC236}">
                      <a16:creationId xmlns:a16="http://schemas.microsoft.com/office/drawing/2014/main" id="{44919FC9-B0C3-4A0C-B702-1EB879FEE1DC}"/>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39" name="Oval 72">
                  <a:extLst>
                    <a:ext uri="{FF2B5EF4-FFF2-40B4-BE49-F238E27FC236}">
                      <a16:creationId xmlns:a16="http://schemas.microsoft.com/office/drawing/2014/main" id="{B5868427-16F8-4C07-B9CE-498EAD30CCB9}"/>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40" name="Line 73">
                  <a:extLst>
                    <a:ext uri="{FF2B5EF4-FFF2-40B4-BE49-F238E27FC236}">
                      <a16:creationId xmlns:a16="http://schemas.microsoft.com/office/drawing/2014/main" id="{CB12544A-0642-436B-BABE-ECD78D731700}"/>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3" name="Group 74">
                <a:extLst>
                  <a:ext uri="{FF2B5EF4-FFF2-40B4-BE49-F238E27FC236}">
                    <a16:creationId xmlns:a16="http://schemas.microsoft.com/office/drawing/2014/main" id="{553B9185-CF50-47C8-A39E-FDA9EB85FF9E}"/>
                  </a:ext>
                </a:extLst>
              </p:cNvPr>
              <p:cNvGrpSpPr>
                <a:grpSpLocks/>
              </p:cNvGrpSpPr>
              <p:nvPr/>
            </p:nvGrpSpPr>
            <p:grpSpPr bwMode="auto">
              <a:xfrm>
                <a:off x="6554788" y="4572000"/>
                <a:ext cx="395288" cy="1247775"/>
                <a:chOff x="3714" y="2455"/>
                <a:chExt cx="249" cy="786"/>
              </a:xfrm>
              <a:grpFill/>
            </p:grpSpPr>
            <p:sp>
              <p:nvSpPr>
                <p:cNvPr id="235" name="Oval 75">
                  <a:extLst>
                    <a:ext uri="{FF2B5EF4-FFF2-40B4-BE49-F238E27FC236}">
                      <a16:creationId xmlns:a16="http://schemas.microsoft.com/office/drawing/2014/main" id="{53D5A01B-8A78-4C25-80D8-60C2A9440F25}"/>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236" name="Oval 76">
                  <a:extLst>
                    <a:ext uri="{FF2B5EF4-FFF2-40B4-BE49-F238E27FC236}">
                      <a16:creationId xmlns:a16="http://schemas.microsoft.com/office/drawing/2014/main" id="{A772AA8D-AEF6-48C7-B755-12CC1244B467}"/>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237" name="Line 77">
                  <a:extLst>
                    <a:ext uri="{FF2B5EF4-FFF2-40B4-BE49-F238E27FC236}">
                      <a16:creationId xmlns:a16="http://schemas.microsoft.com/office/drawing/2014/main" id="{BC8D3A8A-0A70-4111-9EEA-2E2E4A1F8B11}"/>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224" name="Line 78">
                <a:extLst>
                  <a:ext uri="{FF2B5EF4-FFF2-40B4-BE49-F238E27FC236}">
                    <a16:creationId xmlns:a16="http://schemas.microsoft.com/office/drawing/2014/main" id="{8A9D7963-DF5E-42E3-AED1-C9D1D0BCE7DD}"/>
                  </a:ext>
                </a:extLst>
              </p:cNvPr>
              <p:cNvSpPr>
                <a:spLocks noChangeShapeType="1"/>
              </p:cNvSpPr>
              <p:nvPr/>
            </p:nvSpPr>
            <p:spPr bwMode="auto">
              <a:xfrm flipH="1">
                <a:off x="7539038" y="4935538"/>
                <a:ext cx="296863" cy="485775"/>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5" name="Line 79">
                <a:extLst>
                  <a:ext uri="{FF2B5EF4-FFF2-40B4-BE49-F238E27FC236}">
                    <a16:creationId xmlns:a16="http://schemas.microsoft.com/office/drawing/2014/main" id="{232632E9-AD7F-402E-A8F9-B1767C0CA64C}"/>
                  </a:ext>
                </a:extLst>
              </p:cNvPr>
              <p:cNvSpPr>
                <a:spLocks noChangeShapeType="1"/>
              </p:cNvSpPr>
              <p:nvPr/>
            </p:nvSpPr>
            <p:spPr bwMode="auto">
              <a:xfrm>
                <a:off x="8021638" y="4962525"/>
                <a:ext cx="296863" cy="5349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6" name="Line 80">
                <a:extLst>
                  <a:ext uri="{FF2B5EF4-FFF2-40B4-BE49-F238E27FC236}">
                    <a16:creationId xmlns:a16="http://schemas.microsoft.com/office/drawing/2014/main" id="{A3FA0F12-6928-4EF1-9CAA-2138A42A35A3}"/>
                  </a:ext>
                </a:extLst>
              </p:cNvPr>
              <p:cNvSpPr>
                <a:spLocks noChangeShapeType="1"/>
              </p:cNvSpPr>
              <p:nvPr/>
            </p:nvSpPr>
            <p:spPr bwMode="auto">
              <a:xfrm>
                <a:off x="7467600" y="5802313"/>
                <a:ext cx="0" cy="4587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7" name="Oval 81">
                <a:extLst>
                  <a:ext uri="{FF2B5EF4-FFF2-40B4-BE49-F238E27FC236}">
                    <a16:creationId xmlns:a16="http://schemas.microsoft.com/office/drawing/2014/main" id="{A297AD14-DB97-4892-A5E4-03B8A0929FDB}"/>
                  </a:ext>
                </a:extLst>
              </p:cNvPr>
              <p:cNvSpPr>
                <a:spLocks noChangeArrowheads="1"/>
              </p:cNvSpPr>
              <p:nvPr/>
            </p:nvSpPr>
            <p:spPr bwMode="auto">
              <a:xfrm>
                <a:off x="3275013" y="4586288"/>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228" name="Oval 82">
                <a:extLst>
                  <a:ext uri="{FF2B5EF4-FFF2-40B4-BE49-F238E27FC236}">
                    <a16:creationId xmlns:a16="http://schemas.microsoft.com/office/drawing/2014/main" id="{4C950484-3CEA-453C-8227-D48EFC17E63E}"/>
                  </a:ext>
                </a:extLst>
              </p:cNvPr>
              <p:cNvSpPr>
                <a:spLocks noChangeArrowheads="1"/>
              </p:cNvSpPr>
              <p:nvPr/>
            </p:nvSpPr>
            <p:spPr bwMode="auto">
              <a:xfrm>
                <a:off x="5064125" y="4619625"/>
                <a:ext cx="354013" cy="3810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229" name="AutoShape 83">
                <a:extLst>
                  <a:ext uri="{FF2B5EF4-FFF2-40B4-BE49-F238E27FC236}">
                    <a16:creationId xmlns:a16="http://schemas.microsoft.com/office/drawing/2014/main" id="{6B6660A3-E740-4AB9-8D1F-97A15CA1E60A}"/>
                  </a:ext>
                </a:extLst>
              </p:cNvPr>
              <p:cNvCxnSpPr>
                <a:cxnSpLocks noChangeShapeType="1"/>
                <a:stCxn id="248" idx="2"/>
                <a:endCxn id="236" idx="0"/>
              </p:cNvCxnSpPr>
              <p:nvPr/>
            </p:nvCxnSpPr>
            <p:spPr bwMode="auto">
              <a:xfrm rot="16200000" flipH="1">
                <a:off x="6072188" y="3910013"/>
                <a:ext cx="533400" cy="788988"/>
              </a:xfrm>
              <a:prstGeom prst="bentConnector3">
                <a:avLst>
                  <a:gd name="adj1" fmla="val 68745"/>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Line 84">
                <a:extLst>
                  <a:ext uri="{FF2B5EF4-FFF2-40B4-BE49-F238E27FC236}">
                    <a16:creationId xmlns:a16="http://schemas.microsoft.com/office/drawing/2014/main" id="{6B40AC9C-E11F-4375-9CCE-F6D054879EB2}"/>
                  </a:ext>
                </a:extLst>
              </p:cNvPr>
              <p:cNvSpPr>
                <a:spLocks noChangeShapeType="1"/>
              </p:cNvSpPr>
              <p:nvPr/>
            </p:nvSpPr>
            <p:spPr bwMode="auto">
              <a:xfrm>
                <a:off x="5945188" y="3962400"/>
                <a:ext cx="0" cy="7620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231" name="AutoShape 85">
                <a:extLst>
                  <a:ext uri="{FF2B5EF4-FFF2-40B4-BE49-F238E27FC236}">
                    <a16:creationId xmlns:a16="http://schemas.microsoft.com/office/drawing/2014/main" id="{3D7CE98E-AAE2-4E47-8E7B-7C94FAD9467E}"/>
                  </a:ext>
                </a:extLst>
              </p:cNvPr>
              <p:cNvCxnSpPr>
                <a:cxnSpLocks noChangeShapeType="1"/>
                <a:stCxn id="249" idx="2"/>
                <a:endCxn id="214" idx="0"/>
              </p:cNvCxnSpPr>
              <p:nvPr/>
            </p:nvCxnSpPr>
            <p:spPr bwMode="auto">
              <a:xfrm rot="16200000" flipH="1">
                <a:off x="6794500" y="3449638"/>
                <a:ext cx="544513" cy="1724025"/>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 name="Text Box 86">
                <a:extLst>
                  <a:ext uri="{FF2B5EF4-FFF2-40B4-BE49-F238E27FC236}">
                    <a16:creationId xmlns:a16="http://schemas.microsoft.com/office/drawing/2014/main" id="{3DFA321B-0674-4B2C-8C2A-A300AEDF9A56}"/>
                  </a:ext>
                </a:extLst>
              </p:cNvPr>
              <p:cNvSpPr txBox="1">
                <a:spLocks noChangeArrowheads="1"/>
              </p:cNvSpPr>
              <p:nvPr/>
            </p:nvSpPr>
            <p:spPr bwMode="auto">
              <a:xfrm>
                <a:off x="2294603" y="4284351"/>
                <a:ext cx="310861"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sp>
            <p:nvSpPr>
              <p:cNvPr id="233" name="Text Box 87">
                <a:extLst>
                  <a:ext uri="{FF2B5EF4-FFF2-40B4-BE49-F238E27FC236}">
                    <a16:creationId xmlns:a16="http://schemas.microsoft.com/office/drawing/2014/main" id="{075E74BC-D4D6-4976-8117-D29FEF98994C}"/>
                  </a:ext>
                </a:extLst>
              </p:cNvPr>
              <p:cNvSpPr txBox="1">
                <a:spLocks noChangeArrowheads="1"/>
              </p:cNvSpPr>
              <p:nvPr/>
            </p:nvSpPr>
            <p:spPr bwMode="auto">
              <a:xfrm>
                <a:off x="2380922" y="5211881"/>
                <a:ext cx="356256"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234" name="Line 88">
                <a:extLst>
                  <a:ext uri="{FF2B5EF4-FFF2-40B4-BE49-F238E27FC236}">
                    <a16:creationId xmlns:a16="http://schemas.microsoft.com/office/drawing/2014/main" id="{F923D5C5-3D35-4374-8E26-D9ED6CAFD43D}"/>
                  </a:ext>
                </a:extLst>
              </p:cNvPr>
              <p:cNvSpPr>
                <a:spLocks noChangeShapeType="1"/>
              </p:cNvSpPr>
              <p:nvPr/>
            </p:nvSpPr>
            <p:spPr bwMode="auto">
              <a:xfrm>
                <a:off x="2133600" y="4953000"/>
                <a:ext cx="0" cy="30480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spTree>
    <p:extLst>
      <p:ext uri="{BB962C8B-B14F-4D97-AF65-F5344CB8AC3E}">
        <p14:creationId xmlns:p14="http://schemas.microsoft.com/office/powerpoint/2010/main" val="407368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5F4BBF06-A717-4016-AE36-3C7C258A3FF1}"/>
              </a:ext>
            </a:extLst>
          </p:cNvPr>
          <p:cNvGrpSpPr/>
          <p:nvPr/>
        </p:nvGrpSpPr>
        <p:grpSpPr>
          <a:xfrm>
            <a:off x="1691680" y="1340768"/>
            <a:ext cx="6046421" cy="2732111"/>
            <a:chOff x="1909953" y="3505201"/>
            <a:chExt cx="5719424" cy="2588096"/>
          </a:xfrm>
        </p:grpSpPr>
        <p:grpSp>
          <p:nvGrpSpPr>
            <p:cNvPr id="209" name="Group 50">
              <a:extLst>
                <a:ext uri="{FF2B5EF4-FFF2-40B4-BE49-F238E27FC236}">
                  <a16:creationId xmlns:a16="http://schemas.microsoft.com/office/drawing/2014/main" id="{5E7CE187-0A5B-43C0-AA5C-0408A94F8CA3}"/>
                </a:ext>
              </a:extLst>
            </p:cNvPr>
            <p:cNvGrpSpPr>
              <a:grpSpLocks/>
            </p:cNvGrpSpPr>
            <p:nvPr/>
          </p:nvGrpSpPr>
          <p:grpSpPr bwMode="auto">
            <a:xfrm>
              <a:off x="4804001" y="3505201"/>
              <a:ext cx="1436513" cy="487156"/>
              <a:chOff x="1488" y="1536"/>
              <a:chExt cx="1025" cy="371"/>
            </a:xfrm>
          </p:grpSpPr>
          <p:grpSp>
            <p:nvGrpSpPr>
              <p:cNvPr id="244" name="Group 51">
                <a:extLst>
                  <a:ext uri="{FF2B5EF4-FFF2-40B4-BE49-F238E27FC236}">
                    <a16:creationId xmlns:a16="http://schemas.microsoft.com/office/drawing/2014/main" id="{2DC55CB3-D088-4974-9DBA-0931C43DE99F}"/>
                  </a:ext>
                </a:extLst>
              </p:cNvPr>
              <p:cNvGrpSpPr>
                <a:grpSpLocks/>
              </p:cNvGrpSpPr>
              <p:nvPr/>
            </p:nvGrpSpPr>
            <p:grpSpPr bwMode="auto">
              <a:xfrm>
                <a:off x="1671" y="1737"/>
                <a:ext cx="825" cy="135"/>
                <a:chOff x="1680" y="1728"/>
                <a:chExt cx="1200" cy="240"/>
              </a:xfrm>
            </p:grpSpPr>
            <p:sp>
              <p:nvSpPr>
                <p:cNvPr id="247" name="Rectangle 52">
                  <a:extLst>
                    <a:ext uri="{FF2B5EF4-FFF2-40B4-BE49-F238E27FC236}">
                      <a16:creationId xmlns:a16="http://schemas.microsoft.com/office/drawing/2014/main" id="{F5E9BBC3-D837-4C70-9416-A28BDD496C30}"/>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8" name="Rectangle 53">
                  <a:extLst>
                    <a:ext uri="{FF2B5EF4-FFF2-40B4-BE49-F238E27FC236}">
                      <a16:creationId xmlns:a16="http://schemas.microsoft.com/office/drawing/2014/main" id="{E5C3DAA3-A148-44A2-AF8B-F96AFDE59AF1}"/>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49" name="Rectangle 54">
                  <a:extLst>
                    <a:ext uri="{FF2B5EF4-FFF2-40B4-BE49-F238E27FC236}">
                      <a16:creationId xmlns:a16="http://schemas.microsoft.com/office/drawing/2014/main" id="{1D362BD2-058E-414F-AB79-1D6092B5DD5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0" name="Rectangle 55">
                  <a:extLst>
                    <a:ext uri="{FF2B5EF4-FFF2-40B4-BE49-F238E27FC236}">
                      <a16:creationId xmlns:a16="http://schemas.microsoft.com/office/drawing/2014/main" id="{9A9A3254-0118-40E5-AA85-F441F16D812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51" name="Rectangle 56">
                  <a:extLst>
                    <a:ext uri="{FF2B5EF4-FFF2-40B4-BE49-F238E27FC236}">
                      <a16:creationId xmlns:a16="http://schemas.microsoft.com/office/drawing/2014/main" id="{7803ECCA-145A-4B2F-8857-F265217DE142}"/>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grpSp>
          <p:sp>
            <p:nvSpPr>
              <p:cNvPr id="245" name="Text Box 57">
                <a:extLst>
                  <a:ext uri="{FF2B5EF4-FFF2-40B4-BE49-F238E27FC236}">
                    <a16:creationId xmlns:a16="http://schemas.microsoft.com/office/drawing/2014/main" id="{CB33166E-97E6-45D0-A62F-3478B12A05BF}"/>
                  </a:ext>
                </a:extLst>
              </p:cNvPr>
              <p:cNvSpPr txBox="1">
                <a:spLocks noChangeArrowheads="1"/>
              </p:cNvSpPr>
              <p:nvPr/>
            </p:nvSpPr>
            <p:spPr bwMode="auto">
              <a:xfrm>
                <a:off x="1661" y="1536"/>
                <a:ext cx="8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600">
                    <a:solidFill>
                      <a:schemeClr val="tx1"/>
                    </a:solidFill>
                    <a:latin typeface="Times New Roman" panose="02020603050405020304" pitchFamily="18" charset="0"/>
                    <a:ea typeface="新細明體" panose="02020500000000000000" pitchFamily="18" charset="-120"/>
                  </a:rPr>
                  <a:t>0    1   2   3   4</a:t>
                </a:r>
              </a:p>
            </p:txBody>
          </p:sp>
          <p:sp>
            <p:nvSpPr>
              <p:cNvPr id="246" name="Text Box 58">
                <a:extLst>
                  <a:ext uri="{FF2B5EF4-FFF2-40B4-BE49-F238E27FC236}">
                    <a16:creationId xmlns:a16="http://schemas.microsoft.com/office/drawing/2014/main" id="{2ADAEC9D-4C2F-49E7-80DF-D9F69D3A2416}"/>
                  </a:ext>
                </a:extLst>
              </p:cNvPr>
              <p:cNvSpPr txBox="1">
                <a:spLocks noChangeArrowheads="1"/>
              </p:cNvSpPr>
              <p:nvPr/>
            </p:nvSpPr>
            <p:spPr bwMode="auto">
              <a:xfrm>
                <a:off x="1488" y="1695"/>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a:solidFill>
                      <a:schemeClr val="tx1"/>
                    </a:solidFill>
                    <a:latin typeface="Times New Roman" panose="02020603050405020304" pitchFamily="18" charset="0"/>
                    <a:ea typeface="新細明體" panose="02020500000000000000" pitchFamily="18" charset="-120"/>
                  </a:rPr>
                  <a:t>A</a:t>
                </a:r>
              </a:p>
            </p:txBody>
          </p:sp>
        </p:grpSp>
        <p:grpSp>
          <p:nvGrpSpPr>
            <p:cNvPr id="210" name="Group 209">
              <a:extLst>
                <a:ext uri="{FF2B5EF4-FFF2-40B4-BE49-F238E27FC236}">
                  <a16:creationId xmlns:a16="http://schemas.microsoft.com/office/drawing/2014/main" id="{E9A534D1-0CBF-44F4-A2E3-F857209B5C2D}"/>
                </a:ext>
              </a:extLst>
            </p:cNvPr>
            <p:cNvGrpSpPr/>
            <p:nvPr/>
          </p:nvGrpSpPr>
          <p:grpSpPr>
            <a:xfrm>
              <a:off x="1909953" y="3883370"/>
              <a:ext cx="5719424" cy="2209927"/>
              <a:chOff x="1981200" y="3962400"/>
              <a:chExt cx="6478588" cy="2671763"/>
            </a:xfrm>
            <a:solidFill>
              <a:schemeClr val="bg1"/>
            </a:solidFill>
          </p:grpSpPr>
          <p:sp>
            <p:nvSpPr>
              <p:cNvPr id="212" name="Oval 48">
                <a:extLst>
                  <a:ext uri="{FF2B5EF4-FFF2-40B4-BE49-F238E27FC236}">
                    <a16:creationId xmlns:a16="http://schemas.microsoft.com/office/drawing/2014/main" id="{707A60CC-C3F2-4378-B1EA-E63A28742C62}"/>
                  </a:ext>
                </a:extLst>
              </p:cNvPr>
              <p:cNvSpPr>
                <a:spLocks noChangeArrowheads="1"/>
              </p:cNvSpPr>
              <p:nvPr/>
            </p:nvSpPr>
            <p:spPr bwMode="auto">
              <a:xfrm>
                <a:off x="1981200" y="52578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213" name="Oval 49">
                <a:extLst>
                  <a:ext uri="{FF2B5EF4-FFF2-40B4-BE49-F238E27FC236}">
                    <a16:creationId xmlns:a16="http://schemas.microsoft.com/office/drawing/2014/main" id="{080F4837-1043-4C83-9702-8C1278F8D778}"/>
                  </a:ext>
                </a:extLst>
              </p:cNvPr>
              <p:cNvSpPr>
                <a:spLocks noChangeArrowheads="1"/>
              </p:cNvSpPr>
              <p:nvPr/>
            </p:nvSpPr>
            <p:spPr bwMode="auto">
              <a:xfrm>
                <a:off x="1981200" y="4572000"/>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214" name="Oval 59">
                <a:extLst>
                  <a:ext uri="{FF2B5EF4-FFF2-40B4-BE49-F238E27FC236}">
                    <a16:creationId xmlns:a16="http://schemas.microsoft.com/office/drawing/2014/main" id="{EC3F7692-39EB-4E38-B16B-42EC43C881E8}"/>
                  </a:ext>
                </a:extLst>
              </p:cNvPr>
              <p:cNvSpPr>
                <a:spLocks noChangeArrowheads="1"/>
              </p:cNvSpPr>
              <p:nvPr/>
            </p:nvSpPr>
            <p:spPr bwMode="auto">
              <a:xfrm>
                <a:off x="7751763" y="4583113"/>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215" name="Oval 60">
                <a:extLst>
                  <a:ext uri="{FF2B5EF4-FFF2-40B4-BE49-F238E27FC236}">
                    <a16:creationId xmlns:a16="http://schemas.microsoft.com/office/drawing/2014/main" id="{9C3B2A42-5A6B-43B0-A469-B86CA87CFAC0}"/>
                  </a:ext>
                </a:extLst>
              </p:cNvPr>
              <p:cNvSpPr>
                <a:spLocks noChangeArrowheads="1"/>
              </p:cNvSpPr>
              <p:nvPr/>
            </p:nvSpPr>
            <p:spPr bwMode="auto">
              <a:xfrm>
                <a:off x="7326313" y="5421313"/>
                <a:ext cx="354013" cy="38100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216" name="Oval 61">
                <a:extLst>
                  <a:ext uri="{FF2B5EF4-FFF2-40B4-BE49-F238E27FC236}">
                    <a16:creationId xmlns:a16="http://schemas.microsoft.com/office/drawing/2014/main" id="{59410736-C778-4192-8651-6591BC1DA982}"/>
                  </a:ext>
                </a:extLst>
              </p:cNvPr>
              <p:cNvSpPr>
                <a:spLocks noChangeArrowheads="1"/>
              </p:cNvSpPr>
              <p:nvPr/>
            </p:nvSpPr>
            <p:spPr bwMode="auto">
              <a:xfrm>
                <a:off x="8105775" y="5497513"/>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217" name="Oval 62">
                <a:extLst>
                  <a:ext uri="{FF2B5EF4-FFF2-40B4-BE49-F238E27FC236}">
                    <a16:creationId xmlns:a16="http://schemas.microsoft.com/office/drawing/2014/main" id="{466198F8-5BD7-437A-AA23-58682DFA6802}"/>
                  </a:ext>
                </a:extLst>
              </p:cNvPr>
              <p:cNvSpPr>
                <a:spLocks noChangeArrowheads="1"/>
              </p:cNvSpPr>
              <p:nvPr/>
            </p:nvSpPr>
            <p:spPr bwMode="auto">
              <a:xfrm>
                <a:off x="7326313" y="6251575"/>
                <a:ext cx="354013" cy="3825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218" name="Line 63">
                <a:extLst>
                  <a:ext uri="{FF2B5EF4-FFF2-40B4-BE49-F238E27FC236}">
                    <a16:creationId xmlns:a16="http://schemas.microsoft.com/office/drawing/2014/main" id="{D182B618-DFD1-4C53-BA20-EF05E197F057}"/>
                  </a:ext>
                </a:extLst>
              </p:cNvPr>
              <p:cNvSpPr>
                <a:spLocks noChangeShapeType="1"/>
              </p:cNvSpPr>
              <p:nvPr/>
            </p:nvSpPr>
            <p:spPr bwMode="auto">
              <a:xfrm>
                <a:off x="2362200" y="4776788"/>
                <a:ext cx="20589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19" name="Line 64">
                <a:extLst>
                  <a:ext uri="{FF2B5EF4-FFF2-40B4-BE49-F238E27FC236}">
                    <a16:creationId xmlns:a16="http://schemas.microsoft.com/office/drawing/2014/main" id="{47C0BF23-4C11-4444-9292-21D9F1638E3F}"/>
                  </a:ext>
                </a:extLst>
              </p:cNvPr>
              <p:cNvSpPr>
                <a:spLocks noChangeShapeType="1"/>
              </p:cNvSpPr>
              <p:nvPr/>
            </p:nvSpPr>
            <p:spPr bwMode="auto">
              <a:xfrm>
                <a:off x="4846638" y="4770438"/>
                <a:ext cx="120332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0" name="Line 65">
                <a:extLst>
                  <a:ext uri="{FF2B5EF4-FFF2-40B4-BE49-F238E27FC236}">
                    <a16:creationId xmlns:a16="http://schemas.microsoft.com/office/drawing/2014/main" id="{C0C61265-C67F-4897-8EE0-9E1B03954A0E}"/>
                  </a:ext>
                </a:extLst>
              </p:cNvPr>
              <p:cNvSpPr>
                <a:spLocks noChangeShapeType="1"/>
              </p:cNvSpPr>
              <p:nvPr/>
            </p:nvSpPr>
            <p:spPr bwMode="auto">
              <a:xfrm>
                <a:off x="5945188" y="4749800"/>
                <a:ext cx="1806575" cy="55563"/>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221" name="Group 66">
                <a:extLst>
                  <a:ext uri="{FF2B5EF4-FFF2-40B4-BE49-F238E27FC236}">
                    <a16:creationId xmlns:a16="http://schemas.microsoft.com/office/drawing/2014/main" id="{B92BF21D-401C-4182-84D2-46E6E8AF3E22}"/>
                  </a:ext>
                </a:extLst>
              </p:cNvPr>
              <p:cNvGrpSpPr>
                <a:grpSpLocks/>
              </p:cNvGrpSpPr>
              <p:nvPr/>
            </p:nvGrpSpPr>
            <p:grpSpPr bwMode="auto">
              <a:xfrm>
                <a:off x="4421188" y="4572000"/>
                <a:ext cx="355600" cy="1144588"/>
                <a:chOff x="2241" y="3031"/>
                <a:chExt cx="224" cy="721"/>
              </a:xfrm>
              <a:grpFill/>
            </p:grpSpPr>
            <p:sp>
              <p:nvSpPr>
                <p:cNvPr id="241" name="Oval 67">
                  <a:extLst>
                    <a:ext uri="{FF2B5EF4-FFF2-40B4-BE49-F238E27FC236}">
                      <a16:creationId xmlns:a16="http://schemas.microsoft.com/office/drawing/2014/main" id="{37EFD73D-78DB-44E4-8CFF-5B6074BE1FD6}"/>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242" name="Oval 68">
                  <a:extLst>
                    <a:ext uri="{FF2B5EF4-FFF2-40B4-BE49-F238E27FC236}">
                      <a16:creationId xmlns:a16="http://schemas.microsoft.com/office/drawing/2014/main" id="{034217B7-2254-4F38-B609-F5C6BEB4D6C8}"/>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43" name="Line 69">
                  <a:extLst>
                    <a:ext uri="{FF2B5EF4-FFF2-40B4-BE49-F238E27FC236}">
                      <a16:creationId xmlns:a16="http://schemas.microsoft.com/office/drawing/2014/main" id="{164CD2C7-2F99-40C0-B06E-81085B7D86CD}"/>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2" name="Group 70">
                <a:extLst>
                  <a:ext uri="{FF2B5EF4-FFF2-40B4-BE49-F238E27FC236}">
                    <a16:creationId xmlns:a16="http://schemas.microsoft.com/office/drawing/2014/main" id="{A1F34B07-D692-44A2-8C74-F3BC223DF568}"/>
                  </a:ext>
                </a:extLst>
              </p:cNvPr>
              <p:cNvGrpSpPr>
                <a:grpSpLocks/>
              </p:cNvGrpSpPr>
              <p:nvPr/>
            </p:nvGrpSpPr>
            <p:grpSpPr bwMode="auto">
              <a:xfrm>
                <a:off x="5640388" y="4572000"/>
                <a:ext cx="400050" cy="1208088"/>
                <a:chOff x="3133" y="3031"/>
                <a:chExt cx="252" cy="761"/>
              </a:xfrm>
              <a:grpFill/>
            </p:grpSpPr>
            <p:sp>
              <p:nvSpPr>
                <p:cNvPr id="238" name="Oval 71">
                  <a:extLst>
                    <a:ext uri="{FF2B5EF4-FFF2-40B4-BE49-F238E27FC236}">
                      <a16:creationId xmlns:a16="http://schemas.microsoft.com/office/drawing/2014/main" id="{44919FC9-B0C3-4A0C-B702-1EB879FEE1DC}"/>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39" name="Oval 72">
                  <a:extLst>
                    <a:ext uri="{FF2B5EF4-FFF2-40B4-BE49-F238E27FC236}">
                      <a16:creationId xmlns:a16="http://schemas.microsoft.com/office/drawing/2014/main" id="{B5868427-16F8-4C07-B9CE-498EAD30CCB9}"/>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40" name="Line 73">
                  <a:extLst>
                    <a:ext uri="{FF2B5EF4-FFF2-40B4-BE49-F238E27FC236}">
                      <a16:creationId xmlns:a16="http://schemas.microsoft.com/office/drawing/2014/main" id="{CB12544A-0642-436B-BABE-ECD78D731700}"/>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223" name="Group 74">
                <a:extLst>
                  <a:ext uri="{FF2B5EF4-FFF2-40B4-BE49-F238E27FC236}">
                    <a16:creationId xmlns:a16="http://schemas.microsoft.com/office/drawing/2014/main" id="{553B9185-CF50-47C8-A39E-FDA9EB85FF9E}"/>
                  </a:ext>
                </a:extLst>
              </p:cNvPr>
              <p:cNvGrpSpPr>
                <a:grpSpLocks/>
              </p:cNvGrpSpPr>
              <p:nvPr/>
            </p:nvGrpSpPr>
            <p:grpSpPr bwMode="auto">
              <a:xfrm>
                <a:off x="6554788" y="4572000"/>
                <a:ext cx="395288" cy="1247775"/>
                <a:chOff x="3714" y="2455"/>
                <a:chExt cx="249" cy="786"/>
              </a:xfrm>
              <a:grpFill/>
            </p:grpSpPr>
            <p:sp>
              <p:nvSpPr>
                <p:cNvPr id="235" name="Oval 75">
                  <a:extLst>
                    <a:ext uri="{FF2B5EF4-FFF2-40B4-BE49-F238E27FC236}">
                      <a16:creationId xmlns:a16="http://schemas.microsoft.com/office/drawing/2014/main" id="{53D5A01B-8A78-4C25-80D8-60C2A9440F25}"/>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236" name="Oval 76">
                  <a:extLst>
                    <a:ext uri="{FF2B5EF4-FFF2-40B4-BE49-F238E27FC236}">
                      <a16:creationId xmlns:a16="http://schemas.microsoft.com/office/drawing/2014/main" id="{A772AA8D-AEF6-48C7-B755-12CC1244B467}"/>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237" name="Line 77">
                  <a:extLst>
                    <a:ext uri="{FF2B5EF4-FFF2-40B4-BE49-F238E27FC236}">
                      <a16:creationId xmlns:a16="http://schemas.microsoft.com/office/drawing/2014/main" id="{BC8D3A8A-0A70-4111-9EEA-2E2E4A1F8B11}"/>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224" name="Line 78">
                <a:extLst>
                  <a:ext uri="{FF2B5EF4-FFF2-40B4-BE49-F238E27FC236}">
                    <a16:creationId xmlns:a16="http://schemas.microsoft.com/office/drawing/2014/main" id="{8A9D7963-DF5E-42E3-AED1-C9D1D0BCE7DD}"/>
                  </a:ext>
                </a:extLst>
              </p:cNvPr>
              <p:cNvSpPr>
                <a:spLocks noChangeShapeType="1"/>
              </p:cNvSpPr>
              <p:nvPr/>
            </p:nvSpPr>
            <p:spPr bwMode="auto">
              <a:xfrm flipH="1">
                <a:off x="7539038" y="4935538"/>
                <a:ext cx="296863" cy="485775"/>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5" name="Line 79">
                <a:extLst>
                  <a:ext uri="{FF2B5EF4-FFF2-40B4-BE49-F238E27FC236}">
                    <a16:creationId xmlns:a16="http://schemas.microsoft.com/office/drawing/2014/main" id="{232632E9-AD7F-402E-A8F9-B1767C0CA64C}"/>
                  </a:ext>
                </a:extLst>
              </p:cNvPr>
              <p:cNvSpPr>
                <a:spLocks noChangeShapeType="1"/>
              </p:cNvSpPr>
              <p:nvPr/>
            </p:nvSpPr>
            <p:spPr bwMode="auto">
              <a:xfrm>
                <a:off x="8021638" y="4962525"/>
                <a:ext cx="296863" cy="5349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6" name="Line 80">
                <a:extLst>
                  <a:ext uri="{FF2B5EF4-FFF2-40B4-BE49-F238E27FC236}">
                    <a16:creationId xmlns:a16="http://schemas.microsoft.com/office/drawing/2014/main" id="{A3FA0F12-6928-4EF1-9CAA-2138A42A35A3}"/>
                  </a:ext>
                </a:extLst>
              </p:cNvPr>
              <p:cNvSpPr>
                <a:spLocks noChangeShapeType="1"/>
              </p:cNvSpPr>
              <p:nvPr/>
            </p:nvSpPr>
            <p:spPr bwMode="auto">
              <a:xfrm>
                <a:off x="7467600" y="5802313"/>
                <a:ext cx="0" cy="4587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227" name="Oval 81">
                <a:extLst>
                  <a:ext uri="{FF2B5EF4-FFF2-40B4-BE49-F238E27FC236}">
                    <a16:creationId xmlns:a16="http://schemas.microsoft.com/office/drawing/2014/main" id="{A297AD14-DB97-4892-A5E4-03B8A0929FDB}"/>
                  </a:ext>
                </a:extLst>
              </p:cNvPr>
              <p:cNvSpPr>
                <a:spLocks noChangeArrowheads="1"/>
              </p:cNvSpPr>
              <p:nvPr/>
            </p:nvSpPr>
            <p:spPr bwMode="auto">
              <a:xfrm>
                <a:off x="3275013" y="4586288"/>
                <a:ext cx="354013" cy="37941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228" name="Oval 82">
                <a:extLst>
                  <a:ext uri="{FF2B5EF4-FFF2-40B4-BE49-F238E27FC236}">
                    <a16:creationId xmlns:a16="http://schemas.microsoft.com/office/drawing/2014/main" id="{4C950484-3CEA-453C-8227-D48EFC17E63E}"/>
                  </a:ext>
                </a:extLst>
              </p:cNvPr>
              <p:cNvSpPr>
                <a:spLocks noChangeArrowheads="1"/>
              </p:cNvSpPr>
              <p:nvPr/>
            </p:nvSpPr>
            <p:spPr bwMode="auto">
              <a:xfrm>
                <a:off x="5064125" y="4619625"/>
                <a:ext cx="354013" cy="38100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229" name="AutoShape 83">
                <a:extLst>
                  <a:ext uri="{FF2B5EF4-FFF2-40B4-BE49-F238E27FC236}">
                    <a16:creationId xmlns:a16="http://schemas.microsoft.com/office/drawing/2014/main" id="{6B6660A3-E740-4AB9-8D1F-97A15CA1E60A}"/>
                  </a:ext>
                </a:extLst>
              </p:cNvPr>
              <p:cNvCxnSpPr>
                <a:cxnSpLocks noChangeShapeType="1"/>
                <a:stCxn id="248" idx="2"/>
                <a:endCxn id="236" idx="0"/>
              </p:cNvCxnSpPr>
              <p:nvPr/>
            </p:nvCxnSpPr>
            <p:spPr bwMode="auto">
              <a:xfrm rot="16200000" flipH="1">
                <a:off x="6072188" y="3910013"/>
                <a:ext cx="533400" cy="788988"/>
              </a:xfrm>
              <a:prstGeom prst="bentConnector3">
                <a:avLst>
                  <a:gd name="adj1" fmla="val 68745"/>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Line 84">
                <a:extLst>
                  <a:ext uri="{FF2B5EF4-FFF2-40B4-BE49-F238E27FC236}">
                    <a16:creationId xmlns:a16="http://schemas.microsoft.com/office/drawing/2014/main" id="{6B40AC9C-E11F-4375-9CCE-F6D054879EB2}"/>
                  </a:ext>
                </a:extLst>
              </p:cNvPr>
              <p:cNvSpPr>
                <a:spLocks noChangeShapeType="1"/>
              </p:cNvSpPr>
              <p:nvPr/>
            </p:nvSpPr>
            <p:spPr bwMode="auto">
              <a:xfrm>
                <a:off x="5945188" y="3962400"/>
                <a:ext cx="0" cy="7620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231" name="AutoShape 85">
                <a:extLst>
                  <a:ext uri="{FF2B5EF4-FFF2-40B4-BE49-F238E27FC236}">
                    <a16:creationId xmlns:a16="http://schemas.microsoft.com/office/drawing/2014/main" id="{3D7CE98E-AAE2-4E47-8E7B-7C94FAD9467E}"/>
                  </a:ext>
                </a:extLst>
              </p:cNvPr>
              <p:cNvCxnSpPr>
                <a:cxnSpLocks noChangeShapeType="1"/>
                <a:stCxn id="249" idx="2"/>
                <a:endCxn id="214" idx="0"/>
              </p:cNvCxnSpPr>
              <p:nvPr/>
            </p:nvCxnSpPr>
            <p:spPr bwMode="auto">
              <a:xfrm rot="16200000" flipH="1">
                <a:off x="6794500" y="3449638"/>
                <a:ext cx="544513" cy="1724025"/>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 name="Text Box 86">
                <a:extLst>
                  <a:ext uri="{FF2B5EF4-FFF2-40B4-BE49-F238E27FC236}">
                    <a16:creationId xmlns:a16="http://schemas.microsoft.com/office/drawing/2014/main" id="{3DFA321B-0674-4B2C-8C2A-A300AEDF9A56}"/>
                  </a:ext>
                </a:extLst>
              </p:cNvPr>
              <p:cNvSpPr txBox="1">
                <a:spLocks noChangeArrowheads="1"/>
              </p:cNvSpPr>
              <p:nvPr/>
            </p:nvSpPr>
            <p:spPr bwMode="auto">
              <a:xfrm>
                <a:off x="2294603" y="4284351"/>
                <a:ext cx="310861"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sp>
            <p:nvSpPr>
              <p:cNvPr id="233" name="Text Box 87">
                <a:extLst>
                  <a:ext uri="{FF2B5EF4-FFF2-40B4-BE49-F238E27FC236}">
                    <a16:creationId xmlns:a16="http://schemas.microsoft.com/office/drawing/2014/main" id="{075E74BC-D4D6-4976-8117-D29FEF98994C}"/>
                  </a:ext>
                </a:extLst>
              </p:cNvPr>
              <p:cNvSpPr txBox="1">
                <a:spLocks noChangeArrowheads="1"/>
              </p:cNvSpPr>
              <p:nvPr/>
            </p:nvSpPr>
            <p:spPr bwMode="auto">
              <a:xfrm>
                <a:off x="2380922" y="5211881"/>
                <a:ext cx="356256" cy="37209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234" name="Line 88">
                <a:extLst>
                  <a:ext uri="{FF2B5EF4-FFF2-40B4-BE49-F238E27FC236}">
                    <a16:creationId xmlns:a16="http://schemas.microsoft.com/office/drawing/2014/main" id="{F923D5C5-3D35-4374-8E26-D9ED6CAFD43D}"/>
                  </a:ext>
                </a:extLst>
              </p:cNvPr>
              <p:cNvSpPr>
                <a:spLocks noChangeShapeType="1"/>
              </p:cNvSpPr>
              <p:nvPr/>
            </p:nvSpPr>
            <p:spPr bwMode="auto">
              <a:xfrm>
                <a:off x="2133600" y="4953000"/>
                <a:ext cx="0" cy="30480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grpSp>
        <p:nvGrpSpPr>
          <p:cNvPr id="2" name="Group 1">
            <a:extLst>
              <a:ext uri="{FF2B5EF4-FFF2-40B4-BE49-F238E27FC236}">
                <a16:creationId xmlns:a16="http://schemas.microsoft.com/office/drawing/2014/main" id="{DD371F89-CD38-4F4D-86F8-15283B50D9FE}"/>
              </a:ext>
            </a:extLst>
          </p:cNvPr>
          <p:cNvGrpSpPr/>
          <p:nvPr/>
        </p:nvGrpSpPr>
        <p:grpSpPr>
          <a:xfrm>
            <a:off x="1809927" y="3554658"/>
            <a:ext cx="6074437" cy="2538637"/>
            <a:chOff x="1954721" y="3652267"/>
            <a:chExt cx="5790078" cy="2391764"/>
          </a:xfrm>
        </p:grpSpPr>
        <p:grpSp>
          <p:nvGrpSpPr>
            <p:cNvPr id="91" name="Group 5">
              <a:extLst>
                <a:ext uri="{FF2B5EF4-FFF2-40B4-BE49-F238E27FC236}">
                  <a16:creationId xmlns:a16="http://schemas.microsoft.com/office/drawing/2014/main" id="{DCCC1753-FF89-4C22-9B3F-B363982AFA29}"/>
                </a:ext>
              </a:extLst>
            </p:cNvPr>
            <p:cNvGrpSpPr>
              <a:grpSpLocks/>
            </p:cNvGrpSpPr>
            <p:nvPr/>
          </p:nvGrpSpPr>
          <p:grpSpPr bwMode="auto">
            <a:xfrm>
              <a:off x="4884520" y="3652267"/>
              <a:ext cx="1462771" cy="501166"/>
              <a:chOff x="1488" y="1536"/>
              <a:chExt cx="1031" cy="413"/>
            </a:xfrm>
          </p:grpSpPr>
          <p:grpSp>
            <p:nvGrpSpPr>
              <p:cNvPr id="125" name="Group 6">
                <a:extLst>
                  <a:ext uri="{FF2B5EF4-FFF2-40B4-BE49-F238E27FC236}">
                    <a16:creationId xmlns:a16="http://schemas.microsoft.com/office/drawing/2014/main" id="{D7D951B5-2330-41E9-BE58-08CEB10F9F1A}"/>
                  </a:ext>
                </a:extLst>
              </p:cNvPr>
              <p:cNvGrpSpPr>
                <a:grpSpLocks/>
              </p:cNvGrpSpPr>
              <p:nvPr/>
            </p:nvGrpSpPr>
            <p:grpSpPr bwMode="auto">
              <a:xfrm>
                <a:off x="1671" y="1737"/>
                <a:ext cx="825" cy="135"/>
                <a:chOff x="1680" y="1728"/>
                <a:chExt cx="1200" cy="240"/>
              </a:xfrm>
            </p:grpSpPr>
            <p:sp>
              <p:nvSpPr>
                <p:cNvPr id="128" name="Rectangle 7">
                  <a:extLst>
                    <a:ext uri="{FF2B5EF4-FFF2-40B4-BE49-F238E27FC236}">
                      <a16:creationId xmlns:a16="http://schemas.microsoft.com/office/drawing/2014/main" id="{AF550F91-232C-4165-A305-979DC412CC8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8">
                  <a:extLst>
                    <a:ext uri="{FF2B5EF4-FFF2-40B4-BE49-F238E27FC236}">
                      <a16:creationId xmlns:a16="http://schemas.microsoft.com/office/drawing/2014/main" id="{42FB8CF6-90F4-4E75-9C61-8D50753395A9}"/>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9">
                  <a:extLst>
                    <a:ext uri="{FF2B5EF4-FFF2-40B4-BE49-F238E27FC236}">
                      <a16:creationId xmlns:a16="http://schemas.microsoft.com/office/drawing/2014/main" id="{D1A7B642-75E5-4F8D-83E3-3993FD5A407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10">
                  <a:extLst>
                    <a:ext uri="{FF2B5EF4-FFF2-40B4-BE49-F238E27FC236}">
                      <a16:creationId xmlns:a16="http://schemas.microsoft.com/office/drawing/2014/main" id="{8F2DE59D-7D1D-42DF-A149-03FE372A87C8}"/>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2" name="Rectangle 11">
                  <a:extLst>
                    <a:ext uri="{FF2B5EF4-FFF2-40B4-BE49-F238E27FC236}">
                      <a16:creationId xmlns:a16="http://schemas.microsoft.com/office/drawing/2014/main" id="{801A6585-17B8-4644-9E33-9BA3D321F543}"/>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26" name="Text Box 12">
                <a:extLst>
                  <a:ext uri="{FF2B5EF4-FFF2-40B4-BE49-F238E27FC236}">
                    <a16:creationId xmlns:a16="http://schemas.microsoft.com/office/drawing/2014/main" id="{CE50DD8D-3D4A-49E1-AA4A-C1716EA7D69C}"/>
                  </a:ext>
                </a:extLst>
              </p:cNvPr>
              <p:cNvSpPr txBox="1">
                <a:spLocks noChangeArrowheads="1"/>
              </p:cNvSpPr>
              <p:nvPr/>
            </p:nvSpPr>
            <p:spPr bwMode="auto">
              <a:xfrm>
                <a:off x="1661" y="1536"/>
                <a:ext cx="85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27" name="Text Box 13">
                <a:extLst>
                  <a:ext uri="{FF2B5EF4-FFF2-40B4-BE49-F238E27FC236}">
                    <a16:creationId xmlns:a16="http://schemas.microsoft.com/office/drawing/2014/main" id="{A0AC55D7-267E-4859-AFA8-6E9F99301372}"/>
                  </a:ext>
                </a:extLst>
              </p:cNvPr>
              <p:cNvSpPr txBox="1">
                <a:spLocks noChangeArrowheads="1"/>
              </p:cNvSpPr>
              <p:nvPr/>
            </p:nvSpPr>
            <p:spPr bwMode="auto">
              <a:xfrm>
                <a:off x="1488" y="1695"/>
                <a:ext cx="22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92" name="Group 14">
              <a:extLst>
                <a:ext uri="{FF2B5EF4-FFF2-40B4-BE49-F238E27FC236}">
                  <a16:creationId xmlns:a16="http://schemas.microsoft.com/office/drawing/2014/main" id="{968B96EE-CA54-47EC-B680-738C38719449}"/>
                </a:ext>
              </a:extLst>
            </p:cNvPr>
            <p:cNvGrpSpPr>
              <a:grpSpLocks/>
            </p:cNvGrpSpPr>
            <p:nvPr/>
          </p:nvGrpSpPr>
          <p:grpSpPr bwMode="auto">
            <a:xfrm>
              <a:off x="1954721" y="4059995"/>
              <a:ext cx="5790078" cy="1984036"/>
              <a:chOff x="1247" y="480"/>
              <a:chExt cx="4081" cy="1635"/>
            </a:xfrm>
            <a:solidFill>
              <a:schemeClr val="bg1"/>
            </a:solidFill>
          </p:grpSpPr>
          <p:sp>
            <p:nvSpPr>
              <p:cNvPr id="94" name="Oval 16">
                <a:extLst>
                  <a:ext uri="{FF2B5EF4-FFF2-40B4-BE49-F238E27FC236}">
                    <a16:creationId xmlns:a16="http://schemas.microsoft.com/office/drawing/2014/main" id="{18DB6C43-7FEB-4FEB-AB1B-D987A97CE17D}"/>
                  </a:ext>
                </a:extLst>
              </p:cNvPr>
              <p:cNvSpPr>
                <a:spLocks noChangeArrowheads="1"/>
              </p:cNvSpPr>
              <p:nvPr/>
            </p:nvSpPr>
            <p:spPr bwMode="auto">
              <a:xfrm>
                <a:off x="1247" y="12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17">
                <a:extLst>
                  <a:ext uri="{FF2B5EF4-FFF2-40B4-BE49-F238E27FC236}">
                    <a16:creationId xmlns:a16="http://schemas.microsoft.com/office/drawing/2014/main" id="{DA5D10F2-75FD-4DE7-890E-544668B7B15B}"/>
                  </a:ext>
                </a:extLst>
              </p:cNvPr>
              <p:cNvSpPr>
                <a:spLocks noChangeArrowheads="1"/>
              </p:cNvSpPr>
              <p:nvPr/>
            </p:nvSpPr>
            <p:spPr bwMode="auto">
              <a:xfrm>
                <a:off x="1440" y="816"/>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Oval 18">
                <a:extLst>
                  <a:ext uri="{FF2B5EF4-FFF2-40B4-BE49-F238E27FC236}">
                    <a16:creationId xmlns:a16="http://schemas.microsoft.com/office/drawing/2014/main" id="{DC31E7BE-8EBD-42A2-9E51-2DCDE6505731}"/>
                  </a:ext>
                </a:extLst>
              </p:cNvPr>
              <p:cNvSpPr>
                <a:spLocks noChangeArrowheads="1"/>
              </p:cNvSpPr>
              <p:nvPr/>
            </p:nvSpPr>
            <p:spPr bwMode="auto">
              <a:xfrm>
                <a:off x="4882" y="82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97" name="Oval 19">
                <a:extLst>
                  <a:ext uri="{FF2B5EF4-FFF2-40B4-BE49-F238E27FC236}">
                    <a16:creationId xmlns:a16="http://schemas.microsoft.com/office/drawing/2014/main" id="{8896E152-00B8-4E72-8298-6C4BC9912E18}"/>
                  </a:ext>
                </a:extLst>
              </p:cNvPr>
              <p:cNvSpPr>
                <a:spLocks noChangeArrowheads="1"/>
              </p:cNvSpPr>
              <p:nvPr/>
            </p:nvSpPr>
            <p:spPr bwMode="auto">
              <a:xfrm>
                <a:off x="4614" y="1351"/>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98" name="Oval 20">
                <a:extLst>
                  <a:ext uri="{FF2B5EF4-FFF2-40B4-BE49-F238E27FC236}">
                    <a16:creationId xmlns:a16="http://schemas.microsoft.com/office/drawing/2014/main" id="{35E577B7-D2F2-4888-84A2-5D5CD9BCFA73}"/>
                  </a:ext>
                </a:extLst>
              </p:cNvPr>
              <p:cNvSpPr>
                <a:spLocks noChangeArrowheads="1"/>
              </p:cNvSpPr>
              <p:nvPr/>
            </p:nvSpPr>
            <p:spPr bwMode="auto">
              <a:xfrm>
                <a:off x="5105" y="1399"/>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99" name="Oval 21">
                <a:extLst>
                  <a:ext uri="{FF2B5EF4-FFF2-40B4-BE49-F238E27FC236}">
                    <a16:creationId xmlns:a16="http://schemas.microsoft.com/office/drawing/2014/main" id="{4BD9C169-D077-459D-A63F-1942356915B1}"/>
                  </a:ext>
                </a:extLst>
              </p:cNvPr>
              <p:cNvSpPr>
                <a:spLocks noChangeArrowheads="1"/>
              </p:cNvSpPr>
              <p:nvPr/>
            </p:nvSpPr>
            <p:spPr bwMode="auto">
              <a:xfrm>
                <a:off x="4614" y="1874"/>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00" name="Line 22">
                <a:extLst>
                  <a:ext uri="{FF2B5EF4-FFF2-40B4-BE49-F238E27FC236}">
                    <a16:creationId xmlns:a16="http://schemas.microsoft.com/office/drawing/2014/main" id="{9E3F4725-1102-495E-8034-FBB14F78D688}"/>
                  </a:ext>
                </a:extLst>
              </p:cNvPr>
              <p:cNvSpPr>
                <a:spLocks noChangeShapeType="1"/>
              </p:cNvSpPr>
              <p:nvPr/>
            </p:nvSpPr>
            <p:spPr bwMode="auto">
              <a:xfrm>
                <a:off x="1680" y="959"/>
                <a:ext cx="1392" cy="1"/>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1" name="Line 23">
                <a:extLst>
                  <a:ext uri="{FF2B5EF4-FFF2-40B4-BE49-F238E27FC236}">
                    <a16:creationId xmlns:a16="http://schemas.microsoft.com/office/drawing/2014/main" id="{2E95F4BE-EC4D-4428-BD33-FC574E2189E6}"/>
                  </a:ext>
                </a:extLst>
              </p:cNvPr>
              <p:cNvSpPr>
                <a:spLocks noChangeShapeType="1"/>
              </p:cNvSpPr>
              <p:nvPr/>
            </p:nvSpPr>
            <p:spPr bwMode="auto">
              <a:xfrm>
                <a:off x="3052" y="941"/>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2" name="Line 24">
                <a:extLst>
                  <a:ext uri="{FF2B5EF4-FFF2-40B4-BE49-F238E27FC236}">
                    <a16:creationId xmlns:a16="http://schemas.microsoft.com/office/drawing/2014/main" id="{76F2B639-80FB-4C74-859F-E641C986BF17}"/>
                  </a:ext>
                </a:extLst>
              </p:cNvPr>
              <p:cNvSpPr>
                <a:spLocks noChangeShapeType="1"/>
              </p:cNvSpPr>
              <p:nvPr/>
            </p:nvSpPr>
            <p:spPr bwMode="auto">
              <a:xfrm>
                <a:off x="3744" y="928"/>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3" name="Group 25">
                <a:extLst>
                  <a:ext uri="{FF2B5EF4-FFF2-40B4-BE49-F238E27FC236}">
                    <a16:creationId xmlns:a16="http://schemas.microsoft.com/office/drawing/2014/main" id="{D836CE44-67F2-4AA7-9BAD-F682C3260B68}"/>
                  </a:ext>
                </a:extLst>
              </p:cNvPr>
              <p:cNvGrpSpPr>
                <a:grpSpLocks/>
              </p:cNvGrpSpPr>
              <p:nvPr/>
            </p:nvGrpSpPr>
            <p:grpSpPr bwMode="auto">
              <a:xfrm>
                <a:off x="3027" y="825"/>
                <a:ext cx="224" cy="721"/>
                <a:chOff x="2241" y="3031"/>
                <a:chExt cx="224" cy="721"/>
              </a:xfrm>
              <a:grpFill/>
            </p:grpSpPr>
            <p:sp>
              <p:nvSpPr>
                <p:cNvPr id="122" name="Oval 26">
                  <a:extLst>
                    <a:ext uri="{FF2B5EF4-FFF2-40B4-BE49-F238E27FC236}">
                      <a16:creationId xmlns:a16="http://schemas.microsoft.com/office/drawing/2014/main" id="{EF2CC49C-5A03-4E6A-A17C-824BC4487C0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23" name="Oval 27">
                  <a:extLst>
                    <a:ext uri="{FF2B5EF4-FFF2-40B4-BE49-F238E27FC236}">
                      <a16:creationId xmlns:a16="http://schemas.microsoft.com/office/drawing/2014/main" id="{0E240BB1-9B1D-4DE2-B36E-61751D0B126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4" name="Line 28">
                  <a:extLst>
                    <a:ext uri="{FF2B5EF4-FFF2-40B4-BE49-F238E27FC236}">
                      <a16:creationId xmlns:a16="http://schemas.microsoft.com/office/drawing/2014/main" id="{93F14F2A-4B95-4CE5-BDF3-CE8FABF244A5}"/>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4" name="Group 29">
                <a:extLst>
                  <a:ext uri="{FF2B5EF4-FFF2-40B4-BE49-F238E27FC236}">
                    <a16:creationId xmlns:a16="http://schemas.microsoft.com/office/drawing/2014/main" id="{27088D3E-481A-4394-AFD2-413A20BEFDAE}"/>
                  </a:ext>
                </a:extLst>
              </p:cNvPr>
              <p:cNvGrpSpPr>
                <a:grpSpLocks/>
              </p:cNvGrpSpPr>
              <p:nvPr/>
            </p:nvGrpSpPr>
            <p:grpSpPr bwMode="auto">
              <a:xfrm>
                <a:off x="4128" y="816"/>
                <a:ext cx="252" cy="761"/>
                <a:chOff x="3133" y="3031"/>
                <a:chExt cx="252" cy="761"/>
              </a:xfrm>
              <a:grpFill/>
            </p:grpSpPr>
            <p:sp>
              <p:nvSpPr>
                <p:cNvPr id="119" name="Oval 30">
                  <a:extLst>
                    <a:ext uri="{FF2B5EF4-FFF2-40B4-BE49-F238E27FC236}">
                      <a16:creationId xmlns:a16="http://schemas.microsoft.com/office/drawing/2014/main" id="{65BA9E7D-7845-4990-BD10-29DB8CC49A9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0" name="Oval 31">
                  <a:extLst>
                    <a:ext uri="{FF2B5EF4-FFF2-40B4-BE49-F238E27FC236}">
                      <a16:creationId xmlns:a16="http://schemas.microsoft.com/office/drawing/2014/main" id="{152A1CC3-6015-491B-9900-96F66DF06CBE}"/>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1" name="Line 32">
                  <a:extLst>
                    <a:ext uri="{FF2B5EF4-FFF2-40B4-BE49-F238E27FC236}">
                      <a16:creationId xmlns:a16="http://schemas.microsoft.com/office/drawing/2014/main" id="{BAFB8DB0-2807-47B6-A8C1-519454BC658C}"/>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5" name="Group 33">
                <a:extLst>
                  <a:ext uri="{FF2B5EF4-FFF2-40B4-BE49-F238E27FC236}">
                    <a16:creationId xmlns:a16="http://schemas.microsoft.com/office/drawing/2014/main" id="{3F92FB7A-FC07-4251-A035-503B20BC8A9E}"/>
                  </a:ext>
                </a:extLst>
              </p:cNvPr>
              <p:cNvGrpSpPr>
                <a:grpSpLocks/>
              </p:cNvGrpSpPr>
              <p:nvPr/>
            </p:nvGrpSpPr>
            <p:grpSpPr bwMode="auto">
              <a:xfrm>
                <a:off x="1743" y="1257"/>
                <a:ext cx="249" cy="786"/>
                <a:chOff x="3714" y="2455"/>
                <a:chExt cx="249" cy="786"/>
              </a:xfrm>
              <a:grpFill/>
            </p:grpSpPr>
            <p:sp>
              <p:nvSpPr>
                <p:cNvPr id="116" name="Oval 34">
                  <a:extLst>
                    <a:ext uri="{FF2B5EF4-FFF2-40B4-BE49-F238E27FC236}">
                      <a16:creationId xmlns:a16="http://schemas.microsoft.com/office/drawing/2014/main" id="{E45266A5-E19F-435D-A484-2DFAF89619B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17" name="Oval 35">
                  <a:extLst>
                    <a:ext uri="{FF2B5EF4-FFF2-40B4-BE49-F238E27FC236}">
                      <a16:creationId xmlns:a16="http://schemas.microsoft.com/office/drawing/2014/main" id="{149220C6-E065-4C96-B229-289AB8B6391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18" name="Line 36">
                  <a:extLst>
                    <a:ext uri="{FF2B5EF4-FFF2-40B4-BE49-F238E27FC236}">
                      <a16:creationId xmlns:a16="http://schemas.microsoft.com/office/drawing/2014/main" id="{12216F08-729D-45C1-A425-18195102ECE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6" name="Line 37">
                <a:extLst>
                  <a:ext uri="{FF2B5EF4-FFF2-40B4-BE49-F238E27FC236}">
                    <a16:creationId xmlns:a16="http://schemas.microsoft.com/office/drawing/2014/main" id="{7A8AF66C-8B9F-4CEB-ABF6-C4CAE18848BA}"/>
                  </a:ext>
                </a:extLst>
              </p:cNvPr>
              <p:cNvSpPr>
                <a:spLocks noChangeShapeType="1"/>
              </p:cNvSpPr>
              <p:nvPr/>
            </p:nvSpPr>
            <p:spPr bwMode="auto">
              <a:xfrm flipH="1">
                <a:off x="4748" y="1045"/>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7" name="Line 38">
                <a:extLst>
                  <a:ext uri="{FF2B5EF4-FFF2-40B4-BE49-F238E27FC236}">
                    <a16:creationId xmlns:a16="http://schemas.microsoft.com/office/drawing/2014/main" id="{2E2A1207-C6E8-48A0-97F6-0978016A702C}"/>
                  </a:ext>
                </a:extLst>
              </p:cNvPr>
              <p:cNvSpPr>
                <a:spLocks noChangeShapeType="1"/>
              </p:cNvSpPr>
              <p:nvPr/>
            </p:nvSpPr>
            <p:spPr bwMode="auto">
              <a:xfrm>
                <a:off x="5052" y="1062"/>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8" name="Line 39">
                <a:extLst>
                  <a:ext uri="{FF2B5EF4-FFF2-40B4-BE49-F238E27FC236}">
                    <a16:creationId xmlns:a16="http://schemas.microsoft.com/office/drawing/2014/main" id="{0B5E23C7-A38A-49A4-B548-A21B0B1EE9B1}"/>
                  </a:ext>
                </a:extLst>
              </p:cNvPr>
              <p:cNvSpPr>
                <a:spLocks noChangeShapeType="1"/>
              </p:cNvSpPr>
              <p:nvPr/>
            </p:nvSpPr>
            <p:spPr bwMode="auto">
              <a:xfrm>
                <a:off x="4703" y="1591"/>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Oval 40">
                <a:extLst>
                  <a:ext uri="{FF2B5EF4-FFF2-40B4-BE49-F238E27FC236}">
                    <a16:creationId xmlns:a16="http://schemas.microsoft.com/office/drawing/2014/main" id="{5BD1CFCF-00B6-46FF-8101-22C7C1292740}"/>
                  </a:ext>
                </a:extLst>
              </p:cNvPr>
              <p:cNvSpPr>
                <a:spLocks noChangeArrowheads="1"/>
              </p:cNvSpPr>
              <p:nvPr/>
            </p:nvSpPr>
            <p:spPr bwMode="auto">
              <a:xfrm>
                <a:off x="2377" y="82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0" name="Oval 41">
                <a:extLst>
                  <a:ext uri="{FF2B5EF4-FFF2-40B4-BE49-F238E27FC236}">
                    <a16:creationId xmlns:a16="http://schemas.microsoft.com/office/drawing/2014/main" id="{2F8993CA-36AD-4E5F-9B6F-4769A1D026C2}"/>
                  </a:ext>
                </a:extLst>
              </p:cNvPr>
              <p:cNvSpPr>
                <a:spLocks noChangeArrowheads="1"/>
              </p:cNvSpPr>
              <p:nvPr/>
            </p:nvSpPr>
            <p:spPr bwMode="auto">
              <a:xfrm>
                <a:off x="3648" y="82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111" name="AutoShape 42">
                <a:extLst>
                  <a:ext uri="{FF2B5EF4-FFF2-40B4-BE49-F238E27FC236}">
                    <a16:creationId xmlns:a16="http://schemas.microsoft.com/office/drawing/2014/main" id="{3A18FF5C-1108-481D-9372-FEC6EA690065}"/>
                  </a:ext>
                </a:extLst>
              </p:cNvPr>
              <p:cNvCxnSpPr>
                <a:cxnSpLocks noChangeShapeType="1"/>
                <a:stCxn id="130" idx="2"/>
                <a:endCxn id="96" idx="0"/>
              </p:cNvCxnSpPr>
              <p:nvPr/>
            </p:nvCxnSpPr>
            <p:spPr bwMode="auto">
              <a:xfrm rot="16200000" flipH="1">
                <a:off x="4279" y="109"/>
                <a:ext cx="343" cy="1086"/>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Text Box 43">
                <a:extLst>
                  <a:ext uri="{FF2B5EF4-FFF2-40B4-BE49-F238E27FC236}">
                    <a16:creationId xmlns:a16="http://schemas.microsoft.com/office/drawing/2014/main" id="{A2C7AB15-AFE0-4ADB-9B41-9C467199F09C}"/>
                  </a:ext>
                </a:extLst>
              </p:cNvPr>
              <p:cNvSpPr txBox="1">
                <a:spLocks noChangeArrowheads="1"/>
              </p:cNvSpPr>
              <p:nvPr/>
            </p:nvSpPr>
            <p:spPr bwMode="auto">
              <a:xfrm>
                <a:off x="1672" y="660"/>
                <a:ext cx="193"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x</a:t>
                </a:r>
              </a:p>
            </p:txBody>
          </p:sp>
          <p:sp>
            <p:nvSpPr>
              <p:cNvPr id="113" name="Text Box 44">
                <a:extLst>
                  <a:ext uri="{FF2B5EF4-FFF2-40B4-BE49-F238E27FC236}">
                    <a16:creationId xmlns:a16="http://schemas.microsoft.com/office/drawing/2014/main" id="{A3E68F96-E3D1-4A06-8F5A-0AC593E4C6A4}"/>
                  </a:ext>
                </a:extLst>
              </p:cNvPr>
              <p:cNvSpPr txBox="1">
                <a:spLocks noChangeArrowheads="1"/>
              </p:cNvSpPr>
              <p:nvPr/>
            </p:nvSpPr>
            <p:spPr bwMode="auto">
              <a:xfrm>
                <a:off x="1972" y="1168"/>
                <a:ext cx="222"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14" name="Line 45">
                <a:extLst>
                  <a:ext uri="{FF2B5EF4-FFF2-40B4-BE49-F238E27FC236}">
                    <a16:creationId xmlns:a16="http://schemas.microsoft.com/office/drawing/2014/main" id="{AAD3E21A-9CA6-401A-AE02-9658C4A1E9C7}"/>
                  </a:ext>
                </a:extLst>
              </p:cNvPr>
              <p:cNvSpPr>
                <a:spLocks noChangeShapeType="1"/>
              </p:cNvSpPr>
              <p:nvPr/>
            </p:nvSpPr>
            <p:spPr bwMode="auto">
              <a:xfrm flipH="1">
                <a:off x="1343" y="1047"/>
                <a:ext cx="135" cy="20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46">
                <a:extLst>
                  <a:ext uri="{FF2B5EF4-FFF2-40B4-BE49-F238E27FC236}">
                    <a16:creationId xmlns:a16="http://schemas.microsoft.com/office/drawing/2014/main" id="{73765D45-7BB8-48B4-A90B-4BA151242BCD}"/>
                  </a:ext>
                </a:extLst>
              </p:cNvPr>
              <p:cNvSpPr>
                <a:spLocks noChangeShapeType="1"/>
              </p:cNvSpPr>
              <p:nvPr/>
            </p:nvSpPr>
            <p:spPr bwMode="auto">
              <a:xfrm>
                <a:off x="1596" y="1029"/>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spTree>
    <p:extLst>
      <p:ext uri="{BB962C8B-B14F-4D97-AF65-F5344CB8AC3E}">
        <p14:creationId xmlns:p14="http://schemas.microsoft.com/office/powerpoint/2010/main" val="3327392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DD371F89-CD38-4F4D-86F8-15283B50D9FE}"/>
              </a:ext>
            </a:extLst>
          </p:cNvPr>
          <p:cNvGrpSpPr/>
          <p:nvPr/>
        </p:nvGrpSpPr>
        <p:grpSpPr>
          <a:xfrm>
            <a:off x="1763688" y="1340768"/>
            <a:ext cx="6074437" cy="2538637"/>
            <a:chOff x="1954721" y="3652267"/>
            <a:chExt cx="5790078" cy="2391764"/>
          </a:xfrm>
        </p:grpSpPr>
        <p:grpSp>
          <p:nvGrpSpPr>
            <p:cNvPr id="91" name="Group 5">
              <a:extLst>
                <a:ext uri="{FF2B5EF4-FFF2-40B4-BE49-F238E27FC236}">
                  <a16:creationId xmlns:a16="http://schemas.microsoft.com/office/drawing/2014/main" id="{DCCC1753-FF89-4C22-9B3F-B363982AFA29}"/>
                </a:ext>
              </a:extLst>
            </p:cNvPr>
            <p:cNvGrpSpPr>
              <a:grpSpLocks/>
            </p:cNvGrpSpPr>
            <p:nvPr/>
          </p:nvGrpSpPr>
          <p:grpSpPr bwMode="auto">
            <a:xfrm>
              <a:off x="4884520" y="3652267"/>
              <a:ext cx="1462771" cy="501166"/>
              <a:chOff x="1488" y="1536"/>
              <a:chExt cx="1031" cy="413"/>
            </a:xfrm>
          </p:grpSpPr>
          <p:grpSp>
            <p:nvGrpSpPr>
              <p:cNvPr id="125" name="Group 6">
                <a:extLst>
                  <a:ext uri="{FF2B5EF4-FFF2-40B4-BE49-F238E27FC236}">
                    <a16:creationId xmlns:a16="http://schemas.microsoft.com/office/drawing/2014/main" id="{D7D951B5-2330-41E9-BE58-08CEB10F9F1A}"/>
                  </a:ext>
                </a:extLst>
              </p:cNvPr>
              <p:cNvGrpSpPr>
                <a:grpSpLocks/>
              </p:cNvGrpSpPr>
              <p:nvPr/>
            </p:nvGrpSpPr>
            <p:grpSpPr bwMode="auto">
              <a:xfrm>
                <a:off x="1671" y="1737"/>
                <a:ext cx="825" cy="135"/>
                <a:chOff x="1680" y="1728"/>
                <a:chExt cx="1200" cy="240"/>
              </a:xfrm>
            </p:grpSpPr>
            <p:sp>
              <p:nvSpPr>
                <p:cNvPr id="128" name="Rectangle 7">
                  <a:extLst>
                    <a:ext uri="{FF2B5EF4-FFF2-40B4-BE49-F238E27FC236}">
                      <a16:creationId xmlns:a16="http://schemas.microsoft.com/office/drawing/2014/main" id="{AF550F91-232C-4165-A305-979DC412CC8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8">
                  <a:extLst>
                    <a:ext uri="{FF2B5EF4-FFF2-40B4-BE49-F238E27FC236}">
                      <a16:creationId xmlns:a16="http://schemas.microsoft.com/office/drawing/2014/main" id="{42FB8CF6-90F4-4E75-9C61-8D50753395A9}"/>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9">
                  <a:extLst>
                    <a:ext uri="{FF2B5EF4-FFF2-40B4-BE49-F238E27FC236}">
                      <a16:creationId xmlns:a16="http://schemas.microsoft.com/office/drawing/2014/main" id="{D1A7B642-75E5-4F8D-83E3-3993FD5A4074}"/>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10">
                  <a:extLst>
                    <a:ext uri="{FF2B5EF4-FFF2-40B4-BE49-F238E27FC236}">
                      <a16:creationId xmlns:a16="http://schemas.microsoft.com/office/drawing/2014/main" id="{8F2DE59D-7D1D-42DF-A149-03FE372A87C8}"/>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2" name="Rectangle 11">
                  <a:extLst>
                    <a:ext uri="{FF2B5EF4-FFF2-40B4-BE49-F238E27FC236}">
                      <a16:creationId xmlns:a16="http://schemas.microsoft.com/office/drawing/2014/main" id="{801A6585-17B8-4644-9E33-9BA3D321F543}"/>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26" name="Text Box 12">
                <a:extLst>
                  <a:ext uri="{FF2B5EF4-FFF2-40B4-BE49-F238E27FC236}">
                    <a16:creationId xmlns:a16="http://schemas.microsoft.com/office/drawing/2014/main" id="{CE50DD8D-3D4A-49E1-AA4A-C1716EA7D69C}"/>
                  </a:ext>
                </a:extLst>
              </p:cNvPr>
              <p:cNvSpPr txBox="1">
                <a:spLocks noChangeArrowheads="1"/>
              </p:cNvSpPr>
              <p:nvPr/>
            </p:nvSpPr>
            <p:spPr bwMode="auto">
              <a:xfrm>
                <a:off x="1661" y="1536"/>
                <a:ext cx="85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127" name="Text Box 13">
                <a:extLst>
                  <a:ext uri="{FF2B5EF4-FFF2-40B4-BE49-F238E27FC236}">
                    <a16:creationId xmlns:a16="http://schemas.microsoft.com/office/drawing/2014/main" id="{A0AC55D7-267E-4859-AFA8-6E9F99301372}"/>
                  </a:ext>
                </a:extLst>
              </p:cNvPr>
              <p:cNvSpPr txBox="1">
                <a:spLocks noChangeArrowheads="1"/>
              </p:cNvSpPr>
              <p:nvPr/>
            </p:nvSpPr>
            <p:spPr bwMode="auto">
              <a:xfrm>
                <a:off x="1488" y="1695"/>
                <a:ext cx="222"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grpSp>
          <p:nvGrpSpPr>
            <p:cNvPr id="92" name="Group 14">
              <a:extLst>
                <a:ext uri="{FF2B5EF4-FFF2-40B4-BE49-F238E27FC236}">
                  <a16:creationId xmlns:a16="http://schemas.microsoft.com/office/drawing/2014/main" id="{968B96EE-CA54-47EC-B680-738C38719449}"/>
                </a:ext>
              </a:extLst>
            </p:cNvPr>
            <p:cNvGrpSpPr>
              <a:grpSpLocks/>
            </p:cNvGrpSpPr>
            <p:nvPr/>
          </p:nvGrpSpPr>
          <p:grpSpPr bwMode="auto">
            <a:xfrm>
              <a:off x="1954721" y="4059995"/>
              <a:ext cx="5790078" cy="1984036"/>
              <a:chOff x="1247" y="480"/>
              <a:chExt cx="4081" cy="1635"/>
            </a:xfrm>
            <a:solidFill>
              <a:schemeClr val="bg1"/>
            </a:solidFill>
          </p:grpSpPr>
          <p:sp>
            <p:nvSpPr>
              <p:cNvPr id="94" name="Oval 16">
                <a:extLst>
                  <a:ext uri="{FF2B5EF4-FFF2-40B4-BE49-F238E27FC236}">
                    <a16:creationId xmlns:a16="http://schemas.microsoft.com/office/drawing/2014/main" id="{18DB6C43-7FEB-4FEB-AB1B-D987A97CE17D}"/>
                  </a:ext>
                </a:extLst>
              </p:cNvPr>
              <p:cNvSpPr>
                <a:spLocks noChangeArrowheads="1"/>
              </p:cNvSpPr>
              <p:nvPr/>
            </p:nvSpPr>
            <p:spPr bwMode="auto">
              <a:xfrm>
                <a:off x="1247" y="1248"/>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17">
                <a:extLst>
                  <a:ext uri="{FF2B5EF4-FFF2-40B4-BE49-F238E27FC236}">
                    <a16:creationId xmlns:a16="http://schemas.microsoft.com/office/drawing/2014/main" id="{DA5D10F2-75FD-4DE7-890E-544668B7B15B}"/>
                  </a:ext>
                </a:extLst>
              </p:cNvPr>
              <p:cNvSpPr>
                <a:spLocks noChangeArrowheads="1"/>
              </p:cNvSpPr>
              <p:nvPr/>
            </p:nvSpPr>
            <p:spPr bwMode="auto">
              <a:xfrm>
                <a:off x="1440" y="816"/>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Oval 18">
                <a:extLst>
                  <a:ext uri="{FF2B5EF4-FFF2-40B4-BE49-F238E27FC236}">
                    <a16:creationId xmlns:a16="http://schemas.microsoft.com/office/drawing/2014/main" id="{DC31E7BE-8EBD-42A2-9E51-2DCDE6505731}"/>
                  </a:ext>
                </a:extLst>
              </p:cNvPr>
              <p:cNvSpPr>
                <a:spLocks noChangeArrowheads="1"/>
              </p:cNvSpPr>
              <p:nvPr/>
            </p:nvSpPr>
            <p:spPr bwMode="auto">
              <a:xfrm>
                <a:off x="4882" y="82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97" name="Oval 19">
                <a:extLst>
                  <a:ext uri="{FF2B5EF4-FFF2-40B4-BE49-F238E27FC236}">
                    <a16:creationId xmlns:a16="http://schemas.microsoft.com/office/drawing/2014/main" id="{8896E152-00B8-4E72-8298-6C4BC9912E18}"/>
                  </a:ext>
                </a:extLst>
              </p:cNvPr>
              <p:cNvSpPr>
                <a:spLocks noChangeArrowheads="1"/>
              </p:cNvSpPr>
              <p:nvPr/>
            </p:nvSpPr>
            <p:spPr bwMode="auto">
              <a:xfrm>
                <a:off x="4614" y="1351"/>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98" name="Oval 20">
                <a:extLst>
                  <a:ext uri="{FF2B5EF4-FFF2-40B4-BE49-F238E27FC236}">
                    <a16:creationId xmlns:a16="http://schemas.microsoft.com/office/drawing/2014/main" id="{35E577B7-D2F2-4888-84A2-5D5CD9BCFA73}"/>
                  </a:ext>
                </a:extLst>
              </p:cNvPr>
              <p:cNvSpPr>
                <a:spLocks noChangeArrowheads="1"/>
              </p:cNvSpPr>
              <p:nvPr/>
            </p:nvSpPr>
            <p:spPr bwMode="auto">
              <a:xfrm>
                <a:off x="5105" y="1399"/>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99" name="Oval 21">
                <a:extLst>
                  <a:ext uri="{FF2B5EF4-FFF2-40B4-BE49-F238E27FC236}">
                    <a16:creationId xmlns:a16="http://schemas.microsoft.com/office/drawing/2014/main" id="{4BD9C169-D077-459D-A63F-1942356915B1}"/>
                  </a:ext>
                </a:extLst>
              </p:cNvPr>
              <p:cNvSpPr>
                <a:spLocks noChangeArrowheads="1"/>
              </p:cNvSpPr>
              <p:nvPr/>
            </p:nvSpPr>
            <p:spPr bwMode="auto">
              <a:xfrm>
                <a:off x="4614" y="1874"/>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00" name="Line 22">
                <a:extLst>
                  <a:ext uri="{FF2B5EF4-FFF2-40B4-BE49-F238E27FC236}">
                    <a16:creationId xmlns:a16="http://schemas.microsoft.com/office/drawing/2014/main" id="{9E3F4725-1102-495E-8034-FBB14F78D688}"/>
                  </a:ext>
                </a:extLst>
              </p:cNvPr>
              <p:cNvSpPr>
                <a:spLocks noChangeShapeType="1"/>
              </p:cNvSpPr>
              <p:nvPr/>
            </p:nvSpPr>
            <p:spPr bwMode="auto">
              <a:xfrm>
                <a:off x="1680" y="959"/>
                <a:ext cx="1392" cy="1"/>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1" name="Line 23">
                <a:extLst>
                  <a:ext uri="{FF2B5EF4-FFF2-40B4-BE49-F238E27FC236}">
                    <a16:creationId xmlns:a16="http://schemas.microsoft.com/office/drawing/2014/main" id="{2E95F4BE-EC4D-4428-BD33-FC574E2189E6}"/>
                  </a:ext>
                </a:extLst>
              </p:cNvPr>
              <p:cNvSpPr>
                <a:spLocks noChangeShapeType="1"/>
              </p:cNvSpPr>
              <p:nvPr/>
            </p:nvSpPr>
            <p:spPr bwMode="auto">
              <a:xfrm>
                <a:off x="3052" y="941"/>
                <a:ext cx="75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2" name="Line 24">
                <a:extLst>
                  <a:ext uri="{FF2B5EF4-FFF2-40B4-BE49-F238E27FC236}">
                    <a16:creationId xmlns:a16="http://schemas.microsoft.com/office/drawing/2014/main" id="{76F2B639-80FB-4C74-859F-E641C986BF17}"/>
                  </a:ext>
                </a:extLst>
              </p:cNvPr>
              <p:cNvSpPr>
                <a:spLocks noChangeShapeType="1"/>
              </p:cNvSpPr>
              <p:nvPr/>
            </p:nvSpPr>
            <p:spPr bwMode="auto">
              <a:xfrm>
                <a:off x="3744" y="928"/>
                <a:ext cx="1138" cy="35"/>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3" name="Group 25">
                <a:extLst>
                  <a:ext uri="{FF2B5EF4-FFF2-40B4-BE49-F238E27FC236}">
                    <a16:creationId xmlns:a16="http://schemas.microsoft.com/office/drawing/2014/main" id="{D836CE44-67F2-4AA7-9BAD-F682C3260B68}"/>
                  </a:ext>
                </a:extLst>
              </p:cNvPr>
              <p:cNvGrpSpPr>
                <a:grpSpLocks/>
              </p:cNvGrpSpPr>
              <p:nvPr/>
            </p:nvGrpSpPr>
            <p:grpSpPr bwMode="auto">
              <a:xfrm>
                <a:off x="3027" y="825"/>
                <a:ext cx="224" cy="721"/>
                <a:chOff x="2241" y="3031"/>
                <a:chExt cx="224" cy="721"/>
              </a:xfrm>
              <a:grpFill/>
            </p:grpSpPr>
            <p:sp>
              <p:nvSpPr>
                <p:cNvPr id="122" name="Oval 26">
                  <a:extLst>
                    <a:ext uri="{FF2B5EF4-FFF2-40B4-BE49-F238E27FC236}">
                      <a16:creationId xmlns:a16="http://schemas.microsoft.com/office/drawing/2014/main" id="{EF2CC49C-5A03-4E6A-A17C-824BC4487C0E}"/>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39</a:t>
                  </a:r>
                </a:p>
              </p:txBody>
            </p:sp>
            <p:sp>
              <p:nvSpPr>
                <p:cNvPr id="123" name="Oval 27">
                  <a:extLst>
                    <a:ext uri="{FF2B5EF4-FFF2-40B4-BE49-F238E27FC236}">
                      <a16:creationId xmlns:a16="http://schemas.microsoft.com/office/drawing/2014/main" id="{0E240BB1-9B1D-4DE2-B36E-61751D0B126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4" name="Line 28">
                  <a:extLst>
                    <a:ext uri="{FF2B5EF4-FFF2-40B4-BE49-F238E27FC236}">
                      <a16:creationId xmlns:a16="http://schemas.microsoft.com/office/drawing/2014/main" id="{93F14F2A-4B95-4CE5-BDF3-CE8FABF244A5}"/>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4" name="Group 29">
                <a:extLst>
                  <a:ext uri="{FF2B5EF4-FFF2-40B4-BE49-F238E27FC236}">
                    <a16:creationId xmlns:a16="http://schemas.microsoft.com/office/drawing/2014/main" id="{27088D3E-481A-4394-AFD2-413A20BEFDAE}"/>
                  </a:ext>
                </a:extLst>
              </p:cNvPr>
              <p:cNvGrpSpPr>
                <a:grpSpLocks/>
              </p:cNvGrpSpPr>
              <p:nvPr/>
            </p:nvGrpSpPr>
            <p:grpSpPr bwMode="auto">
              <a:xfrm>
                <a:off x="4128" y="816"/>
                <a:ext cx="252" cy="761"/>
                <a:chOff x="3133" y="3031"/>
                <a:chExt cx="252" cy="761"/>
              </a:xfrm>
              <a:grpFill/>
            </p:grpSpPr>
            <p:sp>
              <p:nvSpPr>
                <p:cNvPr id="119" name="Oval 30">
                  <a:extLst>
                    <a:ext uri="{FF2B5EF4-FFF2-40B4-BE49-F238E27FC236}">
                      <a16:creationId xmlns:a16="http://schemas.microsoft.com/office/drawing/2014/main" id="{65BA9E7D-7845-4990-BD10-29DB8CC49A9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0" name="Oval 31">
                  <a:extLst>
                    <a:ext uri="{FF2B5EF4-FFF2-40B4-BE49-F238E27FC236}">
                      <a16:creationId xmlns:a16="http://schemas.microsoft.com/office/drawing/2014/main" id="{152A1CC3-6015-491B-9900-96F66DF06CBE}"/>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1" name="Line 32">
                  <a:extLst>
                    <a:ext uri="{FF2B5EF4-FFF2-40B4-BE49-F238E27FC236}">
                      <a16:creationId xmlns:a16="http://schemas.microsoft.com/office/drawing/2014/main" id="{BAFB8DB0-2807-47B6-A8C1-519454BC658C}"/>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5" name="Group 33">
                <a:extLst>
                  <a:ext uri="{FF2B5EF4-FFF2-40B4-BE49-F238E27FC236}">
                    <a16:creationId xmlns:a16="http://schemas.microsoft.com/office/drawing/2014/main" id="{3F92FB7A-FC07-4251-A035-503B20BC8A9E}"/>
                  </a:ext>
                </a:extLst>
              </p:cNvPr>
              <p:cNvGrpSpPr>
                <a:grpSpLocks/>
              </p:cNvGrpSpPr>
              <p:nvPr/>
            </p:nvGrpSpPr>
            <p:grpSpPr bwMode="auto">
              <a:xfrm>
                <a:off x="1743" y="1257"/>
                <a:ext cx="249" cy="786"/>
                <a:chOff x="3714" y="2455"/>
                <a:chExt cx="249" cy="786"/>
              </a:xfrm>
              <a:grpFill/>
            </p:grpSpPr>
            <p:sp>
              <p:nvSpPr>
                <p:cNvPr id="116" name="Oval 34">
                  <a:extLst>
                    <a:ext uri="{FF2B5EF4-FFF2-40B4-BE49-F238E27FC236}">
                      <a16:creationId xmlns:a16="http://schemas.microsoft.com/office/drawing/2014/main" id="{E45266A5-E19F-435D-A484-2DFAF89619B2}"/>
                    </a:ext>
                  </a:extLst>
                </p:cNvPr>
                <p:cNvSpPr>
                  <a:spLocks noChangeArrowheads="1"/>
                </p:cNvSpPr>
                <p:nvPr/>
              </p:nvSpPr>
              <p:spPr bwMode="auto">
                <a:xfrm>
                  <a:off x="3739" y="3001"/>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17" name="Oval 35">
                  <a:extLst>
                    <a:ext uri="{FF2B5EF4-FFF2-40B4-BE49-F238E27FC236}">
                      <a16:creationId xmlns:a16="http://schemas.microsoft.com/office/drawing/2014/main" id="{149220C6-E065-4C96-B229-289AB8B63911}"/>
                    </a:ext>
                  </a:extLst>
                </p:cNvPr>
                <p:cNvSpPr>
                  <a:spLocks noChangeArrowheads="1"/>
                </p:cNvSpPr>
                <p:nvPr/>
              </p:nvSpPr>
              <p:spPr bwMode="auto">
                <a:xfrm>
                  <a:off x="3714" y="245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18" name="Line 36">
                  <a:extLst>
                    <a:ext uri="{FF2B5EF4-FFF2-40B4-BE49-F238E27FC236}">
                      <a16:creationId xmlns:a16="http://schemas.microsoft.com/office/drawing/2014/main" id="{12216F08-729D-45C1-A425-18195102ECE6}"/>
                    </a:ext>
                  </a:extLst>
                </p:cNvPr>
                <p:cNvSpPr>
                  <a:spLocks noChangeShapeType="1"/>
                </p:cNvSpPr>
                <p:nvPr/>
              </p:nvSpPr>
              <p:spPr bwMode="auto">
                <a:xfrm>
                  <a:off x="3829" y="2685"/>
                  <a:ext cx="0" cy="3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6" name="Line 37">
                <a:extLst>
                  <a:ext uri="{FF2B5EF4-FFF2-40B4-BE49-F238E27FC236}">
                    <a16:creationId xmlns:a16="http://schemas.microsoft.com/office/drawing/2014/main" id="{7A8AF66C-8B9F-4CEB-ABF6-C4CAE18848BA}"/>
                  </a:ext>
                </a:extLst>
              </p:cNvPr>
              <p:cNvSpPr>
                <a:spLocks noChangeShapeType="1"/>
              </p:cNvSpPr>
              <p:nvPr/>
            </p:nvSpPr>
            <p:spPr bwMode="auto">
              <a:xfrm flipH="1">
                <a:off x="4748" y="1045"/>
                <a:ext cx="187" cy="30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7" name="Line 38">
                <a:extLst>
                  <a:ext uri="{FF2B5EF4-FFF2-40B4-BE49-F238E27FC236}">
                    <a16:creationId xmlns:a16="http://schemas.microsoft.com/office/drawing/2014/main" id="{2E2A1207-C6E8-48A0-97F6-0978016A702C}"/>
                  </a:ext>
                </a:extLst>
              </p:cNvPr>
              <p:cNvSpPr>
                <a:spLocks noChangeShapeType="1"/>
              </p:cNvSpPr>
              <p:nvPr/>
            </p:nvSpPr>
            <p:spPr bwMode="auto">
              <a:xfrm>
                <a:off x="5052" y="1062"/>
                <a:ext cx="187" cy="3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8" name="Line 39">
                <a:extLst>
                  <a:ext uri="{FF2B5EF4-FFF2-40B4-BE49-F238E27FC236}">
                    <a16:creationId xmlns:a16="http://schemas.microsoft.com/office/drawing/2014/main" id="{0B5E23C7-A38A-49A4-B548-A21B0B1EE9B1}"/>
                  </a:ext>
                </a:extLst>
              </p:cNvPr>
              <p:cNvSpPr>
                <a:spLocks noChangeShapeType="1"/>
              </p:cNvSpPr>
              <p:nvPr/>
            </p:nvSpPr>
            <p:spPr bwMode="auto">
              <a:xfrm>
                <a:off x="4703" y="1591"/>
                <a:ext cx="0" cy="28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Oval 40">
                <a:extLst>
                  <a:ext uri="{FF2B5EF4-FFF2-40B4-BE49-F238E27FC236}">
                    <a16:creationId xmlns:a16="http://schemas.microsoft.com/office/drawing/2014/main" id="{5BD1CFCF-00B6-46FF-8101-22C7C1292740}"/>
                  </a:ext>
                </a:extLst>
              </p:cNvPr>
              <p:cNvSpPr>
                <a:spLocks noChangeArrowheads="1"/>
              </p:cNvSpPr>
              <p:nvPr/>
            </p:nvSpPr>
            <p:spPr bwMode="auto">
              <a:xfrm>
                <a:off x="2377" y="82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0" name="Oval 41">
                <a:extLst>
                  <a:ext uri="{FF2B5EF4-FFF2-40B4-BE49-F238E27FC236}">
                    <a16:creationId xmlns:a16="http://schemas.microsoft.com/office/drawing/2014/main" id="{2F8993CA-36AD-4E5F-9B6F-4769A1D026C2}"/>
                  </a:ext>
                </a:extLst>
              </p:cNvPr>
              <p:cNvSpPr>
                <a:spLocks noChangeArrowheads="1"/>
              </p:cNvSpPr>
              <p:nvPr/>
            </p:nvSpPr>
            <p:spPr bwMode="auto">
              <a:xfrm>
                <a:off x="3648" y="828"/>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cxnSp>
            <p:nvCxnSpPr>
              <p:cNvPr id="111" name="AutoShape 42">
                <a:extLst>
                  <a:ext uri="{FF2B5EF4-FFF2-40B4-BE49-F238E27FC236}">
                    <a16:creationId xmlns:a16="http://schemas.microsoft.com/office/drawing/2014/main" id="{3A18FF5C-1108-481D-9372-FEC6EA690065}"/>
                  </a:ext>
                </a:extLst>
              </p:cNvPr>
              <p:cNvCxnSpPr>
                <a:cxnSpLocks noChangeShapeType="1"/>
                <a:stCxn id="130" idx="2"/>
                <a:endCxn id="96" idx="0"/>
              </p:cNvCxnSpPr>
              <p:nvPr/>
            </p:nvCxnSpPr>
            <p:spPr bwMode="auto">
              <a:xfrm rot="16200000" flipH="1">
                <a:off x="4279" y="109"/>
                <a:ext cx="343" cy="1086"/>
              </a:xfrm>
              <a:prstGeom prst="bentConnector3">
                <a:avLst>
                  <a:gd name="adj1" fmla="val 49856"/>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Text Box 43">
                <a:extLst>
                  <a:ext uri="{FF2B5EF4-FFF2-40B4-BE49-F238E27FC236}">
                    <a16:creationId xmlns:a16="http://schemas.microsoft.com/office/drawing/2014/main" id="{A2C7AB15-AFE0-4ADB-9B41-9C467199F09C}"/>
                  </a:ext>
                </a:extLst>
              </p:cNvPr>
              <p:cNvSpPr txBox="1">
                <a:spLocks noChangeArrowheads="1"/>
              </p:cNvSpPr>
              <p:nvPr/>
            </p:nvSpPr>
            <p:spPr bwMode="auto">
              <a:xfrm>
                <a:off x="1672" y="660"/>
                <a:ext cx="193"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x</a:t>
                </a:r>
              </a:p>
            </p:txBody>
          </p:sp>
          <p:sp>
            <p:nvSpPr>
              <p:cNvPr id="113" name="Text Box 44">
                <a:extLst>
                  <a:ext uri="{FF2B5EF4-FFF2-40B4-BE49-F238E27FC236}">
                    <a16:creationId xmlns:a16="http://schemas.microsoft.com/office/drawing/2014/main" id="{A3E68F96-E3D1-4A06-8F5A-0AC593E4C6A4}"/>
                  </a:ext>
                </a:extLst>
              </p:cNvPr>
              <p:cNvSpPr txBox="1">
                <a:spLocks noChangeArrowheads="1"/>
              </p:cNvSpPr>
              <p:nvPr/>
            </p:nvSpPr>
            <p:spPr bwMode="auto">
              <a:xfrm>
                <a:off x="2005" y="1171"/>
                <a:ext cx="222" cy="25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14" name="Line 45">
                <a:extLst>
                  <a:ext uri="{FF2B5EF4-FFF2-40B4-BE49-F238E27FC236}">
                    <a16:creationId xmlns:a16="http://schemas.microsoft.com/office/drawing/2014/main" id="{AAD3E21A-9CA6-401A-AE02-9658C4A1E9C7}"/>
                  </a:ext>
                </a:extLst>
              </p:cNvPr>
              <p:cNvSpPr>
                <a:spLocks noChangeShapeType="1"/>
              </p:cNvSpPr>
              <p:nvPr/>
            </p:nvSpPr>
            <p:spPr bwMode="auto">
              <a:xfrm flipH="1">
                <a:off x="1343" y="1047"/>
                <a:ext cx="135" cy="20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46">
                <a:extLst>
                  <a:ext uri="{FF2B5EF4-FFF2-40B4-BE49-F238E27FC236}">
                    <a16:creationId xmlns:a16="http://schemas.microsoft.com/office/drawing/2014/main" id="{73765D45-7BB8-48B4-A90B-4BA151242BCD}"/>
                  </a:ext>
                </a:extLst>
              </p:cNvPr>
              <p:cNvSpPr>
                <a:spLocks noChangeShapeType="1"/>
              </p:cNvSpPr>
              <p:nvPr/>
            </p:nvSpPr>
            <p:spPr bwMode="auto">
              <a:xfrm>
                <a:off x="1596" y="1029"/>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grpSp>
        <p:nvGrpSpPr>
          <p:cNvPr id="9" name="Group 8">
            <a:extLst>
              <a:ext uri="{FF2B5EF4-FFF2-40B4-BE49-F238E27FC236}">
                <a16:creationId xmlns:a16="http://schemas.microsoft.com/office/drawing/2014/main" id="{3B5F74FF-CB46-433B-970D-C45059F02B2D}"/>
              </a:ext>
            </a:extLst>
          </p:cNvPr>
          <p:cNvGrpSpPr/>
          <p:nvPr/>
        </p:nvGrpSpPr>
        <p:grpSpPr>
          <a:xfrm>
            <a:off x="1627977" y="3379662"/>
            <a:ext cx="4947927" cy="2641625"/>
            <a:chOff x="2226339" y="3352801"/>
            <a:chExt cx="4549018" cy="2577790"/>
          </a:xfrm>
        </p:grpSpPr>
        <p:sp>
          <p:nvSpPr>
            <p:cNvPr id="134" name="Text Box 51">
              <a:extLst>
                <a:ext uri="{FF2B5EF4-FFF2-40B4-BE49-F238E27FC236}">
                  <a16:creationId xmlns:a16="http://schemas.microsoft.com/office/drawing/2014/main" id="{A8F88E59-D84C-4260-92C1-9C881A9E7B19}"/>
                </a:ext>
              </a:extLst>
            </p:cNvPr>
            <p:cNvSpPr txBox="1">
              <a:spLocks noChangeArrowheads="1"/>
            </p:cNvSpPr>
            <p:nvPr/>
          </p:nvSpPr>
          <p:spPr bwMode="auto">
            <a:xfrm>
              <a:off x="5549410" y="3352801"/>
              <a:ext cx="1216359"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8" name="Group 7">
              <a:extLst>
                <a:ext uri="{FF2B5EF4-FFF2-40B4-BE49-F238E27FC236}">
                  <a16:creationId xmlns:a16="http://schemas.microsoft.com/office/drawing/2014/main" id="{90A17E9F-0F1D-4B3F-A025-B9B215F5700C}"/>
                </a:ext>
              </a:extLst>
            </p:cNvPr>
            <p:cNvGrpSpPr/>
            <p:nvPr/>
          </p:nvGrpSpPr>
          <p:grpSpPr>
            <a:xfrm>
              <a:off x="2226339" y="3550043"/>
              <a:ext cx="4549018" cy="2380548"/>
              <a:chOff x="2226339" y="3550043"/>
              <a:chExt cx="4549018" cy="2380548"/>
            </a:xfrm>
          </p:grpSpPr>
          <p:grpSp>
            <p:nvGrpSpPr>
              <p:cNvPr id="6" name="Group 5">
                <a:extLst>
                  <a:ext uri="{FF2B5EF4-FFF2-40B4-BE49-F238E27FC236}">
                    <a16:creationId xmlns:a16="http://schemas.microsoft.com/office/drawing/2014/main" id="{D2AD6479-1E94-44FA-97D2-5FEC3671AF0A}"/>
                  </a:ext>
                </a:extLst>
              </p:cNvPr>
              <p:cNvGrpSpPr/>
              <p:nvPr/>
            </p:nvGrpSpPr>
            <p:grpSpPr>
              <a:xfrm>
                <a:off x="2226339" y="4186427"/>
                <a:ext cx="4549018" cy="1744164"/>
                <a:chOff x="2226339" y="4186427"/>
                <a:chExt cx="4549018" cy="1744164"/>
              </a:xfrm>
              <a:solidFill>
                <a:schemeClr val="bg1"/>
              </a:solidFill>
            </p:grpSpPr>
            <p:sp>
              <p:nvSpPr>
                <p:cNvPr id="90" name="Oval 48">
                  <a:extLst>
                    <a:ext uri="{FF2B5EF4-FFF2-40B4-BE49-F238E27FC236}">
                      <a16:creationId xmlns:a16="http://schemas.microsoft.com/office/drawing/2014/main" id="{D2FA7A73-7039-420C-9D7F-8816A7B3CDFF}"/>
                    </a:ext>
                  </a:extLst>
                </p:cNvPr>
                <p:cNvSpPr>
                  <a:spLocks noChangeArrowheads="1"/>
                </p:cNvSpPr>
                <p:nvPr/>
              </p:nvSpPr>
              <p:spPr bwMode="auto">
                <a:xfrm>
                  <a:off x="2226339" y="563162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37" name="Oval 59">
                  <a:extLst>
                    <a:ext uri="{FF2B5EF4-FFF2-40B4-BE49-F238E27FC236}">
                      <a16:creationId xmlns:a16="http://schemas.microsoft.com/office/drawing/2014/main" id="{4EFC99CD-4443-492C-BF1B-41D75158475A}"/>
                    </a:ext>
                  </a:extLst>
                </p:cNvPr>
                <p:cNvSpPr>
                  <a:spLocks noChangeArrowheads="1"/>
                </p:cNvSpPr>
                <p:nvPr/>
              </p:nvSpPr>
              <p:spPr bwMode="auto">
                <a:xfrm>
                  <a:off x="3504338" y="4711165"/>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23</a:t>
                  </a:r>
                </a:p>
              </p:txBody>
            </p:sp>
            <p:sp>
              <p:nvSpPr>
                <p:cNvPr id="138" name="Oval 60">
                  <a:extLst>
                    <a:ext uri="{FF2B5EF4-FFF2-40B4-BE49-F238E27FC236}">
                      <a16:creationId xmlns:a16="http://schemas.microsoft.com/office/drawing/2014/main" id="{F1E29ED9-F887-4921-8D0B-DE19B687FD31}"/>
                    </a:ext>
                  </a:extLst>
                </p:cNvPr>
                <p:cNvSpPr>
                  <a:spLocks noChangeArrowheads="1"/>
                </p:cNvSpPr>
                <p:nvPr/>
              </p:nvSpPr>
              <p:spPr bwMode="auto">
                <a:xfrm>
                  <a:off x="3076968" y="4186427"/>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9" name="Line 61">
                  <a:extLst>
                    <a:ext uri="{FF2B5EF4-FFF2-40B4-BE49-F238E27FC236}">
                      <a16:creationId xmlns:a16="http://schemas.microsoft.com/office/drawing/2014/main" id="{43D43F0D-D87C-42A1-AC7B-9AC7D8D1F7E6}"/>
                    </a:ext>
                  </a:extLst>
                </p:cNvPr>
                <p:cNvSpPr>
                  <a:spLocks noChangeShapeType="1"/>
                </p:cNvSpPr>
                <p:nvPr/>
              </p:nvSpPr>
              <p:spPr bwMode="auto">
                <a:xfrm>
                  <a:off x="3405714" y="4365061"/>
                  <a:ext cx="15779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0" name="Line 62">
                  <a:extLst>
                    <a:ext uri="{FF2B5EF4-FFF2-40B4-BE49-F238E27FC236}">
                      <a16:creationId xmlns:a16="http://schemas.microsoft.com/office/drawing/2014/main" id="{827F8B63-9598-4235-A85A-AC68011B4829}"/>
                    </a:ext>
                  </a:extLst>
                </p:cNvPr>
                <p:cNvSpPr>
                  <a:spLocks noChangeShapeType="1"/>
                </p:cNvSpPr>
                <p:nvPr/>
              </p:nvSpPr>
              <p:spPr bwMode="auto">
                <a:xfrm>
                  <a:off x="4956298" y="4341491"/>
                  <a:ext cx="10382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1" name="Line 63">
                  <a:extLst>
                    <a:ext uri="{FF2B5EF4-FFF2-40B4-BE49-F238E27FC236}">
                      <a16:creationId xmlns:a16="http://schemas.microsoft.com/office/drawing/2014/main" id="{E7DCE2C1-10D0-464C-9102-1B1A5AA4477E}"/>
                    </a:ext>
                  </a:extLst>
                </p:cNvPr>
                <p:cNvSpPr>
                  <a:spLocks noChangeShapeType="1"/>
                </p:cNvSpPr>
                <p:nvPr/>
              </p:nvSpPr>
              <p:spPr bwMode="auto">
                <a:xfrm flipV="1">
                  <a:off x="5904181" y="4305516"/>
                  <a:ext cx="525993" cy="19848"/>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2" name="Group 64">
                  <a:extLst>
                    <a:ext uri="{FF2B5EF4-FFF2-40B4-BE49-F238E27FC236}">
                      <a16:creationId xmlns:a16="http://schemas.microsoft.com/office/drawing/2014/main" id="{37DDED99-5B22-49CB-ADBB-62F3188C1E78}"/>
                    </a:ext>
                  </a:extLst>
                </p:cNvPr>
                <p:cNvGrpSpPr>
                  <a:grpSpLocks/>
                </p:cNvGrpSpPr>
                <p:nvPr/>
              </p:nvGrpSpPr>
              <p:grpSpPr bwMode="auto">
                <a:xfrm>
                  <a:off x="4922053" y="4197592"/>
                  <a:ext cx="306829" cy="894411"/>
                  <a:chOff x="2241" y="3031"/>
                  <a:chExt cx="224" cy="721"/>
                </a:xfrm>
                <a:grpFill/>
              </p:grpSpPr>
              <p:sp>
                <p:nvSpPr>
                  <p:cNvPr id="164" name="Oval 65">
                    <a:extLst>
                      <a:ext uri="{FF2B5EF4-FFF2-40B4-BE49-F238E27FC236}">
                        <a16:creationId xmlns:a16="http://schemas.microsoft.com/office/drawing/2014/main" id="{FD030D76-A148-4AE4-A2EA-985925122E1D}"/>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65" name="Oval 66">
                    <a:extLst>
                      <a:ext uri="{FF2B5EF4-FFF2-40B4-BE49-F238E27FC236}">
                        <a16:creationId xmlns:a16="http://schemas.microsoft.com/office/drawing/2014/main" id="{8B6ACF53-0DD0-4590-B936-3C7308E3718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6" name="Line 67">
                    <a:extLst>
                      <a:ext uri="{FF2B5EF4-FFF2-40B4-BE49-F238E27FC236}">
                        <a16:creationId xmlns:a16="http://schemas.microsoft.com/office/drawing/2014/main" id="{D3F6FE4B-3CB1-457E-9B2D-2C2B25E4B0B9}"/>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43" name="Group 68">
                  <a:extLst>
                    <a:ext uri="{FF2B5EF4-FFF2-40B4-BE49-F238E27FC236}">
                      <a16:creationId xmlns:a16="http://schemas.microsoft.com/office/drawing/2014/main" id="{BD914344-3777-4824-9750-5BB3CA167046}"/>
                    </a:ext>
                  </a:extLst>
                </p:cNvPr>
                <p:cNvGrpSpPr>
                  <a:grpSpLocks/>
                </p:cNvGrpSpPr>
                <p:nvPr/>
              </p:nvGrpSpPr>
              <p:grpSpPr bwMode="auto">
                <a:xfrm>
                  <a:off x="6430174" y="4186427"/>
                  <a:ext cx="345183" cy="944032"/>
                  <a:chOff x="3133" y="3031"/>
                  <a:chExt cx="252" cy="761"/>
                </a:xfrm>
                <a:grpFill/>
              </p:grpSpPr>
              <p:sp>
                <p:nvSpPr>
                  <p:cNvPr id="161" name="Oval 69">
                    <a:extLst>
                      <a:ext uri="{FF2B5EF4-FFF2-40B4-BE49-F238E27FC236}">
                        <a16:creationId xmlns:a16="http://schemas.microsoft.com/office/drawing/2014/main" id="{2A6109DC-26FD-4606-B902-0510F7F4B80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70">
                    <a:extLst>
                      <a:ext uri="{FF2B5EF4-FFF2-40B4-BE49-F238E27FC236}">
                        <a16:creationId xmlns:a16="http://schemas.microsoft.com/office/drawing/2014/main" id="{6290C248-4770-47E9-B3BF-2065063ADB4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71">
                    <a:extLst>
                      <a:ext uri="{FF2B5EF4-FFF2-40B4-BE49-F238E27FC236}">
                        <a16:creationId xmlns:a16="http://schemas.microsoft.com/office/drawing/2014/main" id="{384613F8-BF2D-4960-811C-83B596FE7075}"/>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4" name="Oval 72">
                  <a:extLst>
                    <a:ext uri="{FF2B5EF4-FFF2-40B4-BE49-F238E27FC236}">
                      <a16:creationId xmlns:a16="http://schemas.microsoft.com/office/drawing/2014/main" id="{45F68476-13C6-4025-A331-01A6D730D2BA}"/>
                    </a:ext>
                  </a:extLst>
                </p:cNvPr>
                <p:cNvSpPr>
                  <a:spLocks noChangeArrowheads="1"/>
                </p:cNvSpPr>
                <p:nvPr/>
              </p:nvSpPr>
              <p:spPr bwMode="auto">
                <a:xfrm>
                  <a:off x="3074229" y="5243346"/>
                  <a:ext cx="306829"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5" name="Oval 73">
                  <a:extLst>
                    <a:ext uri="{FF2B5EF4-FFF2-40B4-BE49-F238E27FC236}">
                      <a16:creationId xmlns:a16="http://schemas.microsoft.com/office/drawing/2014/main" id="{17037D67-2575-4563-BA55-CC88C0D6C64C}"/>
                    </a:ext>
                  </a:extLst>
                </p:cNvPr>
                <p:cNvSpPr>
                  <a:spLocks noChangeArrowheads="1"/>
                </p:cNvSpPr>
                <p:nvPr/>
              </p:nvSpPr>
              <p:spPr bwMode="auto">
                <a:xfrm>
                  <a:off x="3052312" y="4733494"/>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6" name="Line 74">
                  <a:extLst>
                    <a:ext uri="{FF2B5EF4-FFF2-40B4-BE49-F238E27FC236}">
                      <a16:creationId xmlns:a16="http://schemas.microsoft.com/office/drawing/2014/main" id="{C7427A38-711D-49CC-BF31-E30761CCEA65}"/>
                    </a:ext>
                  </a:extLst>
                </p:cNvPr>
                <p:cNvSpPr>
                  <a:spLocks noChangeShapeType="1"/>
                </p:cNvSpPr>
                <p:nvPr/>
              </p:nvSpPr>
              <p:spPr bwMode="auto">
                <a:xfrm>
                  <a:off x="3209836" y="5018813"/>
                  <a:ext cx="0" cy="2394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7" name="Oval 75">
                  <a:extLst>
                    <a:ext uri="{FF2B5EF4-FFF2-40B4-BE49-F238E27FC236}">
                      <a16:creationId xmlns:a16="http://schemas.microsoft.com/office/drawing/2014/main" id="{0F34E0E7-FFEE-4FA1-88C2-AAC034F40A47}"/>
                    </a:ext>
                  </a:extLst>
                </p:cNvPr>
                <p:cNvSpPr>
                  <a:spLocks noChangeArrowheads="1"/>
                </p:cNvSpPr>
                <p:nvPr/>
              </p:nvSpPr>
              <p:spPr bwMode="auto">
                <a:xfrm>
                  <a:off x="2618094" y="4718608"/>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8" name="Oval 76">
                  <a:extLst>
                    <a:ext uri="{FF2B5EF4-FFF2-40B4-BE49-F238E27FC236}">
                      <a16:creationId xmlns:a16="http://schemas.microsoft.com/office/drawing/2014/main" id="{BFDB6D8B-3153-488E-A330-BDD9DE8CEF2F}"/>
                    </a:ext>
                  </a:extLst>
                </p:cNvPr>
                <p:cNvSpPr>
                  <a:spLocks noChangeArrowheads="1"/>
                </p:cNvSpPr>
                <p:nvPr/>
              </p:nvSpPr>
              <p:spPr bwMode="auto">
                <a:xfrm>
                  <a:off x="2226339" y="5217295"/>
                  <a:ext cx="305460" cy="29772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26</a:t>
                  </a:r>
                </a:p>
              </p:txBody>
            </p:sp>
            <p:sp>
              <p:nvSpPr>
                <p:cNvPr id="149" name="Oval 77">
                  <a:extLst>
                    <a:ext uri="{FF2B5EF4-FFF2-40B4-BE49-F238E27FC236}">
                      <a16:creationId xmlns:a16="http://schemas.microsoft.com/office/drawing/2014/main" id="{732D1AFB-B7A0-4864-B9DB-B2F12E780CB8}"/>
                    </a:ext>
                  </a:extLst>
                </p:cNvPr>
                <p:cNvSpPr>
                  <a:spLocks noChangeArrowheads="1"/>
                </p:cNvSpPr>
                <p:nvPr/>
              </p:nvSpPr>
              <p:spPr bwMode="auto">
                <a:xfrm>
                  <a:off x="2633162" y="524706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50" name="Line 78">
                  <a:extLst>
                    <a:ext uri="{FF2B5EF4-FFF2-40B4-BE49-F238E27FC236}">
                      <a16:creationId xmlns:a16="http://schemas.microsoft.com/office/drawing/2014/main" id="{80AB1598-2603-4A84-B91D-B7DE46FCE78E}"/>
                    </a:ext>
                  </a:extLst>
                </p:cNvPr>
                <p:cNvSpPr>
                  <a:spLocks noChangeShapeType="1"/>
                </p:cNvSpPr>
                <p:nvPr/>
              </p:nvSpPr>
              <p:spPr bwMode="auto">
                <a:xfrm flipH="1">
                  <a:off x="2419477" y="4960508"/>
                  <a:ext cx="262997"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Line 79">
                  <a:extLst>
                    <a:ext uri="{FF2B5EF4-FFF2-40B4-BE49-F238E27FC236}">
                      <a16:creationId xmlns:a16="http://schemas.microsoft.com/office/drawing/2014/main" id="{3DC5B7DF-24AA-4EA5-B7E9-6A9B2E727034}"/>
                    </a:ext>
                  </a:extLst>
                </p:cNvPr>
                <p:cNvSpPr>
                  <a:spLocks noChangeShapeType="1"/>
                </p:cNvSpPr>
                <p:nvPr/>
              </p:nvSpPr>
              <p:spPr bwMode="auto">
                <a:xfrm>
                  <a:off x="2748223" y="5020053"/>
                  <a:ext cx="38354" cy="23817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2" name="Line 80">
                  <a:extLst>
                    <a:ext uri="{FF2B5EF4-FFF2-40B4-BE49-F238E27FC236}">
                      <a16:creationId xmlns:a16="http://schemas.microsoft.com/office/drawing/2014/main" id="{EE130135-74AC-4DFC-97C3-B1B4A8CF689B}"/>
                    </a:ext>
                  </a:extLst>
                </p:cNvPr>
                <p:cNvSpPr>
                  <a:spLocks noChangeShapeType="1"/>
                </p:cNvSpPr>
                <p:nvPr/>
              </p:nvSpPr>
              <p:spPr bwMode="auto">
                <a:xfrm>
                  <a:off x="2353728" y="5496411"/>
                  <a:ext cx="0" cy="17863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3" name="Oval 81">
                  <a:extLst>
                    <a:ext uri="{FF2B5EF4-FFF2-40B4-BE49-F238E27FC236}">
                      <a16:creationId xmlns:a16="http://schemas.microsoft.com/office/drawing/2014/main" id="{8ED19572-294B-4499-B72E-F272AD92F07D}"/>
                    </a:ext>
                  </a:extLst>
                </p:cNvPr>
                <p:cNvSpPr>
                  <a:spLocks noChangeArrowheads="1"/>
                </p:cNvSpPr>
                <p:nvPr/>
              </p:nvSpPr>
              <p:spPr bwMode="auto">
                <a:xfrm>
                  <a:off x="4031700" y="4197592"/>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4" name="Oval 82">
                  <a:extLst>
                    <a:ext uri="{FF2B5EF4-FFF2-40B4-BE49-F238E27FC236}">
                      <a16:creationId xmlns:a16="http://schemas.microsoft.com/office/drawing/2014/main" id="{EDBB9F09-3E25-41DF-ACEC-0DF84AABF8F1}"/>
                    </a:ext>
                  </a:extLst>
                </p:cNvPr>
                <p:cNvSpPr>
                  <a:spLocks noChangeArrowheads="1"/>
                </p:cNvSpPr>
                <p:nvPr/>
              </p:nvSpPr>
              <p:spPr bwMode="auto">
                <a:xfrm>
                  <a:off x="5772683" y="4201313"/>
                  <a:ext cx="305460"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6" name="Text Box 84">
                  <a:extLst>
                    <a:ext uri="{FF2B5EF4-FFF2-40B4-BE49-F238E27FC236}">
                      <a16:creationId xmlns:a16="http://schemas.microsoft.com/office/drawing/2014/main" id="{916FE227-7DBD-4A63-8174-186867128341}"/>
                    </a:ext>
                  </a:extLst>
                </p:cNvPr>
                <p:cNvSpPr txBox="1">
                  <a:spLocks noChangeArrowheads="1"/>
                </p:cNvSpPr>
                <p:nvPr/>
              </p:nvSpPr>
              <p:spPr bwMode="auto">
                <a:xfrm>
                  <a:off x="3829785" y="4664025"/>
                  <a:ext cx="315048" cy="3076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57" name="Line 85">
                  <a:extLst>
                    <a:ext uri="{FF2B5EF4-FFF2-40B4-BE49-F238E27FC236}">
                      <a16:creationId xmlns:a16="http://schemas.microsoft.com/office/drawing/2014/main" id="{BCA05867-5810-4E8B-8B12-4DA1A52D9757}"/>
                    </a:ext>
                  </a:extLst>
                </p:cNvPr>
                <p:cNvSpPr>
                  <a:spLocks noChangeShapeType="1"/>
                </p:cNvSpPr>
                <p:nvPr/>
              </p:nvSpPr>
              <p:spPr bwMode="auto">
                <a:xfrm flipH="1">
                  <a:off x="3200248" y="4484151"/>
                  <a:ext cx="8219" cy="2828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8" name="Line 86">
                  <a:extLst>
                    <a:ext uri="{FF2B5EF4-FFF2-40B4-BE49-F238E27FC236}">
                      <a16:creationId xmlns:a16="http://schemas.microsoft.com/office/drawing/2014/main" id="{756F6889-523A-47B5-8656-D574A1EA6366}"/>
                    </a:ext>
                  </a:extLst>
                </p:cNvPr>
                <p:cNvSpPr>
                  <a:spLocks noChangeShapeType="1"/>
                </p:cNvSpPr>
                <p:nvPr/>
              </p:nvSpPr>
              <p:spPr bwMode="auto">
                <a:xfrm>
                  <a:off x="3331746" y="4439492"/>
                  <a:ext cx="312308" cy="27167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9" name="Line 87">
                  <a:extLst>
                    <a:ext uri="{FF2B5EF4-FFF2-40B4-BE49-F238E27FC236}">
                      <a16:creationId xmlns:a16="http://schemas.microsoft.com/office/drawing/2014/main" id="{8F4C608B-1113-484C-9B8F-DF649F43020D}"/>
                    </a:ext>
                  </a:extLst>
                </p:cNvPr>
                <p:cNvSpPr>
                  <a:spLocks noChangeShapeType="1"/>
                </p:cNvSpPr>
                <p:nvPr/>
              </p:nvSpPr>
              <p:spPr bwMode="auto">
                <a:xfrm flipH="1">
                  <a:off x="2813972" y="4424606"/>
                  <a:ext cx="328746"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7" name="Group 6">
                <a:extLst>
                  <a:ext uri="{FF2B5EF4-FFF2-40B4-BE49-F238E27FC236}">
                    <a16:creationId xmlns:a16="http://schemas.microsoft.com/office/drawing/2014/main" id="{B7384FCB-7ADD-4B60-BCC8-758F144F51E3}"/>
                  </a:ext>
                </a:extLst>
              </p:cNvPr>
              <p:cNvGrpSpPr/>
              <p:nvPr/>
            </p:nvGrpSpPr>
            <p:grpSpPr>
              <a:xfrm>
                <a:off x="2945470" y="3550043"/>
                <a:ext cx="3747700" cy="765398"/>
                <a:chOff x="2945470" y="3550043"/>
                <a:chExt cx="3747700" cy="765398"/>
              </a:xfrm>
            </p:grpSpPr>
            <p:grpSp>
              <p:nvGrpSpPr>
                <p:cNvPr id="135" name="Group 52">
                  <a:extLst>
                    <a:ext uri="{FF2B5EF4-FFF2-40B4-BE49-F238E27FC236}">
                      <a16:creationId xmlns:a16="http://schemas.microsoft.com/office/drawing/2014/main" id="{6B838D55-36D9-47F9-90FF-EAA2C8E2093A}"/>
                    </a:ext>
                  </a:extLst>
                </p:cNvPr>
                <p:cNvGrpSpPr>
                  <a:grpSpLocks/>
                </p:cNvGrpSpPr>
                <p:nvPr/>
              </p:nvGrpSpPr>
              <p:grpSpPr bwMode="auto">
                <a:xfrm>
                  <a:off x="5563107" y="3602145"/>
                  <a:ext cx="1130063" cy="167470"/>
                  <a:chOff x="1680" y="1728"/>
                  <a:chExt cx="1200" cy="240"/>
                </a:xfrm>
              </p:grpSpPr>
              <p:sp>
                <p:nvSpPr>
                  <p:cNvPr id="167" name="Rectangle 53">
                    <a:extLst>
                      <a:ext uri="{FF2B5EF4-FFF2-40B4-BE49-F238E27FC236}">
                        <a16:creationId xmlns:a16="http://schemas.microsoft.com/office/drawing/2014/main" id="{83162BC5-9B9D-455F-BECD-DEE75808126A}"/>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54">
                    <a:extLst>
                      <a:ext uri="{FF2B5EF4-FFF2-40B4-BE49-F238E27FC236}">
                        <a16:creationId xmlns:a16="http://schemas.microsoft.com/office/drawing/2014/main" id="{5F8080AE-CC5F-4E0D-8210-AC1623DD6D83}"/>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9" name="Rectangle 55">
                    <a:extLst>
                      <a:ext uri="{FF2B5EF4-FFF2-40B4-BE49-F238E27FC236}">
                        <a16:creationId xmlns:a16="http://schemas.microsoft.com/office/drawing/2014/main" id="{47F60E15-8F01-440E-A52B-2B92F14E76E6}"/>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0" name="Rectangle 56">
                    <a:extLst>
                      <a:ext uri="{FF2B5EF4-FFF2-40B4-BE49-F238E27FC236}">
                        <a16:creationId xmlns:a16="http://schemas.microsoft.com/office/drawing/2014/main" id="{34516287-07AE-4FE5-9C4B-7CEFDCE4C9EF}"/>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1" name="Rectangle 57">
                    <a:extLst>
                      <a:ext uri="{FF2B5EF4-FFF2-40B4-BE49-F238E27FC236}">
                        <a16:creationId xmlns:a16="http://schemas.microsoft.com/office/drawing/2014/main" id="{405B2189-BC43-4AC6-AFA3-8BF78CD5CAD7}"/>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6" name="Text Box 58">
                  <a:extLst>
                    <a:ext uri="{FF2B5EF4-FFF2-40B4-BE49-F238E27FC236}">
                      <a16:creationId xmlns:a16="http://schemas.microsoft.com/office/drawing/2014/main" id="{BA91ECF7-A656-453C-A551-5CBF8761EA1B}"/>
                    </a:ext>
                  </a:extLst>
                </p:cNvPr>
                <p:cNvSpPr txBox="1">
                  <a:spLocks noChangeArrowheads="1"/>
                </p:cNvSpPr>
                <p:nvPr/>
              </p:nvSpPr>
              <p:spPr bwMode="auto">
                <a:xfrm>
                  <a:off x="5312439" y="3550043"/>
                  <a:ext cx="315048"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55" name="Text Box 83">
                  <a:extLst>
                    <a:ext uri="{FF2B5EF4-FFF2-40B4-BE49-F238E27FC236}">
                      <a16:creationId xmlns:a16="http://schemas.microsoft.com/office/drawing/2014/main" id="{81BFCFB4-1BBC-441E-9789-3EE1A73CF9B8}"/>
                    </a:ext>
                  </a:extLst>
                </p:cNvPr>
                <p:cNvSpPr txBox="1">
                  <a:spLocks noChangeArrowheads="1"/>
                </p:cNvSpPr>
                <p:nvPr/>
              </p:nvSpPr>
              <p:spPr bwMode="auto">
                <a:xfrm>
                  <a:off x="2945470" y="4007793"/>
                  <a:ext cx="273955"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cxnSp>
              <p:nvCxnSpPr>
                <p:cNvPr id="160" name="AutoShape 88">
                  <a:extLst>
                    <a:ext uri="{FF2B5EF4-FFF2-40B4-BE49-F238E27FC236}">
                      <a16:creationId xmlns:a16="http://schemas.microsoft.com/office/drawing/2014/main" id="{4CBE2D02-1143-4D38-8D28-347F3BA5E4AD}"/>
                    </a:ext>
                  </a:extLst>
                </p:cNvPr>
                <p:cNvCxnSpPr>
                  <a:cxnSpLocks noChangeShapeType="1"/>
                  <a:stCxn id="170" idx="2"/>
                  <a:endCxn id="138" idx="0"/>
                </p:cNvCxnSpPr>
                <p:nvPr/>
              </p:nvCxnSpPr>
              <p:spPr bwMode="auto">
                <a:xfrm rot="5400000">
                  <a:off x="4583519" y="2415794"/>
                  <a:ext cx="416812" cy="312445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1110134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9" name="Group 8">
            <a:extLst>
              <a:ext uri="{FF2B5EF4-FFF2-40B4-BE49-F238E27FC236}">
                <a16:creationId xmlns:a16="http://schemas.microsoft.com/office/drawing/2014/main" id="{3B5F74FF-CB46-433B-970D-C45059F02B2D}"/>
              </a:ext>
            </a:extLst>
          </p:cNvPr>
          <p:cNvGrpSpPr/>
          <p:nvPr/>
        </p:nvGrpSpPr>
        <p:grpSpPr>
          <a:xfrm>
            <a:off x="2195736" y="1340768"/>
            <a:ext cx="4947927" cy="2641625"/>
            <a:chOff x="2226339" y="3352801"/>
            <a:chExt cx="4549018" cy="2577790"/>
          </a:xfrm>
        </p:grpSpPr>
        <p:sp>
          <p:nvSpPr>
            <p:cNvPr id="134" name="Text Box 51">
              <a:extLst>
                <a:ext uri="{FF2B5EF4-FFF2-40B4-BE49-F238E27FC236}">
                  <a16:creationId xmlns:a16="http://schemas.microsoft.com/office/drawing/2014/main" id="{A8F88E59-D84C-4260-92C1-9C881A9E7B19}"/>
                </a:ext>
              </a:extLst>
            </p:cNvPr>
            <p:cNvSpPr txBox="1">
              <a:spLocks noChangeArrowheads="1"/>
            </p:cNvSpPr>
            <p:nvPr/>
          </p:nvSpPr>
          <p:spPr bwMode="auto">
            <a:xfrm>
              <a:off x="5549410" y="3352801"/>
              <a:ext cx="1216359"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8" name="Group 7">
              <a:extLst>
                <a:ext uri="{FF2B5EF4-FFF2-40B4-BE49-F238E27FC236}">
                  <a16:creationId xmlns:a16="http://schemas.microsoft.com/office/drawing/2014/main" id="{90A17E9F-0F1D-4B3F-A025-B9B215F5700C}"/>
                </a:ext>
              </a:extLst>
            </p:cNvPr>
            <p:cNvGrpSpPr/>
            <p:nvPr/>
          </p:nvGrpSpPr>
          <p:grpSpPr>
            <a:xfrm>
              <a:off x="2226339" y="3550043"/>
              <a:ext cx="4549018" cy="2380548"/>
              <a:chOff x="2226339" y="3550043"/>
              <a:chExt cx="4549018" cy="2380548"/>
            </a:xfrm>
          </p:grpSpPr>
          <p:grpSp>
            <p:nvGrpSpPr>
              <p:cNvPr id="6" name="Group 5">
                <a:extLst>
                  <a:ext uri="{FF2B5EF4-FFF2-40B4-BE49-F238E27FC236}">
                    <a16:creationId xmlns:a16="http://schemas.microsoft.com/office/drawing/2014/main" id="{D2AD6479-1E94-44FA-97D2-5FEC3671AF0A}"/>
                  </a:ext>
                </a:extLst>
              </p:cNvPr>
              <p:cNvGrpSpPr/>
              <p:nvPr/>
            </p:nvGrpSpPr>
            <p:grpSpPr>
              <a:xfrm>
                <a:off x="2226339" y="4186427"/>
                <a:ext cx="4549018" cy="1744164"/>
                <a:chOff x="2226339" y="4186427"/>
                <a:chExt cx="4549018" cy="1744164"/>
              </a:xfrm>
              <a:solidFill>
                <a:schemeClr val="bg1"/>
              </a:solidFill>
            </p:grpSpPr>
            <p:sp>
              <p:nvSpPr>
                <p:cNvPr id="90" name="Oval 48">
                  <a:extLst>
                    <a:ext uri="{FF2B5EF4-FFF2-40B4-BE49-F238E27FC236}">
                      <a16:creationId xmlns:a16="http://schemas.microsoft.com/office/drawing/2014/main" id="{D2FA7A73-7039-420C-9D7F-8816A7B3CDFF}"/>
                    </a:ext>
                  </a:extLst>
                </p:cNvPr>
                <p:cNvSpPr>
                  <a:spLocks noChangeArrowheads="1"/>
                </p:cNvSpPr>
                <p:nvPr/>
              </p:nvSpPr>
              <p:spPr bwMode="auto">
                <a:xfrm>
                  <a:off x="2226339" y="563162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37" name="Oval 59">
                  <a:extLst>
                    <a:ext uri="{FF2B5EF4-FFF2-40B4-BE49-F238E27FC236}">
                      <a16:creationId xmlns:a16="http://schemas.microsoft.com/office/drawing/2014/main" id="{4EFC99CD-4443-492C-BF1B-41D75158475A}"/>
                    </a:ext>
                  </a:extLst>
                </p:cNvPr>
                <p:cNvSpPr>
                  <a:spLocks noChangeArrowheads="1"/>
                </p:cNvSpPr>
                <p:nvPr/>
              </p:nvSpPr>
              <p:spPr bwMode="auto">
                <a:xfrm>
                  <a:off x="3504338" y="4711165"/>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tx1"/>
                      </a:solidFill>
                      <a:ea typeface="新細明體" panose="02020500000000000000" pitchFamily="18" charset="-120"/>
                    </a:rPr>
                    <a:t>23</a:t>
                  </a:r>
                </a:p>
              </p:txBody>
            </p:sp>
            <p:sp>
              <p:nvSpPr>
                <p:cNvPr id="138" name="Oval 60">
                  <a:extLst>
                    <a:ext uri="{FF2B5EF4-FFF2-40B4-BE49-F238E27FC236}">
                      <a16:creationId xmlns:a16="http://schemas.microsoft.com/office/drawing/2014/main" id="{F1E29ED9-F887-4921-8D0B-DE19B687FD31}"/>
                    </a:ext>
                  </a:extLst>
                </p:cNvPr>
                <p:cNvSpPr>
                  <a:spLocks noChangeArrowheads="1"/>
                </p:cNvSpPr>
                <p:nvPr/>
              </p:nvSpPr>
              <p:spPr bwMode="auto">
                <a:xfrm>
                  <a:off x="3076968" y="4186427"/>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9" name="Line 61">
                  <a:extLst>
                    <a:ext uri="{FF2B5EF4-FFF2-40B4-BE49-F238E27FC236}">
                      <a16:creationId xmlns:a16="http://schemas.microsoft.com/office/drawing/2014/main" id="{43D43F0D-D87C-42A1-AC7B-9AC7D8D1F7E6}"/>
                    </a:ext>
                  </a:extLst>
                </p:cNvPr>
                <p:cNvSpPr>
                  <a:spLocks noChangeShapeType="1"/>
                </p:cNvSpPr>
                <p:nvPr/>
              </p:nvSpPr>
              <p:spPr bwMode="auto">
                <a:xfrm>
                  <a:off x="3405714" y="4365061"/>
                  <a:ext cx="15779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0" name="Line 62">
                  <a:extLst>
                    <a:ext uri="{FF2B5EF4-FFF2-40B4-BE49-F238E27FC236}">
                      <a16:creationId xmlns:a16="http://schemas.microsoft.com/office/drawing/2014/main" id="{827F8B63-9598-4235-A85A-AC68011B4829}"/>
                    </a:ext>
                  </a:extLst>
                </p:cNvPr>
                <p:cNvSpPr>
                  <a:spLocks noChangeShapeType="1"/>
                </p:cNvSpPr>
                <p:nvPr/>
              </p:nvSpPr>
              <p:spPr bwMode="auto">
                <a:xfrm>
                  <a:off x="4956298" y="4341491"/>
                  <a:ext cx="1038288"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1" name="Line 63">
                  <a:extLst>
                    <a:ext uri="{FF2B5EF4-FFF2-40B4-BE49-F238E27FC236}">
                      <a16:creationId xmlns:a16="http://schemas.microsoft.com/office/drawing/2014/main" id="{E7DCE2C1-10D0-464C-9102-1B1A5AA4477E}"/>
                    </a:ext>
                  </a:extLst>
                </p:cNvPr>
                <p:cNvSpPr>
                  <a:spLocks noChangeShapeType="1"/>
                </p:cNvSpPr>
                <p:nvPr/>
              </p:nvSpPr>
              <p:spPr bwMode="auto">
                <a:xfrm flipV="1">
                  <a:off x="5904181" y="4305516"/>
                  <a:ext cx="525993" cy="19848"/>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2" name="Group 64">
                  <a:extLst>
                    <a:ext uri="{FF2B5EF4-FFF2-40B4-BE49-F238E27FC236}">
                      <a16:creationId xmlns:a16="http://schemas.microsoft.com/office/drawing/2014/main" id="{37DDED99-5B22-49CB-ADBB-62F3188C1E78}"/>
                    </a:ext>
                  </a:extLst>
                </p:cNvPr>
                <p:cNvGrpSpPr>
                  <a:grpSpLocks/>
                </p:cNvGrpSpPr>
                <p:nvPr/>
              </p:nvGrpSpPr>
              <p:grpSpPr bwMode="auto">
                <a:xfrm>
                  <a:off x="4922053" y="4197592"/>
                  <a:ext cx="306829" cy="894411"/>
                  <a:chOff x="2241" y="3031"/>
                  <a:chExt cx="224" cy="721"/>
                </a:xfrm>
                <a:grpFill/>
              </p:grpSpPr>
              <p:sp>
                <p:nvSpPr>
                  <p:cNvPr id="164" name="Oval 65">
                    <a:extLst>
                      <a:ext uri="{FF2B5EF4-FFF2-40B4-BE49-F238E27FC236}">
                        <a16:creationId xmlns:a16="http://schemas.microsoft.com/office/drawing/2014/main" id="{FD030D76-A148-4AE4-A2EA-985925122E1D}"/>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65" name="Oval 66">
                    <a:extLst>
                      <a:ext uri="{FF2B5EF4-FFF2-40B4-BE49-F238E27FC236}">
                        <a16:creationId xmlns:a16="http://schemas.microsoft.com/office/drawing/2014/main" id="{8B6ACF53-0DD0-4590-B936-3C7308E37183}"/>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66" name="Line 67">
                    <a:extLst>
                      <a:ext uri="{FF2B5EF4-FFF2-40B4-BE49-F238E27FC236}">
                        <a16:creationId xmlns:a16="http://schemas.microsoft.com/office/drawing/2014/main" id="{D3F6FE4B-3CB1-457E-9B2D-2C2B25E4B0B9}"/>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43" name="Group 68">
                  <a:extLst>
                    <a:ext uri="{FF2B5EF4-FFF2-40B4-BE49-F238E27FC236}">
                      <a16:creationId xmlns:a16="http://schemas.microsoft.com/office/drawing/2014/main" id="{BD914344-3777-4824-9750-5BB3CA167046}"/>
                    </a:ext>
                  </a:extLst>
                </p:cNvPr>
                <p:cNvGrpSpPr>
                  <a:grpSpLocks/>
                </p:cNvGrpSpPr>
                <p:nvPr/>
              </p:nvGrpSpPr>
              <p:grpSpPr bwMode="auto">
                <a:xfrm>
                  <a:off x="6430174" y="4186427"/>
                  <a:ext cx="345183" cy="944032"/>
                  <a:chOff x="3133" y="3031"/>
                  <a:chExt cx="252" cy="761"/>
                </a:xfrm>
                <a:grpFill/>
              </p:grpSpPr>
              <p:sp>
                <p:nvSpPr>
                  <p:cNvPr id="161" name="Oval 69">
                    <a:extLst>
                      <a:ext uri="{FF2B5EF4-FFF2-40B4-BE49-F238E27FC236}">
                        <a16:creationId xmlns:a16="http://schemas.microsoft.com/office/drawing/2014/main" id="{2A6109DC-26FD-4606-B902-0510F7F4B80D}"/>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70">
                    <a:extLst>
                      <a:ext uri="{FF2B5EF4-FFF2-40B4-BE49-F238E27FC236}">
                        <a16:creationId xmlns:a16="http://schemas.microsoft.com/office/drawing/2014/main" id="{6290C248-4770-47E9-B3BF-2065063ADB4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71">
                    <a:extLst>
                      <a:ext uri="{FF2B5EF4-FFF2-40B4-BE49-F238E27FC236}">
                        <a16:creationId xmlns:a16="http://schemas.microsoft.com/office/drawing/2014/main" id="{384613F8-BF2D-4960-811C-83B596FE7075}"/>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4" name="Oval 72">
                  <a:extLst>
                    <a:ext uri="{FF2B5EF4-FFF2-40B4-BE49-F238E27FC236}">
                      <a16:creationId xmlns:a16="http://schemas.microsoft.com/office/drawing/2014/main" id="{45F68476-13C6-4025-A331-01A6D730D2BA}"/>
                    </a:ext>
                  </a:extLst>
                </p:cNvPr>
                <p:cNvSpPr>
                  <a:spLocks noChangeArrowheads="1"/>
                </p:cNvSpPr>
                <p:nvPr/>
              </p:nvSpPr>
              <p:spPr bwMode="auto">
                <a:xfrm>
                  <a:off x="3074229" y="5243346"/>
                  <a:ext cx="306829"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5" name="Oval 73">
                  <a:extLst>
                    <a:ext uri="{FF2B5EF4-FFF2-40B4-BE49-F238E27FC236}">
                      <a16:creationId xmlns:a16="http://schemas.microsoft.com/office/drawing/2014/main" id="{17037D67-2575-4563-BA55-CC88C0D6C64C}"/>
                    </a:ext>
                  </a:extLst>
                </p:cNvPr>
                <p:cNvSpPr>
                  <a:spLocks noChangeArrowheads="1"/>
                </p:cNvSpPr>
                <p:nvPr/>
              </p:nvSpPr>
              <p:spPr bwMode="auto">
                <a:xfrm>
                  <a:off x="3052312" y="4733494"/>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6" name="Line 74">
                  <a:extLst>
                    <a:ext uri="{FF2B5EF4-FFF2-40B4-BE49-F238E27FC236}">
                      <a16:creationId xmlns:a16="http://schemas.microsoft.com/office/drawing/2014/main" id="{C7427A38-711D-49CC-BF31-E30761CCEA65}"/>
                    </a:ext>
                  </a:extLst>
                </p:cNvPr>
                <p:cNvSpPr>
                  <a:spLocks noChangeShapeType="1"/>
                </p:cNvSpPr>
                <p:nvPr/>
              </p:nvSpPr>
              <p:spPr bwMode="auto">
                <a:xfrm>
                  <a:off x="3209836" y="5018813"/>
                  <a:ext cx="0" cy="2394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7" name="Oval 75">
                  <a:extLst>
                    <a:ext uri="{FF2B5EF4-FFF2-40B4-BE49-F238E27FC236}">
                      <a16:creationId xmlns:a16="http://schemas.microsoft.com/office/drawing/2014/main" id="{0F34E0E7-FFEE-4FA1-88C2-AAC034F40A47}"/>
                    </a:ext>
                  </a:extLst>
                </p:cNvPr>
                <p:cNvSpPr>
                  <a:spLocks noChangeArrowheads="1"/>
                </p:cNvSpPr>
                <p:nvPr/>
              </p:nvSpPr>
              <p:spPr bwMode="auto">
                <a:xfrm>
                  <a:off x="2618094" y="4718608"/>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8" name="Oval 76">
                  <a:extLst>
                    <a:ext uri="{FF2B5EF4-FFF2-40B4-BE49-F238E27FC236}">
                      <a16:creationId xmlns:a16="http://schemas.microsoft.com/office/drawing/2014/main" id="{BFDB6D8B-3153-488E-A330-BDD9DE8CEF2F}"/>
                    </a:ext>
                  </a:extLst>
                </p:cNvPr>
                <p:cNvSpPr>
                  <a:spLocks noChangeArrowheads="1"/>
                </p:cNvSpPr>
                <p:nvPr/>
              </p:nvSpPr>
              <p:spPr bwMode="auto">
                <a:xfrm>
                  <a:off x="2226339" y="5217295"/>
                  <a:ext cx="305460" cy="297724"/>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dirty="0">
                      <a:solidFill>
                        <a:schemeClr val="bg1"/>
                      </a:solidFill>
                      <a:ea typeface="新細明體" panose="02020500000000000000" pitchFamily="18" charset="-120"/>
                    </a:rPr>
                    <a:t>26</a:t>
                  </a:r>
                </a:p>
              </p:txBody>
            </p:sp>
            <p:sp>
              <p:nvSpPr>
                <p:cNvPr id="149" name="Oval 77">
                  <a:extLst>
                    <a:ext uri="{FF2B5EF4-FFF2-40B4-BE49-F238E27FC236}">
                      <a16:creationId xmlns:a16="http://schemas.microsoft.com/office/drawing/2014/main" id="{732D1AFB-B7A0-4864-B9DB-B2F12E780CB8}"/>
                    </a:ext>
                  </a:extLst>
                </p:cNvPr>
                <p:cNvSpPr>
                  <a:spLocks noChangeArrowheads="1"/>
                </p:cNvSpPr>
                <p:nvPr/>
              </p:nvSpPr>
              <p:spPr bwMode="auto">
                <a:xfrm>
                  <a:off x="2633162" y="5247067"/>
                  <a:ext cx="305460" cy="29896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50" name="Line 78">
                  <a:extLst>
                    <a:ext uri="{FF2B5EF4-FFF2-40B4-BE49-F238E27FC236}">
                      <a16:creationId xmlns:a16="http://schemas.microsoft.com/office/drawing/2014/main" id="{80AB1598-2603-4A84-B91D-B7DE46FCE78E}"/>
                    </a:ext>
                  </a:extLst>
                </p:cNvPr>
                <p:cNvSpPr>
                  <a:spLocks noChangeShapeType="1"/>
                </p:cNvSpPr>
                <p:nvPr/>
              </p:nvSpPr>
              <p:spPr bwMode="auto">
                <a:xfrm flipH="1">
                  <a:off x="2419477" y="4960508"/>
                  <a:ext cx="262997"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Line 79">
                  <a:extLst>
                    <a:ext uri="{FF2B5EF4-FFF2-40B4-BE49-F238E27FC236}">
                      <a16:creationId xmlns:a16="http://schemas.microsoft.com/office/drawing/2014/main" id="{3DC5B7DF-24AA-4EA5-B7E9-6A9B2E727034}"/>
                    </a:ext>
                  </a:extLst>
                </p:cNvPr>
                <p:cNvSpPr>
                  <a:spLocks noChangeShapeType="1"/>
                </p:cNvSpPr>
                <p:nvPr/>
              </p:nvSpPr>
              <p:spPr bwMode="auto">
                <a:xfrm>
                  <a:off x="2748223" y="5020053"/>
                  <a:ext cx="38354" cy="23817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2" name="Line 80">
                  <a:extLst>
                    <a:ext uri="{FF2B5EF4-FFF2-40B4-BE49-F238E27FC236}">
                      <a16:creationId xmlns:a16="http://schemas.microsoft.com/office/drawing/2014/main" id="{EE130135-74AC-4DFC-97C3-B1B4A8CF689B}"/>
                    </a:ext>
                  </a:extLst>
                </p:cNvPr>
                <p:cNvSpPr>
                  <a:spLocks noChangeShapeType="1"/>
                </p:cNvSpPr>
                <p:nvPr/>
              </p:nvSpPr>
              <p:spPr bwMode="auto">
                <a:xfrm>
                  <a:off x="2353728" y="5496411"/>
                  <a:ext cx="0" cy="17863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3" name="Oval 81">
                  <a:extLst>
                    <a:ext uri="{FF2B5EF4-FFF2-40B4-BE49-F238E27FC236}">
                      <a16:creationId xmlns:a16="http://schemas.microsoft.com/office/drawing/2014/main" id="{8ED19572-294B-4499-B72E-F272AD92F07D}"/>
                    </a:ext>
                  </a:extLst>
                </p:cNvPr>
                <p:cNvSpPr>
                  <a:spLocks noChangeArrowheads="1"/>
                </p:cNvSpPr>
                <p:nvPr/>
              </p:nvSpPr>
              <p:spPr bwMode="auto">
                <a:xfrm>
                  <a:off x="4031700" y="4197592"/>
                  <a:ext cx="305460" cy="29648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4" name="Oval 82">
                  <a:extLst>
                    <a:ext uri="{FF2B5EF4-FFF2-40B4-BE49-F238E27FC236}">
                      <a16:creationId xmlns:a16="http://schemas.microsoft.com/office/drawing/2014/main" id="{EDBB9F09-3E25-41DF-ACEC-0DF84AABF8F1}"/>
                    </a:ext>
                  </a:extLst>
                </p:cNvPr>
                <p:cNvSpPr>
                  <a:spLocks noChangeArrowheads="1"/>
                </p:cNvSpPr>
                <p:nvPr/>
              </p:nvSpPr>
              <p:spPr bwMode="auto">
                <a:xfrm>
                  <a:off x="5772683" y="4201313"/>
                  <a:ext cx="305460" cy="297724"/>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6" name="Text Box 84">
                  <a:extLst>
                    <a:ext uri="{FF2B5EF4-FFF2-40B4-BE49-F238E27FC236}">
                      <a16:creationId xmlns:a16="http://schemas.microsoft.com/office/drawing/2014/main" id="{916FE227-7DBD-4A63-8174-186867128341}"/>
                    </a:ext>
                  </a:extLst>
                </p:cNvPr>
                <p:cNvSpPr txBox="1">
                  <a:spLocks noChangeArrowheads="1"/>
                </p:cNvSpPr>
                <p:nvPr/>
              </p:nvSpPr>
              <p:spPr bwMode="auto">
                <a:xfrm>
                  <a:off x="3829785" y="4664025"/>
                  <a:ext cx="315048" cy="30764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a:t>
                  </a:r>
                </a:p>
              </p:txBody>
            </p:sp>
            <p:sp>
              <p:nvSpPr>
                <p:cNvPr id="157" name="Line 85">
                  <a:extLst>
                    <a:ext uri="{FF2B5EF4-FFF2-40B4-BE49-F238E27FC236}">
                      <a16:creationId xmlns:a16="http://schemas.microsoft.com/office/drawing/2014/main" id="{BCA05867-5810-4E8B-8B12-4DA1A52D9757}"/>
                    </a:ext>
                  </a:extLst>
                </p:cNvPr>
                <p:cNvSpPr>
                  <a:spLocks noChangeShapeType="1"/>
                </p:cNvSpPr>
                <p:nvPr/>
              </p:nvSpPr>
              <p:spPr bwMode="auto">
                <a:xfrm flipH="1">
                  <a:off x="3200248" y="4484151"/>
                  <a:ext cx="8219" cy="28283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8" name="Line 86">
                  <a:extLst>
                    <a:ext uri="{FF2B5EF4-FFF2-40B4-BE49-F238E27FC236}">
                      <a16:creationId xmlns:a16="http://schemas.microsoft.com/office/drawing/2014/main" id="{756F6889-523A-47B5-8656-D574A1EA6366}"/>
                    </a:ext>
                  </a:extLst>
                </p:cNvPr>
                <p:cNvSpPr>
                  <a:spLocks noChangeShapeType="1"/>
                </p:cNvSpPr>
                <p:nvPr/>
              </p:nvSpPr>
              <p:spPr bwMode="auto">
                <a:xfrm>
                  <a:off x="3331746" y="4439492"/>
                  <a:ext cx="312308" cy="27167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9" name="Line 87">
                  <a:extLst>
                    <a:ext uri="{FF2B5EF4-FFF2-40B4-BE49-F238E27FC236}">
                      <a16:creationId xmlns:a16="http://schemas.microsoft.com/office/drawing/2014/main" id="{8F4C608B-1113-484C-9B8F-DF649F43020D}"/>
                    </a:ext>
                  </a:extLst>
                </p:cNvPr>
                <p:cNvSpPr>
                  <a:spLocks noChangeShapeType="1"/>
                </p:cNvSpPr>
                <p:nvPr/>
              </p:nvSpPr>
              <p:spPr bwMode="auto">
                <a:xfrm flipH="1">
                  <a:off x="2813972" y="4424606"/>
                  <a:ext cx="328746" cy="29772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7" name="Group 6">
                <a:extLst>
                  <a:ext uri="{FF2B5EF4-FFF2-40B4-BE49-F238E27FC236}">
                    <a16:creationId xmlns:a16="http://schemas.microsoft.com/office/drawing/2014/main" id="{B7384FCB-7ADD-4B60-BCC8-758F144F51E3}"/>
                  </a:ext>
                </a:extLst>
              </p:cNvPr>
              <p:cNvGrpSpPr/>
              <p:nvPr/>
            </p:nvGrpSpPr>
            <p:grpSpPr>
              <a:xfrm>
                <a:off x="2945470" y="3550043"/>
                <a:ext cx="3747700" cy="765398"/>
                <a:chOff x="2945470" y="3550043"/>
                <a:chExt cx="3747700" cy="765398"/>
              </a:xfrm>
            </p:grpSpPr>
            <p:grpSp>
              <p:nvGrpSpPr>
                <p:cNvPr id="135" name="Group 52">
                  <a:extLst>
                    <a:ext uri="{FF2B5EF4-FFF2-40B4-BE49-F238E27FC236}">
                      <a16:creationId xmlns:a16="http://schemas.microsoft.com/office/drawing/2014/main" id="{6B838D55-36D9-47F9-90FF-EAA2C8E2093A}"/>
                    </a:ext>
                  </a:extLst>
                </p:cNvPr>
                <p:cNvGrpSpPr>
                  <a:grpSpLocks/>
                </p:cNvGrpSpPr>
                <p:nvPr/>
              </p:nvGrpSpPr>
              <p:grpSpPr bwMode="auto">
                <a:xfrm>
                  <a:off x="5563107" y="3602145"/>
                  <a:ext cx="1130063" cy="167470"/>
                  <a:chOff x="1680" y="1728"/>
                  <a:chExt cx="1200" cy="240"/>
                </a:xfrm>
              </p:grpSpPr>
              <p:sp>
                <p:nvSpPr>
                  <p:cNvPr id="167" name="Rectangle 53">
                    <a:extLst>
                      <a:ext uri="{FF2B5EF4-FFF2-40B4-BE49-F238E27FC236}">
                        <a16:creationId xmlns:a16="http://schemas.microsoft.com/office/drawing/2014/main" id="{83162BC5-9B9D-455F-BECD-DEE75808126A}"/>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54">
                    <a:extLst>
                      <a:ext uri="{FF2B5EF4-FFF2-40B4-BE49-F238E27FC236}">
                        <a16:creationId xmlns:a16="http://schemas.microsoft.com/office/drawing/2014/main" id="{5F8080AE-CC5F-4E0D-8210-AC1623DD6D83}"/>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9" name="Rectangle 55">
                    <a:extLst>
                      <a:ext uri="{FF2B5EF4-FFF2-40B4-BE49-F238E27FC236}">
                        <a16:creationId xmlns:a16="http://schemas.microsoft.com/office/drawing/2014/main" id="{47F60E15-8F01-440E-A52B-2B92F14E76E6}"/>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0" name="Rectangle 56">
                    <a:extLst>
                      <a:ext uri="{FF2B5EF4-FFF2-40B4-BE49-F238E27FC236}">
                        <a16:creationId xmlns:a16="http://schemas.microsoft.com/office/drawing/2014/main" id="{34516287-07AE-4FE5-9C4B-7CEFDCE4C9EF}"/>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71" name="Rectangle 57">
                    <a:extLst>
                      <a:ext uri="{FF2B5EF4-FFF2-40B4-BE49-F238E27FC236}">
                        <a16:creationId xmlns:a16="http://schemas.microsoft.com/office/drawing/2014/main" id="{405B2189-BC43-4AC6-AFA3-8BF78CD5CAD7}"/>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6" name="Text Box 58">
                  <a:extLst>
                    <a:ext uri="{FF2B5EF4-FFF2-40B4-BE49-F238E27FC236}">
                      <a16:creationId xmlns:a16="http://schemas.microsoft.com/office/drawing/2014/main" id="{BA91ECF7-A656-453C-A551-5CBF8761EA1B}"/>
                    </a:ext>
                  </a:extLst>
                </p:cNvPr>
                <p:cNvSpPr txBox="1">
                  <a:spLocks noChangeArrowheads="1"/>
                </p:cNvSpPr>
                <p:nvPr/>
              </p:nvSpPr>
              <p:spPr bwMode="auto">
                <a:xfrm>
                  <a:off x="5312439" y="3550043"/>
                  <a:ext cx="315048"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55" name="Text Box 83">
                  <a:extLst>
                    <a:ext uri="{FF2B5EF4-FFF2-40B4-BE49-F238E27FC236}">
                      <a16:creationId xmlns:a16="http://schemas.microsoft.com/office/drawing/2014/main" id="{81BFCFB4-1BBC-441E-9789-3EE1A73CF9B8}"/>
                    </a:ext>
                  </a:extLst>
                </p:cNvPr>
                <p:cNvSpPr txBox="1">
                  <a:spLocks noChangeArrowheads="1"/>
                </p:cNvSpPr>
                <p:nvPr/>
              </p:nvSpPr>
              <p:spPr bwMode="auto">
                <a:xfrm>
                  <a:off x="2945470" y="4007793"/>
                  <a:ext cx="273955" cy="30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x</a:t>
                  </a:r>
                </a:p>
              </p:txBody>
            </p:sp>
            <p:cxnSp>
              <p:nvCxnSpPr>
                <p:cNvPr id="160" name="AutoShape 88">
                  <a:extLst>
                    <a:ext uri="{FF2B5EF4-FFF2-40B4-BE49-F238E27FC236}">
                      <a16:creationId xmlns:a16="http://schemas.microsoft.com/office/drawing/2014/main" id="{4CBE2D02-1143-4D38-8D28-347F3BA5E4AD}"/>
                    </a:ext>
                  </a:extLst>
                </p:cNvPr>
                <p:cNvCxnSpPr>
                  <a:cxnSpLocks noChangeShapeType="1"/>
                  <a:stCxn id="170" idx="2"/>
                  <a:endCxn id="138" idx="0"/>
                </p:cNvCxnSpPr>
                <p:nvPr/>
              </p:nvCxnSpPr>
              <p:spPr bwMode="auto">
                <a:xfrm rot="5400000">
                  <a:off x="4583519" y="2415794"/>
                  <a:ext cx="416812" cy="312445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grpSp>
        <p:nvGrpSpPr>
          <p:cNvPr id="5" name="Group 4">
            <a:extLst>
              <a:ext uri="{FF2B5EF4-FFF2-40B4-BE49-F238E27FC236}">
                <a16:creationId xmlns:a16="http://schemas.microsoft.com/office/drawing/2014/main" id="{AF725685-2739-4682-8211-817210A7D6B2}"/>
              </a:ext>
            </a:extLst>
          </p:cNvPr>
          <p:cNvGrpSpPr/>
          <p:nvPr/>
        </p:nvGrpSpPr>
        <p:grpSpPr>
          <a:xfrm>
            <a:off x="2479289" y="3210347"/>
            <a:ext cx="4574979" cy="2594917"/>
            <a:chOff x="2479289" y="3210347"/>
            <a:chExt cx="4574979" cy="2594917"/>
          </a:xfrm>
        </p:grpSpPr>
        <p:sp>
          <p:nvSpPr>
            <p:cNvPr id="93" name="Text Box 5">
              <a:extLst>
                <a:ext uri="{FF2B5EF4-FFF2-40B4-BE49-F238E27FC236}">
                  <a16:creationId xmlns:a16="http://schemas.microsoft.com/office/drawing/2014/main" id="{5B422C95-3C64-467B-93EC-950611ED40D2}"/>
                </a:ext>
              </a:extLst>
            </p:cNvPr>
            <p:cNvSpPr txBox="1">
              <a:spLocks noChangeArrowheads="1"/>
            </p:cNvSpPr>
            <p:nvPr/>
          </p:nvSpPr>
          <p:spPr bwMode="auto">
            <a:xfrm>
              <a:off x="5821324" y="3210347"/>
              <a:ext cx="1216413"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173" name="Group 8">
              <a:extLst>
                <a:ext uri="{FF2B5EF4-FFF2-40B4-BE49-F238E27FC236}">
                  <a16:creationId xmlns:a16="http://schemas.microsoft.com/office/drawing/2014/main" id="{85551B15-2DCA-47CB-8A43-3CA2913B02EF}"/>
                </a:ext>
              </a:extLst>
            </p:cNvPr>
            <p:cNvGrpSpPr>
              <a:grpSpLocks/>
            </p:cNvGrpSpPr>
            <p:nvPr/>
          </p:nvGrpSpPr>
          <p:grpSpPr bwMode="auto">
            <a:xfrm>
              <a:off x="5835100" y="3461347"/>
              <a:ext cx="1136512" cy="168582"/>
              <a:chOff x="1680" y="1728"/>
              <a:chExt cx="1200" cy="240"/>
            </a:xfrm>
          </p:grpSpPr>
          <p:sp>
            <p:nvSpPr>
              <p:cNvPr id="205" name="Rectangle 9">
                <a:extLst>
                  <a:ext uri="{FF2B5EF4-FFF2-40B4-BE49-F238E27FC236}">
                    <a16:creationId xmlns:a16="http://schemas.microsoft.com/office/drawing/2014/main" id="{943896C6-C8DF-4BA5-856D-A517A0010A1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6" name="Rectangle 10">
                <a:extLst>
                  <a:ext uri="{FF2B5EF4-FFF2-40B4-BE49-F238E27FC236}">
                    <a16:creationId xmlns:a16="http://schemas.microsoft.com/office/drawing/2014/main" id="{A53609FA-6543-48C5-B841-FAE9ABADB32A}"/>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7" name="Rectangle 11">
                <a:extLst>
                  <a:ext uri="{FF2B5EF4-FFF2-40B4-BE49-F238E27FC236}">
                    <a16:creationId xmlns:a16="http://schemas.microsoft.com/office/drawing/2014/main" id="{3EB51729-31B9-48DD-AE54-067B17CC3AD2}"/>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8" name="Rectangle 12">
                <a:extLst>
                  <a:ext uri="{FF2B5EF4-FFF2-40B4-BE49-F238E27FC236}">
                    <a16:creationId xmlns:a16="http://schemas.microsoft.com/office/drawing/2014/main" id="{80766567-AD70-4041-B762-DA8AE74E4B1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9" name="Rectangle 13">
                <a:extLst>
                  <a:ext uri="{FF2B5EF4-FFF2-40B4-BE49-F238E27FC236}">
                    <a16:creationId xmlns:a16="http://schemas.microsoft.com/office/drawing/2014/main" id="{F88FEEFF-3F2D-4338-93DD-8637AE24A989}"/>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74" name="Text Box 14">
              <a:extLst>
                <a:ext uri="{FF2B5EF4-FFF2-40B4-BE49-F238E27FC236}">
                  <a16:creationId xmlns:a16="http://schemas.microsoft.com/office/drawing/2014/main" id="{F0B4125F-FB9D-4A02-B67B-4B7C914794A5}"/>
                </a:ext>
              </a:extLst>
            </p:cNvPr>
            <p:cNvSpPr txBox="1">
              <a:spLocks noChangeArrowheads="1"/>
            </p:cNvSpPr>
            <p:nvPr/>
          </p:nvSpPr>
          <p:spPr bwMode="auto">
            <a:xfrm>
              <a:off x="5583001" y="3408899"/>
              <a:ext cx="314091"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nvGrpSpPr>
            <p:cNvPr id="3" name="Group 2">
              <a:extLst>
                <a:ext uri="{FF2B5EF4-FFF2-40B4-BE49-F238E27FC236}">
                  <a16:creationId xmlns:a16="http://schemas.microsoft.com/office/drawing/2014/main" id="{2898BD0C-E2B3-4078-9F65-B43D787AFE44}"/>
                </a:ext>
              </a:extLst>
            </p:cNvPr>
            <p:cNvGrpSpPr/>
            <p:nvPr/>
          </p:nvGrpSpPr>
          <p:grpSpPr>
            <a:xfrm>
              <a:off x="2479289" y="3837848"/>
              <a:ext cx="4574979" cy="1967416"/>
              <a:chOff x="2479289" y="3837848"/>
              <a:chExt cx="4574979" cy="1967416"/>
            </a:xfrm>
            <a:solidFill>
              <a:schemeClr val="bg1"/>
            </a:solidFill>
          </p:grpSpPr>
          <p:sp>
            <p:nvSpPr>
              <p:cNvPr id="133" name="Oval 6">
                <a:extLst>
                  <a:ext uri="{FF2B5EF4-FFF2-40B4-BE49-F238E27FC236}">
                    <a16:creationId xmlns:a16="http://schemas.microsoft.com/office/drawing/2014/main" id="{F31545CE-4781-4444-8DFE-AFD953A99611}"/>
                  </a:ext>
                </a:extLst>
              </p:cNvPr>
              <p:cNvSpPr>
                <a:spLocks noChangeArrowheads="1"/>
              </p:cNvSpPr>
              <p:nvPr/>
            </p:nvSpPr>
            <p:spPr bwMode="auto">
              <a:xfrm>
                <a:off x="2479289" y="5504314"/>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75" name="Oval 15">
                <a:extLst>
                  <a:ext uri="{FF2B5EF4-FFF2-40B4-BE49-F238E27FC236}">
                    <a16:creationId xmlns:a16="http://schemas.microsoft.com/office/drawing/2014/main" id="{FB2FB8F1-BB51-43C0-9EC2-1D76A59DDEC4}"/>
                  </a:ext>
                </a:extLst>
              </p:cNvPr>
              <p:cNvSpPr>
                <a:spLocks noChangeArrowheads="1"/>
              </p:cNvSpPr>
              <p:nvPr/>
            </p:nvSpPr>
            <p:spPr bwMode="auto">
              <a:xfrm>
                <a:off x="3764581" y="4577736"/>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6" name="Oval 16">
                <a:extLst>
                  <a:ext uri="{FF2B5EF4-FFF2-40B4-BE49-F238E27FC236}">
                    <a16:creationId xmlns:a16="http://schemas.microsoft.com/office/drawing/2014/main" id="{F04BE6EC-0D27-4C84-9A04-5C3C8C3D6E60}"/>
                  </a:ext>
                </a:extLst>
              </p:cNvPr>
              <p:cNvSpPr>
                <a:spLocks noChangeArrowheads="1"/>
              </p:cNvSpPr>
              <p:nvPr/>
            </p:nvSpPr>
            <p:spPr bwMode="auto">
              <a:xfrm>
                <a:off x="3334773" y="4049512"/>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7" name="Line 17">
                <a:extLst>
                  <a:ext uri="{FF2B5EF4-FFF2-40B4-BE49-F238E27FC236}">
                    <a16:creationId xmlns:a16="http://schemas.microsoft.com/office/drawing/2014/main" id="{C33048FA-69E5-4977-A563-3B1C7B44B60D}"/>
                  </a:ext>
                </a:extLst>
              </p:cNvPr>
              <p:cNvSpPr>
                <a:spLocks noChangeShapeType="1"/>
              </p:cNvSpPr>
              <p:nvPr/>
            </p:nvSpPr>
            <p:spPr bwMode="auto">
              <a:xfrm>
                <a:off x="3665394" y="4229333"/>
                <a:ext cx="158698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8" name="Line 18">
                <a:extLst>
                  <a:ext uri="{FF2B5EF4-FFF2-40B4-BE49-F238E27FC236}">
                    <a16:creationId xmlns:a16="http://schemas.microsoft.com/office/drawing/2014/main" id="{92EE65D7-860F-4A9E-B1A4-9AB6EF57C851}"/>
                  </a:ext>
                </a:extLst>
              </p:cNvPr>
              <p:cNvSpPr>
                <a:spLocks noChangeShapeType="1"/>
              </p:cNvSpPr>
              <p:nvPr/>
            </p:nvSpPr>
            <p:spPr bwMode="auto">
              <a:xfrm>
                <a:off x="5224827" y="4205606"/>
                <a:ext cx="1044214"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9" name="Line 19">
                <a:extLst>
                  <a:ext uri="{FF2B5EF4-FFF2-40B4-BE49-F238E27FC236}">
                    <a16:creationId xmlns:a16="http://schemas.microsoft.com/office/drawing/2014/main" id="{1B225BD8-18D9-47E9-8449-6B1AF2D3FF17}"/>
                  </a:ext>
                </a:extLst>
              </p:cNvPr>
              <p:cNvSpPr>
                <a:spLocks noChangeShapeType="1"/>
              </p:cNvSpPr>
              <p:nvPr/>
            </p:nvSpPr>
            <p:spPr bwMode="auto">
              <a:xfrm flipV="1">
                <a:off x="6178120" y="4169392"/>
                <a:ext cx="528995" cy="1998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80" name="Group 20">
                <a:extLst>
                  <a:ext uri="{FF2B5EF4-FFF2-40B4-BE49-F238E27FC236}">
                    <a16:creationId xmlns:a16="http://schemas.microsoft.com/office/drawing/2014/main" id="{3478615D-7355-4506-B156-E3B2766A8ADA}"/>
                  </a:ext>
                </a:extLst>
              </p:cNvPr>
              <p:cNvGrpSpPr>
                <a:grpSpLocks/>
              </p:cNvGrpSpPr>
              <p:nvPr/>
            </p:nvGrpSpPr>
            <p:grpSpPr bwMode="auto">
              <a:xfrm>
                <a:off x="5190388" y="4060751"/>
                <a:ext cx="308580" cy="900354"/>
                <a:chOff x="2241" y="3031"/>
                <a:chExt cx="224" cy="721"/>
              </a:xfrm>
              <a:grpFill/>
            </p:grpSpPr>
            <p:sp>
              <p:nvSpPr>
                <p:cNvPr id="202" name="Oval 21">
                  <a:extLst>
                    <a:ext uri="{FF2B5EF4-FFF2-40B4-BE49-F238E27FC236}">
                      <a16:creationId xmlns:a16="http://schemas.microsoft.com/office/drawing/2014/main" id="{B45C9C22-9BB6-4844-82C4-059253F0C482}"/>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203" name="Oval 22">
                  <a:extLst>
                    <a:ext uri="{FF2B5EF4-FFF2-40B4-BE49-F238E27FC236}">
                      <a16:creationId xmlns:a16="http://schemas.microsoft.com/office/drawing/2014/main" id="{D13E78DC-7026-4F08-BC37-04BFB9CDB7F9}"/>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04" name="Line 23">
                  <a:extLst>
                    <a:ext uri="{FF2B5EF4-FFF2-40B4-BE49-F238E27FC236}">
                      <a16:creationId xmlns:a16="http://schemas.microsoft.com/office/drawing/2014/main" id="{B4E7083D-AE84-46C8-B7A1-D8A166D8C6CA}"/>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81" name="Group 24">
                <a:extLst>
                  <a:ext uri="{FF2B5EF4-FFF2-40B4-BE49-F238E27FC236}">
                    <a16:creationId xmlns:a16="http://schemas.microsoft.com/office/drawing/2014/main" id="{1528144F-D3A6-47F4-AE4A-40F9B4A53602}"/>
                  </a:ext>
                </a:extLst>
              </p:cNvPr>
              <p:cNvGrpSpPr>
                <a:grpSpLocks/>
              </p:cNvGrpSpPr>
              <p:nvPr/>
            </p:nvGrpSpPr>
            <p:grpSpPr bwMode="auto">
              <a:xfrm>
                <a:off x="6707115" y="4049512"/>
                <a:ext cx="347153" cy="950304"/>
                <a:chOff x="3133" y="3031"/>
                <a:chExt cx="252" cy="761"/>
              </a:xfrm>
              <a:grpFill/>
            </p:grpSpPr>
            <p:sp>
              <p:nvSpPr>
                <p:cNvPr id="199" name="Oval 25">
                  <a:extLst>
                    <a:ext uri="{FF2B5EF4-FFF2-40B4-BE49-F238E27FC236}">
                      <a16:creationId xmlns:a16="http://schemas.microsoft.com/office/drawing/2014/main" id="{354D4E60-E97F-48A8-8E0C-39EF21EBA36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00" name="Oval 26">
                  <a:extLst>
                    <a:ext uri="{FF2B5EF4-FFF2-40B4-BE49-F238E27FC236}">
                      <a16:creationId xmlns:a16="http://schemas.microsoft.com/office/drawing/2014/main" id="{3AB81964-48BB-4364-AC00-C5257CA5C60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1" name="Line 27">
                  <a:extLst>
                    <a:ext uri="{FF2B5EF4-FFF2-40B4-BE49-F238E27FC236}">
                      <a16:creationId xmlns:a16="http://schemas.microsoft.com/office/drawing/2014/main" id="{079D28F7-8E87-48C2-B6AE-5B926E79DA33}"/>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82" name="Oval 28">
                <a:extLst>
                  <a:ext uri="{FF2B5EF4-FFF2-40B4-BE49-F238E27FC236}">
                    <a16:creationId xmlns:a16="http://schemas.microsoft.com/office/drawing/2014/main" id="{0262D5B3-2AE9-4073-839B-D0E0FA5DF06E}"/>
                  </a:ext>
                </a:extLst>
              </p:cNvPr>
              <p:cNvSpPr>
                <a:spLocks noChangeArrowheads="1"/>
              </p:cNvSpPr>
              <p:nvPr/>
            </p:nvSpPr>
            <p:spPr bwMode="auto">
              <a:xfrm>
                <a:off x="3332017" y="5113453"/>
                <a:ext cx="308580"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83" name="Oval 29">
                <a:extLst>
                  <a:ext uri="{FF2B5EF4-FFF2-40B4-BE49-F238E27FC236}">
                    <a16:creationId xmlns:a16="http://schemas.microsoft.com/office/drawing/2014/main" id="{03921ABC-D059-44E6-8683-405D399316AF}"/>
                  </a:ext>
                </a:extLst>
              </p:cNvPr>
              <p:cNvSpPr>
                <a:spLocks noChangeArrowheads="1"/>
              </p:cNvSpPr>
              <p:nvPr/>
            </p:nvSpPr>
            <p:spPr bwMode="auto">
              <a:xfrm>
                <a:off x="3309976" y="4600214"/>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4" name="Line 30">
                <a:extLst>
                  <a:ext uri="{FF2B5EF4-FFF2-40B4-BE49-F238E27FC236}">
                    <a16:creationId xmlns:a16="http://schemas.microsoft.com/office/drawing/2014/main" id="{61847E2F-4D17-42CD-B556-8F36346AF5D1}"/>
                  </a:ext>
                </a:extLst>
              </p:cNvPr>
              <p:cNvSpPr>
                <a:spLocks noChangeShapeType="1"/>
              </p:cNvSpPr>
              <p:nvPr/>
            </p:nvSpPr>
            <p:spPr bwMode="auto">
              <a:xfrm>
                <a:off x="3468399" y="4887428"/>
                <a:ext cx="0" cy="2410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Oval 31">
                <a:extLst>
                  <a:ext uri="{FF2B5EF4-FFF2-40B4-BE49-F238E27FC236}">
                    <a16:creationId xmlns:a16="http://schemas.microsoft.com/office/drawing/2014/main" id="{FF836F36-2270-46C1-B064-DBEFEFB51C91}"/>
                  </a:ext>
                </a:extLst>
              </p:cNvPr>
              <p:cNvSpPr>
                <a:spLocks noChangeArrowheads="1"/>
              </p:cNvSpPr>
              <p:nvPr/>
            </p:nvSpPr>
            <p:spPr bwMode="auto">
              <a:xfrm>
                <a:off x="2873280" y="4585228"/>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6" name="Oval 32">
                <a:extLst>
                  <a:ext uri="{FF2B5EF4-FFF2-40B4-BE49-F238E27FC236}">
                    <a16:creationId xmlns:a16="http://schemas.microsoft.com/office/drawing/2014/main" id="{CBA5C756-94C2-4598-A36C-D66861C6A199}"/>
                  </a:ext>
                </a:extLst>
              </p:cNvPr>
              <p:cNvSpPr>
                <a:spLocks noChangeArrowheads="1"/>
              </p:cNvSpPr>
              <p:nvPr/>
            </p:nvSpPr>
            <p:spPr bwMode="auto">
              <a:xfrm>
                <a:off x="2479289" y="5087229"/>
                <a:ext cx="307203" cy="299702"/>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7" name="Oval 33">
                <a:extLst>
                  <a:ext uri="{FF2B5EF4-FFF2-40B4-BE49-F238E27FC236}">
                    <a16:creationId xmlns:a16="http://schemas.microsoft.com/office/drawing/2014/main" id="{825329CE-6AD6-416F-AEB6-704085A91ABB}"/>
                  </a:ext>
                </a:extLst>
              </p:cNvPr>
              <p:cNvSpPr>
                <a:spLocks noChangeArrowheads="1"/>
              </p:cNvSpPr>
              <p:nvPr/>
            </p:nvSpPr>
            <p:spPr bwMode="auto">
              <a:xfrm>
                <a:off x="2888433" y="5117199"/>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8" name="Line 34">
                <a:extLst>
                  <a:ext uri="{FF2B5EF4-FFF2-40B4-BE49-F238E27FC236}">
                    <a16:creationId xmlns:a16="http://schemas.microsoft.com/office/drawing/2014/main" id="{6D75EA16-69EF-4E59-B940-82C1B8F82C26}"/>
                  </a:ext>
                </a:extLst>
              </p:cNvPr>
              <p:cNvSpPr>
                <a:spLocks noChangeShapeType="1"/>
              </p:cNvSpPr>
              <p:nvPr/>
            </p:nvSpPr>
            <p:spPr bwMode="auto">
              <a:xfrm flipH="1">
                <a:off x="2673529" y="4828736"/>
                <a:ext cx="264497"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9" name="Line 35">
                <a:extLst>
                  <a:ext uri="{FF2B5EF4-FFF2-40B4-BE49-F238E27FC236}">
                    <a16:creationId xmlns:a16="http://schemas.microsoft.com/office/drawing/2014/main" id="{8BD942B6-0F01-41BA-A9DB-7A3FC9D12190}"/>
                  </a:ext>
                </a:extLst>
              </p:cNvPr>
              <p:cNvSpPr>
                <a:spLocks noChangeShapeType="1"/>
              </p:cNvSpPr>
              <p:nvPr/>
            </p:nvSpPr>
            <p:spPr bwMode="auto">
              <a:xfrm>
                <a:off x="3004151" y="4888676"/>
                <a:ext cx="38573" cy="23976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36">
                <a:extLst>
                  <a:ext uri="{FF2B5EF4-FFF2-40B4-BE49-F238E27FC236}">
                    <a16:creationId xmlns:a16="http://schemas.microsoft.com/office/drawing/2014/main" id="{6295D07A-F867-4568-8641-6A1014F47CE8}"/>
                  </a:ext>
                </a:extLst>
              </p:cNvPr>
              <p:cNvSpPr>
                <a:spLocks noChangeShapeType="1"/>
              </p:cNvSpPr>
              <p:nvPr/>
            </p:nvSpPr>
            <p:spPr bwMode="auto">
              <a:xfrm>
                <a:off x="2607405" y="5368199"/>
                <a:ext cx="0" cy="17982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Oval 37">
                <a:extLst>
                  <a:ext uri="{FF2B5EF4-FFF2-40B4-BE49-F238E27FC236}">
                    <a16:creationId xmlns:a16="http://schemas.microsoft.com/office/drawing/2014/main" id="{92F26350-1869-4EE3-B24D-ED352C759C75}"/>
                  </a:ext>
                </a:extLst>
              </p:cNvPr>
              <p:cNvSpPr>
                <a:spLocks noChangeArrowheads="1"/>
              </p:cNvSpPr>
              <p:nvPr/>
            </p:nvSpPr>
            <p:spPr bwMode="auto">
              <a:xfrm>
                <a:off x="4294953" y="4060751"/>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92" name="Oval 38">
                <a:extLst>
                  <a:ext uri="{FF2B5EF4-FFF2-40B4-BE49-F238E27FC236}">
                    <a16:creationId xmlns:a16="http://schemas.microsoft.com/office/drawing/2014/main" id="{38868D78-ECC1-479C-8DD4-C9C93BEE6C5A}"/>
                  </a:ext>
                </a:extLst>
              </p:cNvPr>
              <p:cNvSpPr>
                <a:spLocks noChangeArrowheads="1"/>
              </p:cNvSpPr>
              <p:nvPr/>
            </p:nvSpPr>
            <p:spPr bwMode="auto">
              <a:xfrm>
                <a:off x="6045871" y="4064497"/>
                <a:ext cx="307203"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93" name="Text Box 39">
                <a:extLst>
                  <a:ext uri="{FF2B5EF4-FFF2-40B4-BE49-F238E27FC236}">
                    <a16:creationId xmlns:a16="http://schemas.microsoft.com/office/drawing/2014/main" id="{CEF93BCB-5186-4A24-8159-5421E16DE510}"/>
                  </a:ext>
                </a:extLst>
              </p:cNvPr>
              <p:cNvSpPr txBox="1">
                <a:spLocks noChangeArrowheads="1"/>
              </p:cNvSpPr>
              <p:nvPr/>
            </p:nvSpPr>
            <p:spPr bwMode="auto">
              <a:xfrm>
                <a:off x="4556351" y="3837848"/>
                <a:ext cx="482157" cy="307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sp>
            <p:nvSpPr>
              <p:cNvPr id="194" name="Line 40">
                <a:extLst>
                  <a:ext uri="{FF2B5EF4-FFF2-40B4-BE49-F238E27FC236}">
                    <a16:creationId xmlns:a16="http://schemas.microsoft.com/office/drawing/2014/main" id="{E425E971-6D5D-492A-8FAD-8B48861BC761}"/>
                  </a:ext>
                </a:extLst>
              </p:cNvPr>
              <p:cNvSpPr>
                <a:spLocks noChangeShapeType="1"/>
              </p:cNvSpPr>
              <p:nvPr/>
            </p:nvSpPr>
            <p:spPr bwMode="auto">
              <a:xfrm flipH="1">
                <a:off x="3458756" y="4349213"/>
                <a:ext cx="8266" cy="28471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41">
                <a:extLst>
                  <a:ext uri="{FF2B5EF4-FFF2-40B4-BE49-F238E27FC236}">
                    <a16:creationId xmlns:a16="http://schemas.microsoft.com/office/drawing/2014/main" id="{FF99F3F0-2008-4EDA-B866-7E7EFB722AB3}"/>
                  </a:ext>
                </a:extLst>
              </p:cNvPr>
              <p:cNvSpPr>
                <a:spLocks noChangeShapeType="1"/>
              </p:cNvSpPr>
              <p:nvPr/>
            </p:nvSpPr>
            <p:spPr bwMode="auto">
              <a:xfrm>
                <a:off x="3591005" y="4304258"/>
                <a:ext cx="314091" cy="27347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6" name="Line 42">
                <a:extLst>
                  <a:ext uri="{FF2B5EF4-FFF2-40B4-BE49-F238E27FC236}">
                    <a16:creationId xmlns:a16="http://schemas.microsoft.com/office/drawing/2014/main" id="{AC545080-9936-4B64-B543-F70E5B1203C4}"/>
                  </a:ext>
                </a:extLst>
              </p:cNvPr>
              <p:cNvSpPr>
                <a:spLocks noChangeShapeType="1"/>
              </p:cNvSpPr>
              <p:nvPr/>
            </p:nvSpPr>
            <p:spPr bwMode="auto">
              <a:xfrm flipH="1">
                <a:off x="3070275" y="4289273"/>
                <a:ext cx="330622"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cxnSp>
          <p:nvCxnSpPr>
            <p:cNvPr id="197" name="AutoShape 43">
              <a:extLst>
                <a:ext uri="{FF2B5EF4-FFF2-40B4-BE49-F238E27FC236}">
                  <a16:creationId xmlns:a16="http://schemas.microsoft.com/office/drawing/2014/main" id="{391A10C2-BB16-4478-A999-67017068C1F0}"/>
                </a:ext>
              </a:extLst>
            </p:cNvPr>
            <p:cNvCxnSpPr>
              <a:cxnSpLocks noChangeShapeType="1"/>
              <a:stCxn id="208" idx="2"/>
              <a:endCxn id="176" idx="0"/>
            </p:cNvCxnSpPr>
            <p:nvPr/>
          </p:nvCxnSpPr>
          <p:spPr bwMode="auto">
            <a:xfrm rot="5400000">
              <a:off x="4851103" y="2267954"/>
              <a:ext cx="419582" cy="314228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44">
              <a:extLst>
                <a:ext uri="{FF2B5EF4-FFF2-40B4-BE49-F238E27FC236}">
                  <a16:creationId xmlns:a16="http://schemas.microsoft.com/office/drawing/2014/main" id="{6D699A02-0B3B-4BE4-A4A5-AA4418618452}"/>
                </a:ext>
              </a:extLst>
            </p:cNvPr>
            <p:cNvCxnSpPr>
              <a:cxnSpLocks noChangeShapeType="1"/>
              <a:stCxn id="205" idx="2"/>
              <a:endCxn id="191" idx="0"/>
            </p:cNvCxnSpPr>
            <p:nvPr/>
          </p:nvCxnSpPr>
          <p:spPr bwMode="auto">
            <a:xfrm rot="5400000">
              <a:off x="4983931" y="3095242"/>
              <a:ext cx="430821" cy="1500196"/>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21106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AF725685-2739-4682-8211-817210A7D6B2}"/>
              </a:ext>
            </a:extLst>
          </p:cNvPr>
          <p:cNvGrpSpPr/>
          <p:nvPr/>
        </p:nvGrpSpPr>
        <p:grpSpPr>
          <a:xfrm>
            <a:off x="2699792" y="1179080"/>
            <a:ext cx="4574979" cy="2594917"/>
            <a:chOff x="2479289" y="3210347"/>
            <a:chExt cx="4574979" cy="2594917"/>
          </a:xfrm>
        </p:grpSpPr>
        <p:sp>
          <p:nvSpPr>
            <p:cNvPr id="93" name="Text Box 5">
              <a:extLst>
                <a:ext uri="{FF2B5EF4-FFF2-40B4-BE49-F238E27FC236}">
                  <a16:creationId xmlns:a16="http://schemas.microsoft.com/office/drawing/2014/main" id="{5B422C95-3C64-467B-93EC-950611ED40D2}"/>
                </a:ext>
              </a:extLst>
            </p:cNvPr>
            <p:cNvSpPr txBox="1">
              <a:spLocks noChangeArrowheads="1"/>
            </p:cNvSpPr>
            <p:nvPr/>
          </p:nvSpPr>
          <p:spPr bwMode="auto">
            <a:xfrm>
              <a:off x="5821324" y="3210347"/>
              <a:ext cx="1216413"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173" name="Group 8">
              <a:extLst>
                <a:ext uri="{FF2B5EF4-FFF2-40B4-BE49-F238E27FC236}">
                  <a16:creationId xmlns:a16="http://schemas.microsoft.com/office/drawing/2014/main" id="{85551B15-2DCA-47CB-8A43-3CA2913B02EF}"/>
                </a:ext>
              </a:extLst>
            </p:cNvPr>
            <p:cNvGrpSpPr>
              <a:grpSpLocks/>
            </p:cNvGrpSpPr>
            <p:nvPr/>
          </p:nvGrpSpPr>
          <p:grpSpPr bwMode="auto">
            <a:xfrm>
              <a:off x="5835100" y="3461347"/>
              <a:ext cx="1136512" cy="168582"/>
              <a:chOff x="1680" y="1728"/>
              <a:chExt cx="1200" cy="240"/>
            </a:xfrm>
          </p:grpSpPr>
          <p:sp>
            <p:nvSpPr>
              <p:cNvPr id="205" name="Rectangle 9">
                <a:extLst>
                  <a:ext uri="{FF2B5EF4-FFF2-40B4-BE49-F238E27FC236}">
                    <a16:creationId xmlns:a16="http://schemas.microsoft.com/office/drawing/2014/main" id="{943896C6-C8DF-4BA5-856D-A517A0010A14}"/>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6" name="Rectangle 10">
                <a:extLst>
                  <a:ext uri="{FF2B5EF4-FFF2-40B4-BE49-F238E27FC236}">
                    <a16:creationId xmlns:a16="http://schemas.microsoft.com/office/drawing/2014/main" id="{A53609FA-6543-48C5-B841-FAE9ABADB32A}"/>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7" name="Rectangle 11">
                <a:extLst>
                  <a:ext uri="{FF2B5EF4-FFF2-40B4-BE49-F238E27FC236}">
                    <a16:creationId xmlns:a16="http://schemas.microsoft.com/office/drawing/2014/main" id="{3EB51729-31B9-48DD-AE54-067B17CC3AD2}"/>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8" name="Rectangle 12">
                <a:extLst>
                  <a:ext uri="{FF2B5EF4-FFF2-40B4-BE49-F238E27FC236}">
                    <a16:creationId xmlns:a16="http://schemas.microsoft.com/office/drawing/2014/main" id="{80766567-AD70-4041-B762-DA8AE74E4B1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9" name="Rectangle 13">
                <a:extLst>
                  <a:ext uri="{FF2B5EF4-FFF2-40B4-BE49-F238E27FC236}">
                    <a16:creationId xmlns:a16="http://schemas.microsoft.com/office/drawing/2014/main" id="{F88FEEFF-3F2D-4338-93DD-8637AE24A989}"/>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74" name="Text Box 14">
              <a:extLst>
                <a:ext uri="{FF2B5EF4-FFF2-40B4-BE49-F238E27FC236}">
                  <a16:creationId xmlns:a16="http://schemas.microsoft.com/office/drawing/2014/main" id="{F0B4125F-FB9D-4A02-B67B-4B7C914794A5}"/>
                </a:ext>
              </a:extLst>
            </p:cNvPr>
            <p:cNvSpPr txBox="1">
              <a:spLocks noChangeArrowheads="1"/>
            </p:cNvSpPr>
            <p:nvPr/>
          </p:nvSpPr>
          <p:spPr bwMode="auto">
            <a:xfrm>
              <a:off x="5583001" y="3408899"/>
              <a:ext cx="314091"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grpSp>
          <p:nvGrpSpPr>
            <p:cNvPr id="3" name="Group 2">
              <a:extLst>
                <a:ext uri="{FF2B5EF4-FFF2-40B4-BE49-F238E27FC236}">
                  <a16:creationId xmlns:a16="http://schemas.microsoft.com/office/drawing/2014/main" id="{2898BD0C-E2B3-4078-9F65-B43D787AFE44}"/>
                </a:ext>
              </a:extLst>
            </p:cNvPr>
            <p:cNvGrpSpPr/>
            <p:nvPr/>
          </p:nvGrpSpPr>
          <p:grpSpPr>
            <a:xfrm>
              <a:off x="2479289" y="3837848"/>
              <a:ext cx="4574979" cy="1967416"/>
              <a:chOff x="2479289" y="3837848"/>
              <a:chExt cx="4574979" cy="1967416"/>
            </a:xfrm>
            <a:solidFill>
              <a:schemeClr val="bg1"/>
            </a:solidFill>
          </p:grpSpPr>
          <p:sp>
            <p:nvSpPr>
              <p:cNvPr id="133" name="Oval 6">
                <a:extLst>
                  <a:ext uri="{FF2B5EF4-FFF2-40B4-BE49-F238E27FC236}">
                    <a16:creationId xmlns:a16="http://schemas.microsoft.com/office/drawing/2014/main" id="{F31545CE-4781-4444-8DFE-AFD953A99611}"/>
                  </a:ext>
                </a:extLst>
              </p:cNvPr>
              <p:cNvSpPr>
                <a:spLocks noChangeArrowheads="1"/>
              </p:cNvSpPr>
              <p:nvPr/>
            </p:nvSpPr>
            <p:spPr bwMode="auto">
              <a:xfrm>
                <a:off x="2479289" y="5504314"/>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175" name="Oval 15">
                <a:extLst>
                  <a:ext uri="{FF2B5EF4-FFF2-40B4-BE49-F238E27FC236}">
                    <a16:creationId xmlns:a16="http://schemas.microsoft.com/office/drawing/2014/main" id="{FB2FB8F1-BB51-43C0-9EC2-1D76A59DDEC4}"/>
                  </a:ext>
                </a:extLst>
              </p:cNvPr>
              <p:cNvSpPr>
                <a:spLocks noChangeArrowheads="1"/>
              </p:cNvSpPr>
              <p:nvPr/>
            </p:nvSpPr>
            <p:spPr bwMode="auto">
              <a:xfrm>
                <a:off x="3764581" y="4577736"/>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6" name="Oval 16">
                <a:extLst>
                  <a:ext uri="{FF2B5EF4-FFF2-40B4-BE49-F238E27FC236}">
                    <a16:creationId xmlns:a16="http://schemas.microsoft.com/office/drawing/2014/main" id="{F04BE6EC-0D27-4C84-9A04-5C3C8C3D6E60}"/>
                  </a:ext>
                </a:extLst>
              </p:cNvPr>
              <p:cNvSpPr>
                <a:spLocks noChangeArrowheads="1"/>
              </p:cNvSpPr>
              <p:nvPr/>
            </p:nvSpPr>
            <p:spPr bwMode="auto">
              <a:xfrm>
                <a:off x="3334773" y="4049512"/>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7" name="Line 17">
                <a:extLst>
                  <a:ext uri="{FF2B5EF4-FFF2-40B4-BE49-F238E27FC236}">
                    <a16:creationId xmlns:a16="http://schemas.microsoft.com/office/drawing/2014/main" id="{C33048FA-69E5-4977-A563-3B1C7B44B60D}"/>
                  </a:ext>
                </a:extLst>
              </p:cNvPr>
              <p:cNvSpPr>
                <a:spLocks noChangeShapeType="1"/>
              </p:cNvSpPr>
              <p:nvPr/>
            </p:nvSpPr>
            <p:spPr bwMode="auto">
              <a:xfrm>
                <a:off x="3665394" y="4229333"/>
                <a:ext cx="1586985"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8" name="Line 18">
                <a:extLst>
                  <a:ext uri="{FF2B5EF4-FFF2-40B4-BE49-F238E27FC236}">
                    <a16:creationId xmlns:a16="http://schemas.microsoft.com/office/drawing/2014/main" id="{92EE65D7-860F-4A9E-B1A4-9AB6EF57C851}"/>
                  </a:ext>
                </a:extLst>
              </p:cNvPr>
              <p:cNvSpPr>
                <a:spLocks noChangeShapeType="1"/>
              </p:cNvSpPr>
              <p:nvPr/>
            </p:nvSpPr>
            <p:spPr bwMode="auto">
              <a:xfrm>
                <a:off x="5224827" y="4205606"/>
                <a:ext cx="1044214"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9" name="Line 19">
                <a:extLst>
                  <a:ext uri="{FF2B5EF4-FFF2-40B4-BE49-F238E27FC236}">
                    <a16:creationId xmlns:a16="http://schemas.microsoft.com/office/drawing/2014/main" id="{1B225BD8-18D9-47E9-8449-6B1AF2D3FF17}"/>
                  </a:ext>
                </a:extLst>
              </p:cNvPr>
              <p:cNvSpPr>
                <a:spLocks noChangeShapeType="1"/>
              </p:cNvSpPr>
              <p:nvPr/>
            </p:nvSpPr>
            <p:spPr bwMode="auto">
              <a:xfrm flipV="1">
                <a:off x="6178120" y="4169392"/>
                <a:ext cx="528995" cy="1998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80" name="Group 20">
                <a:extLst>
                  <a:ext uri="{FF2B5EF4-FFF2-40B4-BE49-F238E27FC236}">
                    <a16:creationId xmlns:a16="http://schemas.microsoft.com/office/drawing/2014/main" id="{3478615D-7355-4506-B156-E3B2766A8ADA}"/>
                  </a:ext>
                </a:extLst>
              </p:cNvPr>
              <p:cNvGrpSpPr>
                <a:grpSpLocks/>
              </p:cNvGrpSpPr>
              <p:nvPr/>
            </p:nvGrpSpPr>
            <p:grpSpPr bwMode="auto">
              <a:xfrm>
                <a:off x="5190388" y="4060751"/>
                <a:ext cx="308580" cy="900354"/>
                <a:chOff x="2241" y="3031"/>
                <a:chExt cx="224" cy="721"/>
              </a:xfrm>
              <a:grpFill/>
            </p:grpSpPr>
            <p:sp>
              <p:nvSpPr>
                <p:cNvPr id="202" name="Oval 21">
                  <a:extLst>
                    <a:ext uri="{FF2B5EF4-FFF2-40B4-BE49-F238E27FC236}">
                      <a16:creationId xmlns:a16="http://schemas.microsoft.com/office/drawing/2014/main" id="{B45C9C22-9BB6-4844-82C4-059253F0C482}"/>
                    </a:ext>
                  </a:extLst>
                </p:cNvPr>
                <p:cNvSpPr>
                  <a:spLocks noChangeArrowheads="1"/>
                </p:cNvSpPr>
                <p:nvPr/>
              </p:nvSpPr>
              <p:spPr bwMode="auto">
                <a:xfrm>
                  <a:off x="2241" y="3512"/>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203" name="Oval 22">
                  <a:extLst>
                    <a:ext uri="{FF2B5EF4-FFF2-40B4-BE49-F238E27FC236}">
                      <a16:creationId xmlns:a16="http://schemas.microsoft.com/office/drawing/2014/main" id="{D13E78DC-7026-4F08-BC37-04BFB9CDB7F9}"/>
                    </a:ext>
                  </a:extLst>
                </p:cNvPr>
                <p:cNvSpPr>
                  <a:spLocks noChangeArrowheads="1"/>
                </p:cNvSpPr>
                <p:nvPr/>
              </p:nvSpPr>
              <p:spPr bwMode="auto">
                <a:xfrm>
                  <a:off x="2241" y="3031"/>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204" name="Line 23">
                  <a:extLst>
                    <a:ext uri="{FF2B5EF4-FFF2-40B4-BE49-F238E27FC236}">
                      <a16:creationId xmlns:a16="http://schemas.microsoft.com/office/drawing/2014/main" id="{B4E7083D-AE84-46C8-B7A1-D8A166D8C6CA}"/>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81" name="Group 24">
                <a:extLst>
                  <a:ext uri="{FF2B5EF4-FFF2-40B4-BE49-F238E27FC236}">
                    <a16:creationId xmlns:a16="http://schemas.microsoft.com/office/drawing/2014/main" id="{1528144F-D3A6-47F4-AE4A-40F9B4A53602}"/>
                  </a:ext>
                </a:extLst>
              </p:cNvPr>
              <p:cNvGrpSpPr>
                <a:grpSpLocks/>
              </p:cNvGrpSpPr>
              <p:nvPr/>
            </p:nvGrpSpPr>
            <p:grpSpPr bwMode="auto">
              <a:xfrm>
                <a:off x="6707115" y="4049512"/>
                <a:ext cx="347153" cy="950304"/>
                <a:chOff x="3133" y="3031"/>
                <a:chExt cx="252" cy="761"/>
              </a:xfrm>
              <a:grpFill/>
            </p:grpSpPr>
            <p:sp>
              <p:nvSpPr>
                <p:cNvPr id="199" name="Oval 25">
                  <a:extLst>
                    <a:ext uri="{FF2B5EF4-FFF2-40B4-BE49-F238E27FC236}">
                      <a16:creationId xmlns:a16="http://schemas.microsoft.com/office/drawing/2014/main" id="{354D4E60-E97F-48A8-8E0C-39EF21EBA36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200" name="Oval 26">
                  <a:extLst>
                    <a:ext uri="{FF2B5EF4-FFF2-40B4-BE49-F238E27FC236}">
                      <a16:creationId xmlns:a16="http://schemas.microsoft.com/office/drawing/2014/main" id="{3AB81964-48BB-4364-AC00-C5257CA5C60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1" name="Line 27">
                  <a:extLst>
                    <a:ext uri="{FF2B5EF4-FFF2-40B4-BE49-F238E27FC236}">
                      <a16:creationId xmlns:a16="http://schemas.microsoft.com/office/drawing/2014/main" id="{079D28F7-8E87-48C2-B6AE-5B926E79DA33}"/>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82" name="Oval 28">
                <a:extLst>
                  <a:ext uri="{FF2B5EF4-FFF2-40B4-BE49-F238E27FC236}">
                    <a16:creationId xmlns:a16="http://schemas.microsoft.com/office/drawing/2014/main" id="{0262D5B3-2AE9-4073-839B-D0E0FA5DF06E}"/>
                  </a:ext>
                </a:extLst>
              </p:cNvPr>
              <p:cNvSpPr>
                <a:spLocks noChangeArrowheads="1"/>
              </p:cNvSpPr>
              <p:nvPr/>
            </p:nvSpPr>
            <p:spPr bwMode="auto">
              <a:xfrm>
                <a:off x="3332017" y="5113453"/>
                <a:ext cx="308580"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83" name="Oval 29">
                <a:extLst>
                  <a:ext uri="{FF2B5EF4-FFF2-40B4-BE49-F238E27FC236}">
                    <a16:creationId xmlns:a16="http://schemas.microsoft.com/office/drawing/2014/main" id="{03921ABC-D059-44E6-8683-405D399316AF}"/>
                  </a:ext>
                </a:extLst>
              </p:cNvPr>
              <p:cNvSpPr>
                <a:spLocks noChangeArrowheads="1"/>
              </p:cNvSpPr>
              <p:nvPr/>
            </p:nvSpPr>
            <p:spPr bwMode="auto">
              <a:xfrm>
                <a:off x="3309976" y="4600214"/>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4" name="Line 30">
                <a:extLst>
                  <a:ext uri="{FF2B5EF4-FFF2-40B4-BE49-F238E27FC236}">
                    <a16:creationId xmlns:a16="http://schemas.microsoft.com/office/drawing/2014/main" id="{61847E2F-4D17-42CD-B556-8F36346AF5D1}"/>
                  </a:ext>
                </a:extLst>
              </p:cNvPr>
              <p:cNvSpPr>
                <a:spLocks noChangeShapeType="1"/>
              </p:cNvSpPr>
              <p:nvPr/>
            </p:nvSpPr>
            <p:spPr bwMode="auto">
              <a:xfrm>
                <a:off x="3468399" y="4887428"/>
                <a:ext cx="0" cy="24101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Oval 31">
                <a:extLst>
                  <a:ext uri="{FF2B5EF4-FFF2-40B4-BE49-F238E27FC236}">
                    <a16:creationId xmlns:a16="http://schemas.microsoft.com/office/drawing/2014/main" id="{FF836F36-2270-46C1-B064-DBEFEFB51C91}"/>
                  </a:ext>
                </a:extLst>
              </p:cNvPr>
              <p:cNvSpPr>
                <a:spLocks noChangeArrowheads="1"/>
              </p:cNvSpPr>
              <p:nvPr/>
            </p:nvSpPr>
            <p:spPr bwMode="auto">
              <a:xfrm>
                <a:off x="2873280" y="4585228"/>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6" name="Oval 32">
                <a:extLst>
                  <a:ext uri="{FF2B5EF4-FFF2-40B4-BE49-F238E27FC236}">
                    <a16:creationId xmlns:a16="http://schemas.microsoft.com/office/drawing/2014/main" id="{CBA5C756-94C2-4598-A36C-D66861C6A199}"/>
                  </a:ext>
                </a:extLst>
              </p:cNvPr>
              <p:cNvSpPr>
                <a:spLocks noChangeArrowheads="1"/>
              </p:cNvSpPr>
              <p:nvPr/>
            </p:nvSpPr>
            <p:spPr bwMode="auto">
              <a:xfrm>
                <a:off x="2479289" y="5087229"/>
                <a:ext cx="307203" cy="299702"/>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7" name="Oval 33">
                <a:extLst>
                  <a:ext uri="{FF2B5EF4-FFF2-40B4-BE49-F238E27FC236}">
                    <a16:creationId xmlns:a16="http://schemas.microsoft.com/office/drawing/2014/main" id="{825329CE-6AD6-416F-AEB6-704085A91ABB}"/>
                  </a:ext>
                </a:extLst>
              </p:cNvPr>
              <p:cNvSpPr>
                <a:spLocks noChangeArrowheads="1"/>
              </p:cNvSpPr>
              <p:nvPr/>
            </p:nvSpPr>
            <p:spPr bwMode="auto">
              <a:xfrm>
                <a:off x="2888433" y="5117199"/>
                <a:ext cx="307203" cy="30095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8" name="Line 34">
                <a:extLst>
                  <a:ext uri="{FF2B5EF4-FFF2-40B4-BE49-F238E27FC236}">
                    <a16:creationId xmlns:a16="http://schemas.microsoft.com/office/drawing/2014/main" id="{6D75EA16-69EF-4E59-B940-82C1B8F82C26}"/>
                  </a:ext>
                </a:extLst>
              </p:cNvPr>
              <p:cNvSpPr>
                <a:spLocks noChangeShapeType="1"/>
              </p:cNvSpPr>
              <p:nvPr/>
            </p:nvSpPr>
            <p:spPr bwMode="auto">
              <a:xfrm flipH="1">
                <a:off x="2673529" y="4828736"/>
                <a:ext cx="264497"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9" name="Line 35">
                <a:extLst>
                  <a:ext uri="{FF2B5EF4-FFF2-40B4-BE49-F238E27FC236}">
                    <a16:creationId xmlns:a16="http://schemas.microsoft.com/office/drawing/2014/main" id="{8BD942B6-0F01-41BA-A9DB-7A3FC9D12190}"/>
                  </a:ext>
                </a:extLst>
              </p:cNvPr>
              <p:cNvSpPr>
                <a:spLocks noChangeShapeType="1"/>
              </p:cNvSpPr>
              <p:nvPr/>
            </p:nvSpPr>
            <p:spPr bwMode="auto">
              <a:xfrm>
                <a:off x="3004151" y="4888676"/>
                <a:ext cx="38573" cy="23976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36">
                <a:extLst>
                  <a:ext uri="{FF2B5EF4-FFF2-40B4-BE49-F238E27FC236}">
                    <a16:creationId xmlns:a16="http://schemas.microsoft.com/office/drawing/2014/main" id="{6295D07A-F867-4568-8641-6A1014F47CE8}"/>
                  </a:ext>
                </a:extLst>
              </p:cNvPr>
              <p:cNvSpPr>
                <a:spLocks noChangeShapeType="1"/>
              </p:cNvSpPr>
              <p:nvPr/>
            </p:nvSpPr>
            <p:spPr bwMode="auto">
              <a:xfrm>
                <a:off x="2607405" y="5368199"/>
                <a:ext cx="0" cy="17982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Oval 37">
                <a:extLst>
                  <a:ext uri="{FF2B5EF4-FFF2-40B4-BE49-F238E27FC236}">
                    <a16:creationId xmlns:a16="http://schemas.microsoft.com/office/drawing/2014/main" id="{92F26350-1869-4EE3-B24D-ED352C759C75}"/>
                  </a:ext>
                </a:extLst>
              </p:cNvPr>
              <p:cNvSpPr>
                <a:spLocks noChangeArrowheads="1"/>
              </p:cNvSpPr>
              <p:nvPr/>
            </p:nvSpPr>
            <p:spPr bwMode="auto">
              <a:xfrm>
                <a:off x="4294953" y="4060751"/>
                <a:ext cx="307203" cy="298453"/>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92" name="Oval 38">
                <a:extLst>
                  <a:ext uri="{FF2B5EF4-FFF2-40B4-BE49-F238E27FC236}">
                    <a16:creationId xmlns:a16="http://schemas.microsoft.com/office/drawing/2014/main" id="{38868D78-ECC1-479C-8DD4-C9C93BEE6C5A}"/>
                  </a:ext>
                </a:extLst>
              </p:cNvPr>
              <p:cNvSpPr>
                <a:spLocks noChangeArrowheads="1"/>
              </p:cNvSpPr>
              <p:nvPr/>
            </p:nvSpPr>
            <p:spPr bwMode="auto">
              <a:xfrm>
                <a:off x="6045871" y="4064497"/>
                <a:ext cx="307203" cy="299702"/>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93" name="Text Box 39">
                <a:extLst>
                  <a:ext uri="{FF2B5EF4-FFF2-40B4-BE49-F238E27FC236}">
                    <a16:creationId xmlns:a16="http://schemas.microsoft.com/office/drawing/2014/main" id="{CEF93BCB-5186-4A24-8159-5421E16DE510}"/>
                  </a:ext>
                </a:extLst>
              </p:cNvPr>
              <p:cNvSpPr txBox="1">
                <a:spLocks noChangeArrowheads="1"/>
              </p:cNvSpPr>
              <p:nvPr/>
            </p:nvSpPr>
            <p:spPr bwMode="auto">
              <a:xfrm>
                <a:off x="4556351" y="3837848"/>
                <a:ext cx="482157" cy="307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dirty="0">
                    <a:solidFill>
                      <a:schemeClr val="tx1"/>
                    </a:solidFill>
                    <a:latin typeface="Times New Roman" panose="02020603050405020304" pitchFamily="18" charset="0"/>
                    <a:ea typeface="新細明體" panose="02020500000000000000" pitchFamily="18" charset="-120"/>
                  </a:rPr>
                  <a:t>w, x</a:t>
                </a:r>
              </a:p>
            </p:txBody>
          </p:sp>
          <p:sp>
            <p:nvSpPr>
              <p:cNvPr id="194" name="Line 40">
                <a:extLst>
                  <a:ext uri="{FF2B5EF4-FFF2-40B4-BE49-F238E27FC236}">
                    <a16:creationId xmlns:a16="http://schemas.microsoft.com/office/drawing/2014/main" id="{E425E971-6D5D-492A-8FAD-8B48861BC761}"/>
                  </a:ext>
                </a:extLst>
              </p:cNvPr>
              <p:cNvSpPr>
                <a:spLocks noChangeShapeType="1"/>
              </p:cNvSpPr>
              <p:nvPr/>
            </p:nvSpPr>
            <p:spPr bwMode="auto">
              <a:xfrm flipH="1">
                <a:off x="3458756" y="4349213"/>
                <a:ext cx="8266" cy="284717"/>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41">
                <a:extLst>
                  <a:ext uri="{FF2B5EF4-FFF2-40B4-BE49-F238E27FC236}">
                    <a16:creationId xmlns:a16="http://schemas.microsoft.com/office/drawing/2014/main" id="{FF99F3F0-2008-4EDA-B866-7E7EFB722AB3}"/>
                  </a:ext>
                </a:extLst>
              </p:cNvPr>
              <p:cNvSpPr>
                <a:spLocks noChangeShapeType="1"/>
              </p:cNvSpPr>
              <p:nvPr/>
            </p:nvSpPr>
            <p:spPr bwMode="auto">
              <a:xfrm>
                <a:off x="3591005" y="4304258"/>
                <a:ext cx="314091" cy="27347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6" name="Line 42">
                <a:extLst>
                  <a:ext uri="{FF2B5EF4-FFF2-40B4-BE49-F238E27FC236}">
                    <a16:creationId xmlns:a16="http://schemas.microsoft.com/office/drawing/2014/main" id="{AC545080-9936-4B64-B543-F70E5B1203C4}"/>
                  </a:ext>
                </a:extLst>
              </p:cNvPr>
              <p:cNvSpPr>
                <a:spLocks noChangeShapeType="1"/>
              </p:cNvSpPr>
              <p:nvPr/>
            </p:nvSpPr>
            <p:spPr bwMode="auto">
              <a:xfrm flipH="1">
                <a:off x="3070275" y="4289273"/>
                <a:ext cx="330622" cy="29970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cxnSp>
          <p:nvCxnSpPr>
            <p:cNvPr id="197" name="AutoShape 43">
              <a:extLst>
                <a:ext uri="{FF2B5EF4-FFF2-40B4-BE49-F238E27FC236}">
                  <a16:creationId xmlns:a16="http://schemas.microsoft.com/office/drawing/2014/main" id="{391A10C2-BB16-4478-A999-67017068C1F0}"/>
                </a:ext>
              </a:extLst>
            </p:cNvPr>
            <p:cNvCxnSpPr>
              <a:cxnSpLocks noChangeShapeType="1"/>
              <a:stCxn id="208" idx="2"/>
              <a:endCxn id="176" idx="0"/>
            </p:cNvCxnSpPr>
            <p:nvPr/>
          </p:nvCxnSpPr>
          <p:spPr bwMode="auto">
            <a:xfrm rot="5400000">
              <a:off x="4851103" y="2267954"/>
              <a:ext cx="419582" cy="314228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AutoShape 44">
              <a:extLst>
                <a:ext uri="{FF2B5EF4-FFF2-40B4-BE49-F238E27FC236}">
                  <a16:creationId xmlns:a16="http://schemas.microsoft.com/office/drawing/2014/main" id="{6D699A02-0B3B-4BE4-A4A5-AA4418618452}"/>
                </a:ext>
              </a:extLst>
            </p:cNvPr>
            <p:cNvCxnSpPr>
              <a:cxnSpLocks noChangeShapeType="1"/>
              <a:stCxn id="205" idx="2"/>
              <a:endCxn id="191" idx="0"/>
            </p:cNvCxnSpPr>
            <p:nvPr/>
          </p:nvCxnSpPr>
          <p:spPr bwMode="auto">
            <a:xfrm rot="5400000">
              <a:off x="4983931" y="3095242"/>
              <a:ext cx="430821" cy="1500196"/>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9C0E8F06-E293-4E8A-A07B-95010F6AC737}"/>
              </a:ext>
            </a:extLst>
          </p:cNvPr>
          <p:cNvGrpSpPr/>
          <p:nvPr/>
        </p:nvGrpSpPr>
        <p:grpSpPr>
          <a:xfrm>
            <a:off x="2671936" y="3326894"/>
            <a:ext cx="4516065" cy="2528664"/>
            <a:chOff x="2448747" y="3276601"/>
            <a:chExt cx="4516065" cy="2528664"/>
          </a:xfrm>
        </p:grpSpPr>
        <p:sp>
          <p:nvSpPr>
            <p:cNvPr id="89" name="Text Box 46">
              <a:extLst>
                <a:ext uri="{FF2B5EF4-FFF2-40B4-BE49-F238E27FC236}">
                  <a16:creationId xmlns:a16="http://schemas.microsoft.com/office/drawing/2014/main" id="{2FC35AAC-D0E0-473E-B3D3-60B0490B686D}"/>
                </a:ext>
              </a:extLst>
            </p:cNvPr>
            <p:cNvSpPr txBox="1">
              <a:spLocks noChangeArrowheads="1"/>
            </p:cNvSpPr>
            <p:nvPr/>
          </p:nvSpPr>
          <p:spPr bwMode="auto">
            <a:xfrm>
              <a:off x="5747745" y="3276601"/>
              <a:ext cx="1217067"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91" name="Oval 47">
              <a:extLst>
                <a:ext uri="{FF2B5EF4-FFF2-40B4-BE49-F238E27FC236}">
                  <a16:creationId xmlns:a16="http://schemas.microsoft.com/office/drawing/2014/main" id="{5AA54CB0-FDEF-4C9F-AF87-1589B5DEC873}"/>
                </a:ext>
              </a:extLst>
            </p:cNvPr>
            <p:cNvSpPr>
              <a:spLocks noChangeArrowheads="1"/>
            </p:cNvSpPr>
            <p:nvPr/>
          </p:nvSpPr>
          <p:spPr bwMode="auto">
            <a:xfrm>
              <a:off x="2448747" y="5511998"/>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4" name="Group 49">
              <a:extLst>
                <a:ext uri="{FF2B5EF4-FFF2-40B4-BE49-F238E27FC236}">
                  <a16:creationId xmlns:a16="http://schemas.microsoft.com/office/drawing/2014/main" id="{DC3F87CF-7705-4D77-AFDA-57B0EFA604F2}"/>
                </a:ext>
              </a:extLst>
            </p:cNvPr>
            <p:cNvGrpSpPr>
              <a:grpSpLocks/>
            </p:cNvGrpSpPr>
            <p:nvPr/>
          </p:nvGrpSpPr>
          <p:grpSpPr bwMode="auto">
            <a:xfrm>
              <a:off x="5761344" y="3521193"/>
              <a:ext cx="1121877" cy="164278"/>
              <a:chOff x="1680" y="1728"/>
              <a:chExt cx="1200" cy="240"/>
            </a:xfrm>
          </p:grpSpPr>
          <p:sp>
            <p:nvSpPr>
              <p:cNvPr id="127" name="Rectangle 50">
                <a:extLst>
                  <a:ext uri="{FF2B5EF4-FFF2-40B4-BE49-F238E27FC236}">
                    <a16:creationId xmlns:a16="http://schemas.microsoft.com/office/drawing/2014/main" id="{61F9FB06-DD66-4147-BE62-47FA8145F452}"/>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8" name="Rectangle 51">
                <a:extLst>
                  <a:ext uri="{FF2B5EF4-FFF2-40B4-BE49-F238E27FC236}">
                    <a16:creationId xmlns:a16="http://schemas.microsoft.com/office/drawing/2014/main" id="{5DC2BBDD-C68D-450C-9C64-1349CE2FF5BB}"/>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52">
                <a:extLst>
                  <a:ext uri="{FF2B5EF4-FFF2-40B4-BE49-F238E27FC236}">
                    <a16:creationId xmlns:a16="http://schemas.microsoft.com/office/drawing/2014/main" id="{02E20116-003D-4222-A86E-F82772BDCAD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53">
                <a:extLst>
                  <a:ext uri="{FF2B5EF4-FFF2-40B4-BE49-F238E27FC236}">
                    <a16:creationId xmlns:a16="http://schemas.microsoft.com/office/drawing/2014/main" id="{CF9AD568-1474-4649-8E3B-31C735AC02B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54">
                <a:extLst>
                  <a:ext uri="{FF2B5EF4-FFF2-40B4-BE49-F238E27FC236}">
                    <a16:creationId xmlns:a16="http://schemas.microsoft.com/office/drawing/2014/main" id="{4EE8DF53-FF11-4276-9B45-A4CE65E8E154}"/>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95" name="Text Box 55">
              <a:extLst>
                <a:ext uri="{FF2B5EF4-FFF2-40B4-BE49-F238E27FC236}">
                  <a16:creationId xmlns:a16="http://schemas.microsoft.com/office/drawing/2014/main" id="{A1526207-9C4B-4526-B291-B8B079DA4EE3}"/>
                </a:ext>
              </a:extLst>
            </p:cNvPr>
            <p:cNvSpPr txBox="1">
              <a:spLocks noChangeArrowheads="1"/>
            </p:cNvSpPr>
            <p:nvPr/>
          </p:nvSpPr>
          <p:spPr bwMode="auto">
            <a:xfrm>
              <a:off x="5512491" y="3470084"/>
              <a:ext cx="314126"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96" name="Oval 56">
              <a:extLst>
                <a:ext uri="{FF2B5EF4-FFF2-40B4-BE49-F238E27FC236}">
                  <a16:creationId xmlns:a16="http://schemas.microsoft.com/office/drawing/2014/main" id="{8B65571D-DB54-41DF-B434-D474A9383DF9}"/>
                </a:ext>
              </a:extLst>
            </p:cNvPr>
            <p:cNvSpPr>
              <a:spLocks noChangeArrowheads="1"/>
            </p:cNvSpPr>
            <p:nvPr/>
          </p:nvSpPr>
          <p:spPr bwMode="auto">
            <a:xfrm>
              <a:off x="3717488" y="4609078"/>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7" name="Oval 57">
              <a:extLst>
                <a:ext uri="{FF2B5EF4-FFF2-40B4-BE49-F238E27FC236}">
                  <a16:creationId xmlns:a16="http://schemas.microsoft.com/office/drawing/2014/main" id="{A9B2EBAF-CCCF-43AC-BE78-79F9BF2A4D39}"/>
                </a:ext>
              </a:extLst>
            </p:cNvPr>
            <p:cNvSpPr>
              <a:spLocks noChangeArrowheads="1"/>
            </p:cNvSpPr>
            <p:nvPr/>
          </p:nvSpPr>
          <p:spPr bwMode="auto">
            <a:xfrm>
              <a:off x="3293214" y="4094340"/>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8" name="Line 58">
              <a:extLst>
                <a:ext uri="{FF2B5EF4-FFF2-40B4-BE49-F238E27FC236}">
                  <a16:creationId xmlns:a16="http://schemas.microsoft.com/office/drawing/2014/main" id="{420338E1-3A97-49FB-B0B5-021561C6388E}"/>
                </a:ext>
              </a:extLst>
            </p:cNvPr>
            <p:cNvSpPr>
              <a:spLocks noChangeShapeType="1"/>
            </p:cNvSpPr>
            <p:nvPr/>
          </p:nvSpPr>
          <p:spPr bwMode="auto">
            <a:xfrm>
              <a:off x="3619579" y="4269570"/>
              <a:ext cx="15665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9" name="Line 59">
              <a:extLst>
                <a:ext uri="{FF2B5EF4-FFF2-40B4-BE49-F238E27FC236}">
                  <a16:creationId xmlns:a16="http://schemas.microsoft.com/office/drawing/2014/main" id="{1EFB7618-AF07-4FA8-9392-15A671BCBAFA}"/>
                </a:ext>
              </a:extLst>
            </p:cNvPr>
            <p:cNvSpPr>
              <a:spLocks noChangeShapeType="1"/>
            </p:cNvSpPr>
            <p:nvPr/>
          </p:nvSpPr>
          <p:spPr bwMode="auto">
            <a:xfrm>
              <a:off x="5158930" y="4246450"/>
              <a:ext cx="10307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0" name="Line 60">
              <a:extLst>
                <a:ext uri="{FF2B5EF4-FFF2-40B4-BE49-F238E27FC236}">
                  <a16:creationId xmlns:a16="http://schemas.microsoft.com/office/drawing/2014/main" id="{013E7112-8E17-48E5-BA53-B54D1CD3EE20}"/>
                </a:ext>
              </a:extLst>
            </p:cNvPr>
            <p:cNvSpPr>
              <a:spLocks noChangeShapeType="1"/>
            </p:cNvSpPr>
            <p:nvPr/>
          </p:nvSpPr>
          <p:spPr bwMode="auto">
            <a:xfrm flipV="1">
              <a:off x="6099947" y="4211160"/>
              <a:ext cx="522183" cy="1947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61">
              <a:extLst>
                <a:ext uri="{FF2B5EF4-FFF2-40B4-BE49-F238E27FC236}">
                  <a16:creationId xmlns:a16="http://schemas.microsoft.com/office/drawing/2014/main" id="{D5665817-B14F-4617-A2AC-9A9A13DDBBC1}"/>
                </a:ext>
              </a:extLst>
            </p:cNvPr>
            <p:cNvGrpSpPr>
              <a:grpSpLocks/>
            </p:cNvGrpSpPr>
            <p:nvPr/>
          </p:nvGrpSpPr>
          <p:grpSpPr bwMode="auto">
            <a:xfrm>
              <a:off x="5124934" y="4105292"/>
              <a:ext cx="304607" cy="877366"/>
              <a:chOff x="2241" y="3031"/>
              <a:chExt cx="224" cy="721"/>
            </a:xfrm>
            <a:solidFill>
              <a:srgbClr val="080808"/>
            </a:solidFill>
          </p:grpSpPr>
          <p:sp>
            <p:nvSpPr>
              <p:cNvPr id="124" name="Oval 62">
                <a:extLst>
                  <a:ext uri="{FF2B5EF4-FFF2-40B4-BE49-F238E27FC236}">
                    <a16:creationId xmlns:a16="http://schemas.microsoft.com/office/drawing/2014/main" id="{F695DEAD-5D58-459E-AA59-F70B764BF143}"/>
                  </a:ext>
                </a:extLst>
              </p:cNvPr>
              <p:cNvSpPr>
                <a:spLocks noChangeArrowheads="1"/>
              </p:cNvSpPr>
              <p:nvPr/>
            </p:nvSpPr>
            <p:spPr bwMode="auto">
              <a:xfrm>
                <a:off x="2241" y="3512"/>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25" name="Oval 63">
                <a:extLst>
                  <a:ext uri="{FF2B5EF4-FFF2-40B4-BE49-F238E27FC236}">
                    <a16:creationId xmlns:a16="http://schemas.microsoft.com/office/drawing/2014/main" id="{498617AA-3646-414C-939C-3787C541D9E9}"/>
                  </a:ext>
                </a:extLst>
              </p:cNvPr>
              <p:cNvSpPr>
                <a:spLocks noChangeArrowheads="1"/>
              </p:cNvSpPr>
              <p:nvPr/>
            </p:nvSpPr>
            <p:spPr bwMode="auto">
              <a:xfrm>
                <a:off x="2241" y="3031"/>
                <a:ext cx="224"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6" name="Line 64">
                <a:extLst>
                  <a:ext uri="{FF2B5EF4-FFF2-40B4-BE49-F238E27FC236}">
                    <a16:creationId xmlns:a16="http://schemas.microsoft.com/office/drawing/2014/main" id="{A212C357-BED0-4DDC-9288-E59B5D9812D4}"/>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2" name="Group 65">
              <a:extLst>
                <a:ext uri="{FF2B5EF4-FFF2-40B4-BE49-F238E27FC236}">
                  <a16:creationId xmlns:a16="http://schemas.microsoft.com/office/drawing/2014/main" id="{6F2E64EA-40B1-44DA-B060-53ABD2394D3F}"/>
                </a:ext>
              </a:extLst>
            </p:cNvPr>
            <p:cNvGrpSpPr>
              <a:grpSpLocks/>
            </p:cNvGrpSpPr>
            <p:nvPr/>
          </p:nvGrpSpPr>
          <p:grpSpPr bwMode="auto">
            <a:xfrm>
              <a:off x="6622130" y="4094340"/>
              <a:ext cx="342682" cy="926041"/>
              <a:chOff x="3133" y="3031"/>
              <a:chExt cx="252" cy="761"/>
            </a:xfrm>
            <a:solidFill>
              <a:schemeClr val="bg1"/>
            </a:solidFill>
          </p:grpSpPr>
          <p:sp>
            <p:nvSpPr>
              <p:cNvPr id="121" name="Oval 66">
                <a:extLst>
                  <a:ext uri="{FF2B5EF4-FFF2-40B4-BE49-F238E27FC236}">
                    <a16:creationId xmlns:a16="http://schemas.microsoft.com/office/drawing/2014/main" id="{2A465BD3-4357-474B-A6EE-DDA19AF1670B}"/>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2" name="Oval 67">
                <a:extLst>
                  <a:ext uri="{FF2B5EF4-FFF2-40B4-BE49-F238E27FC236}">
                    <a16:creationId xmlns:a16="http://schemas.microsoft.com/office/drawing/2014/main" id="{DC56EF30-8166-4834-945D-7F496D13179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3" name="Line 68">
                <a:extLst>
                  <a:ext uri="{FF2B5EF4-FFF2-40B4-BE49-F238E27FC236}">
                    <a16:creationId xmlns:a16="http://schemas.microsoft.com/office/drawing/2014/main" id="{27A15A68-3BEF-4195-A9C4-A9968A6F7A2A}"/>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3" name="Oval 69">
              <a:extLst>
                <a:ext uri="{FF2B5EF4-FFF2-40B4-BE49-F238E27FC236}">
                  <a16:creationId xmlns:a16="http://schemas.microsoft.com/office/drawing/2014/main" id="{B1214D23-FB62-48E9-89F3-DE7F8D3B9D6B}"/>
                </a:ext>
              </a:extLst>
            </p:cNvPr>
            <p:cNvSpPr>
              <a:spLocks noChangeArrowheads="1"/>
            </p:cNvSpPr>
            <p:nvPr/>
          </p:nvSpPr>
          <p:spPr bwMode="auto">
            <a:xfrm>
              <a:off x="3290495" y="5131117"/>
              <a:ext cx="30460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4" name="Oval 70">
              <a:extLst>
                <a:ext uri="{FF2B5EF4-FFF2-40B4-BE49-F238E27FC236}">
                  <a16:creationId xmlns:a16="http://schemas.microsoft.com/office/drawing/2014/main" id="{85841090-1856-4194-B49B-F4A5A5978233}"/>
                </a:ext>
              </a:extLst>
            </p:cNvPr>
            <p:cNvSpPr>
              <a:spLocks noChangeArrowheads="1"/>
            </p:cNvSpPr>
            <p:nvPr/>
          </p:nvSpPr>
          <p:spPr bwMode="auto">
            <a:xfrm>
              <a:off x="3268737" y="463098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5" name="Line 71">
              <a:extLst>
                <a:ext uri="{FF2B5EF4-FFF2-40B4-BE49-F238E27FC236}">
                  <a16:creationId xmlns:a16="http://schemas.microsoft.com/office/drawing/2014/main" id="{2B8845C8-27DB-449F-87B1-495D912AF2A7}"/>
                </a:ext>
              </a:extLst>
            </p:cNvPr>
            <p:cNvSpPr>
              <a:spLocks noChangeShapeType="1"/>
            </p:cNvSpPr>
            <p:nvPr/>
          </p:nvSpPr>
          <p:spPr bwMode="auto">
            <a:xfrm>
              <a:off x="3425120" y="4910863"/>
              <a:ext cx="0" cy="2348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6" name="Oval 72">
              <a:extLst>
                <a:ext uri="{FF2B5EF4-FFF2-40B4-BE49-F238E27FC236}">
                  <a16:creationId xmlns:a16="http://schemas.microsoft.com/office/drawing/2014/main" id="{1EA94738-90C6-4FED-9EA6-B980AFFB6E70}"/>
                </a:ext>
              </a:extLst>
            </p:cNvPr>
            <p:cNvSpPr>
              <a:spLocks noChangeArrowheads="1"/>
            </p:cNvSpPr>
            <p:nvPr/>
          </p:nvSpPr>
          <p:spPr bwMode="auto">
            <a:xfrm>
              <a:off x="2837664" y="4616379"/>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7" name="Oval 73">
              <a:extLst>
                <a:ext uri="{FF2B5EF4-FFF2-40B4-BE49-F238E27FC236}">
                  <a16:creationId xmlns:a16="http://schemas.microsoft.com/office/drawing/2014/main" id="{6C317AAD-1C04-4F4D-9991-EBED61E25B11}"/>
                </a:ext>
              </a:extLst>
            </p:cNvPr>
            <p:cNvSpPr>
              <a:spLocks noChangeArrowheads="1"/>
            </p:cNvSpPr>
            <p:nvPr/>
          </p:nvSpPr>
          <p:spPr bwMode="auto">
            <a:xfrm>
              <a:off x="2448747" y="5105562"/>
              <a:ext cx="303247" cy="292050"/>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8" name="Oval 74">
              <a:extLst>
                <a:ext uri="{FF2B5EF4-FFF2-40B4-BE49-F238E27FC236}">
                  <a16:creationId xmlns:a16="http://schemas.microsoft.com/office/drawing/2014/main" id="{134FC823-E4F3-4617-9446-06760F6FAB53}"/>
                </a:ext>
              </a:extLst>
            </p:cNvPr>
            <p:cNvSpPr>
              <a:spLocks noChangeArrowheads="1"/>
            </p:cNvSpPr>
            <p:nvPr/>
          </p:nvSpPr>
          <p:spPr bwMode="auto">
            <a:xfrm>
              <a:off x="2852623" y="5134767"/>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9" name="Line 75">
              <a:extLst>
                <a:ext uri="{FF2B5EF4-FFF2-40B4-BE49-F238E27FC236}">
                  <a16:creationId xmlns:a16="http://schemas.microsoft.com/office/drawing/2014/main" id="{906A041F-45A2-46B6-A53B-1DB120931F7E}"/>
                </a:ext>
              </a:extLst>
            </p:cNvPr>
            <p:cNvSpPr>
              <a:spLocks noChangeShapeType="1"/>
            </p:cNvSpPr>
            <p:nvPr/>
          </p:nvSpPr>
          <p:spPr bwMode="auto">
            <a:xfrm flipH="1">
              <a:off x="2640486" y="4853670"/>
              <a:ext cx="261091"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76">
              <a:extLst>
                <a:ext uri="{FF2B5EF4-FFF2-40B4-BE49-F238E27FC236}">
                  <a16:creationId xmlns:a16="http://schemas.microsoft.com/office/drawing/2014/main" id="{26BC240A-5735-4FB3-840A-7B2BFA1CB946}"/>
                </a:ext>
              </a:extLst>
            </p:cNvPr>
            <p:cNvSpPr>
              <a:spLocks noChangeShapeType="1"/>
            </p:cNvSpPr>
            <p:nvPr/>
          </p:nvSpPr>
          <p:spPr bwMode="auto">
            <a:xfrm>
              <a:off x="2966850" y="4912080"/>
              <a:ext cx="38076" cy="2336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Line 77">
              <a:extLst>
                <a:ext uri="{FF2B5EF4-FFF2-40B4-BE49-F238E27FC236}">
                  <a16:creationId xmlns:a16="http://schemas.microsoft.com/office/drawing/2014/main" id="{799184BB-A7A5-4178-A982-2BA71532C668}"/>
                </a:ext>
              </a:extLst>
            </p:cNvPr>
            <p:cNvSpPr>
              <a:spLocks noChangeShapeType="1"/>
            </p:cNvSpPr>
            <p:nvPr/>
          </p:nvSpPr>
          <p:spPr bwMode="auto">
            <a:xfrm>
              <a:off x="2575213" y="5379359"/>
              <a:ext cx="0" cy="175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2" name="Oval 78">
              <a:extLst>
                <a:ext uri="{FF2B5EF4-FFF2-40B4-BE49-F238E27FC236}">
                  <a16:creationId xmlns:a16="http://schemas.microsoft.com/office/drawing/2014/main" id="{92661383-14AE-474A-9409-4959FE61B027}"/>
                </a:ext>
              </a:extLst>
            </p:cNvPr>
            <p:cNvSpPr>
              <a:spLocks noChangeArrowheads="1"/>
            </p:cNvSpPr>
            <p:nvPr/>
          </p:nvSpPr>
          <p:spPr bwMode="auto">
            <a:xfrm>
              <a:off x="4241031" y="410529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3" name="Oval 79">
              <a:extLst>
                <a:ext uri="{FF2B5EF4-FFF2-40B4-BE49-F238E27FC236}">
                  <a16:creationId xmlns:a16="http://schemas.microsoft.com/office/drawing/2014/main" id="{FA7F49F3-D0BD-4E0F-A865-1733CA1AE6EE}"/>
                </a:ext>
              </a:extLst>
            </p:cNvPr>
            <p:cNvSpPr>
              <a:spLocks noChangeArrowheads="1"/>
            </p:cNvSpPr>
            <p:nvPr/>
          </p:nvSpPr>
          <p:spPr bwMode="auto">
            <a:xfrm>
              <a:off x="5969401" y="4108943"/>
              <a:ext cx="30324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4" name="Text Box 80">
              <a:extLst>
                <a:ext uri="{FF2B5EF4-FFF2-40B4-BE49-F238E27FC236}">
                  <a16:creationId xmlns:a16="http://schemas.microsoft.com/office/drawing/2014/main" id="{9CD966E7-3CE3-4A24-B60E-8E07CA4C0262}"/>
                </a:ext>
              </a:extLst>
            </p:cNvPr>
            <p:cNvSpPr txBox="1">
              <a:spLocks noChangeArrowheads="1"/>
            </p:cNvSpPr>
            <p:nvPr/>
          </p:nvSpPr>
          <p:spPr bwMode="auto">
            <a:xfrm>
              <a:off x="5457405" y="3861048"/>
              <a:ext cx="482747" cy="307869"/>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15" name="Line 81">
              <a:extLst>
                <a:ext uri="{FF2B5EF4-FFF2-40B4-BE49-F238E27FC236}">
                  <a16:creationId xmlns:a16="http://schemas.microsoft.com/office/drawing/2014/main" id="{286AB4E7-BB16-4CCC-A82F-C31377EB3A91}"/>
                </a:ext>
              </a:extLst>
            </p:cNvPr>
            <p:cNvSpPr>
              <a:spLocks noChangeShapeType="1"/>
            </p:cNvSpPr>
            <p:nvPr/>
          </p:nvSpPr>
          <p:spPr bwMode="auto">
            <a:xfrm flipH="1">
              <a:off x="3415601" y="4386390"/>
              <a:ext cx="8159" cy="2774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82">
              <a:extLst>
                <a:ext uri="{FF2B5EF4-FFF2-40B4-BE49-F238E27FC236}">
                  <a16:creationId xmlns:a16="http://schemas.microsoft.com/office/drawing/2014/main" id="{42E58A7D-226F-4543-AC85-E08B71FE33AE}"/>
                </a:ext>
              </a:extLst>
            </p:cNvPr>
            <p:cNvSpPr>
              <a:spLocks noChangeShapeType="1"/>
            </p:cNvSpPr>
            <p:nvPr/>
          </p:nvSpPr>
          <p:spPr bwMode="auto">
            <a:xfrm>
              <a:off x="3546147" y="4342583"/>
              <a:ext cx="310046" cy="2664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83">
              <a:extLst>
                <a:ext uri="{FF2B5EF4-FFF2-40B4-BE49-F238E27FC236}">
                  <a16:creationId xmlns:a16="http://schemas.microsoft.com/office/drawing/2014/main" id="{48D06039-E94F-4DC8-A2C3-A34F02493FF8}"/>
                </a:ext>
              </a:extLst>
            </p:cNvPr>
            <p:cNvSpPr>
              <a:spLocks noChangeShapeType="1"/>
            </p:cNvSpPr>
            <p:nvPr/>
          </p:nvSpPr>
          <p:spPr bwMode="auto">
            <a:xfrm flipH="1">
              <a:off x="3032123" y="4327980"/>
              <a:ext cx="326364"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18" name="AutoShape 84">
              <a:extLst>
                <a:ext uri="{FF2B5EF4-FFF2-40B4-BE49-F238E27FC236}">
                  <a16:creationId xmlns:a16="http://schemas.microsoft.com/office/drawing/2014/main" id="{104C83F0-F8FD-44F6-A5F8-6F37A312364F}"/>
                </a:ext>
              </a:extLst>
            </p:cNvPr>
            <p:cNvCxnSpPr>
              <a:cxnSpLocks noChangeShapeType="1"/>
              <a:stCxn id="130" idx="2"/>
              <a:endCxn id="97" idx="0"/>
            </p:cNvCxnSpPr>
            <p:nvPr/>
          </p:nvCxnSpPr>
          <p:spPr bwMode="auto">
            <a:xfrm rot="5400000">
              <a:off x="4792673" y="2338387"/>
              <a:ext cx="408870" cy="310182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5">
              <a:extLst>
                <a:ext uri="{FF2B5EF4-FFF2-40B4-BE49-F238E27FC236}">
                  <a16:creationId xmlns:a16="http://schemas.microsoft.com/office/drawing/2014/main" id="{FF5EFE56-21BB-4A78-AD9E-02CB80FAED82}"/>
                </a:ext>
              </a:extLst>
            </p:cNvPr>
            <p:cNvCxnSpPr>
              <a:cxnSpLocks noChangeShapeType="1"/>
              <a:stCxn id="127" idx="2"/>
              <a:endCxn id="112" idx="0"/>
            </p:cNvCxnSpPr>
            <p:nvPr/>
          </p:nvCxnSpPr>
          <p:spPr bwMode="auto">
            <a:xfrm rot="5400000">
              <a:off x="4923862" y="3154943"/>
              <a:ext cx="419822" cy="1480878"/>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6">
              <a:extLst>
                <a:ext uri="{FF2B5EF4-FFF2-40B4-BE49-F238E27FC236}">
                  <a16:creationId xmlns:a16="http://schemas.microsoft.com/office/drawing/2014/main" id="{6E02A3DC-592F-410D-BEA8-638393C3A560}"/>
                </a:ext>
              </a:extLst>
            </p:cNvPr>
            <p:cNvCxnSpPr>
              <a:cxnSpLocks noChangeShapeType="1"/>
              <a:stCxn id="128" idx="2"/>
              <a:endCxn id="125" idx="0"/>
            </p:cNvCxnSpPr>
            <p:nvPr/>
          </p:nvCxnSpPr>
          <p:spPr bwMode="auto">
            <a:xfrm rot="5400000">
              <a:off x="5477321" y="3485315"/>
              <a:ext cx="419822" cy="821350"/>
            </a:xfrm>
            <a:prstGeom prst="bentConnector3">
              <a:avLst>
                <a:gd name="adj1" fmla="val 681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9243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2" name="Group 1">
            <a:extLst>
              <a:ext uri="{FF2B5EF4-FFF2-40B4-BE49-F238E27FC236}">
                <a16:creationId xmlns:a16="http://schemas.microsoft.com/office/drawing/2014/main" id="{9C0E8F06-E293-4E8A-A07B-95010F6AC737}"/>
              </a:ext>
            </a:extLst>
          </p:cNvPr>
          <p:cNvGrpSpPr/>
          <p:nvPr/>
        </p:nvGrpSpPr>
        <p:grpSpPr>
          <a:xfrm>
            <a:off x="2771800" y="1268760"/>
            <a:ext cx="4516065" cy="2528664"/>
            <a:chOff x="2448747" y="3276601"/>
            <a:chExt cx="4516065" cy="2528664"/>
          </a:xfrm>
        </p:grpSpPr>
        <p:sp>
          <p:nvSpPr>
            <p:cNvPr id="89" name="Text Box 46">
              <a:extLst>
                <a:ext uri="{FF2B5EF4-FFF2-40B4-BE49-F238E27FC236}">
                  <a16:creationId xmlns:a16="http://schemas.microsoft.com/office/drawing/2014/main" id="{2FC35AAC-D0E0-473E-B3D3-60B0490B686D}"/>
                </a:ext>
              </a:extLst>
            </p:cNvPr>
            <p:cNvSpPr txBox="1">
              <a:spLocks noChangeArrowheads="1"/>
            </p:cNvSpPr>
            <p:nvPr/>
          </p:nvSpPr>
          <p:spPr bwMode="auto">
            <a:xfrm>
              <a:off x="5747745" y="3276601"/>
              <a:ext cx="1217067"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91" name="Oval 47">
              <a:extLst>
                <a:ext uri="{FF2B5EF4-FFF2-40B4-BE49-F238E27FC236}">
                  <a16:creationId xmlns:a16="http://schemas.microsoft.com/office/drawing/2014/main" id="{5AA54CB0-FDEF-4C9F-AF87-1589B5DEC873}"/>
                </a:ext>
              </a:extLst>
            </p:cNvPr>
            <p:cNvSpPr>
              <a:spLocks noChangeArrowheads="1"/>
            </p:cNvSpPr>
            <p:nvPr/>
          </p:nvSpPr>
          <p:spPr bwMode="auto">
            <a:xfrm>
              <a:off x="2448747" y="5511998"/>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4" name="Group 49">
              <a:extLst>
                <a:ext uri="{FF2B5EF4-FFF2-40B4-BE49-F238E27FC236}">
                  <a16:creationId xmlns:a16="http://schemas.microsoft.com/office/drawing/2014/main" id="{DC3F87CF-7705-4D77-AFDA-57B0EFA604F2}"/>
                </a:ext>
              </a:extLst>
            </p:cNvPr>
            <p:cNvGrpSpPr>
              <a:grpSpLocks/>
            </p:cNvGrpSpPr>
            <p:nvPr/>
          </p:nvGrpSpPr>
          <p:grpSpPr bwMode="auto">
            <a:xfrm>
              <a:off x="5761344" y="3521193"/>
              <a:ext cx="1121877" cy="164278"/>
              <a:chOff x="1680" y="1728"/>
              <a:chExt cx="1200" cy="240"/>
            </a:xfrm>
          </p:grpSpPr>
          <p:sp>
            <p:nvSpPr>
              <p:cNvPr id="127" name="Rectangle 50">
                <a:extLst>
                  <a:ext uri="{FF2B5EF4-FFF2-40B4-BE49-F238E27FC236}">
                    <a16:creationId xmlns:a16="http://schemas.microsoft.com/office/drawing/2014/main" id="{61F9FB06-DD66-4147-BE62-47FA8145F452}"/>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8" name="Rectangle 51">
                <a:extLst>
                  <a:ext uri="{FF2B5EF4-FFF2-40B4-BE49-F238E27FC236}">
                    <a16:creationId xmlns:a16="http://schemas.microsoft.com/office/drawing/2014/main" id="{5DC2BBDD-C68D-450C-9C64-1349CE2FF5BB}"/>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29" name="Rectangle 52">
                <a:extLst>
                  <a:ext uri="{FF2B5EF4-FFF2-40B4-BE49-F238E27FC236}">
                    <a16:creationId xmlns:a16="http://schemas.microsoft.com/office/drawing/2014/main" id="{02E20116-003D-4222-A86E-F82772BDCADE}"/>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0" name="Rectangle 53">
                <a:extLst>
                  <a:ext uri="{FF2B5EF4-FFF2-40B4-BE49-F238E27FC236}">
                    <a16:creationId xmlns:a16="http://schemas.microsoft.com/office/drawing/2014/main" id="{CF9AD568-1474-4649-8E3B-31C735AC02B1}"/>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31" name="Rectangle 54">
                <a:extLst>
                  <a:ext uri="{FF2B5EF4-FFF2-40B4-BE49-F238E27FC236}">
                    <a16:creationId xmlns:a16="http://schemas.microsoft.com/office/drawing/2014/main" id="{4EE8DF53-FF11-4276-9B45-A4CE65E8E154}"/>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95" name="Text Box 55">
              <a:extLst>
                <a:ext uri="{FF2B5EF4-FFF2-40B4-BE49-F238E27FC236}">
                  <a16:creationId xmlns:a16="http://schemas.microsoft.com/office/drawing/2014/main" id="{A1526207-9C4B-4526-B291-B8B079DA4EE3}"/>
                </a:ext>
              </a:extLst>
            </p:cNvPr>
            <p:cNvSpPr txBox="1">
              <a:spLocks noChangeArrowheads="1"/>
            </p:cNvSpPr>
            <p:nvPr/>
          </p:nvSpPr>
          <p:spPr bwMode="auto">
            <a:xfrm>
              <a:off x="5512491" y="3470084"/>
              <a:ext cx="314126" cy="3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96" name="Oval 56">
              <a:extLst>
                <a:ext uri="{FF2B5EF4-FFF2-40B4-BE49-F238E27FC236}">
                  <a16:creationId xmlns:a16="http://schemas.microsoft.com/office/drawing/2014/main" id="{8B65571D-DB54-41DF-B434-D474A9383DF9}"/>
                </a:ext>
              </a:extLst>
            </p:cNvPr>
            <p:cNvSpPr>
              <a:spLocks noChangeArrowheads="1"/>
            </p:cNvSpPr>
            <p:nvPr/>
          </p:nvSpPr>
          <p:spPr bwMode="auto">
            <a:xfrm>
              <a:off x="3717488" y="4609078"/>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7" name="Oval 57">
              <a:extLst>
                <a:ext uri="{FF2B5EF4-FFF2-40B4-BE49-F238E27FC236}">
                  <a16:creationId xmlns:a16="http://schemas.microsoft.com/office/drawing/2014/main" id="{A9B2EBAF-CCCF-43AC-BE78-79F9BF2A4D39}"/>
                </a:ext>
              </a:extLst>
            </p:cNvPr>
            <p:cNvSpPr>
              <a:spLocks noChangeArrowheads="1"/>
            </p:cNvSpPr>
            <p:nvPr/>
          </p:nvSpPr>
          <p:spPr bwMode="auto">
            <a:xfrm>
              <a:off x="3293214" y="4094340"/>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8" name="Line 58">
              <a:extLst>
                <a:ext uri="{FF2B5EF4-FFF2-40B4-BE49-F238E27FC236}">
                  <a16:creationId xmlns:a16="http://schemas.microsoft.com/office/drawing/2014/main" id="{420338E1-3A97-49FB-B0B5-021561C6388E}"/>
                </a:ext>
              </a:extLst>
            </p:cNvPr>
            <p:cNvSpPr>
              <a:spLocks noChangeShapeType="1"/>
            </p:cNvSpPr>
            <p:nvPr/>
          </p:nvSpPr>
          <p:spPr bwMode="auto">
            <a:xfrm>
              <a:off x="3619579" y="4269570"/>
              <a:ext cx="1566548"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9" name="Line 59">
              <a:extLst>
                <a:ext uri="{FF2B5EF4-FFF2-40B4-BE49-F238E27FC236}">
                  <a16:creationId xmlns:a16="http://schemas.microsoft.com/office/drawing/2014/main" id="{1EFB7618-AF07-4FA8-9392-15A671BCBAFA}"/>
                </a:ext>
              </a:extLst>
            </p:cNvPr>
            <p:cNvSpPr>
              <a:spLocks noChangeShapeType="1"/>
            </p:cNvSpPr>
            <p:nvPr/>
          </p:nvSpPr>
          <p:spPr bwMode="auto">
            <a:xfrm>
              <a:off x="5158930" y="4246450"/>
              <a:ext cx="103076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0" name="Line 60">
              <a:extLst>
                <a:ext uri="{FF2B5EF4-FFF2-40B4-BE49-F238E27FC236}">
                  <a16:creationId xmlns:a16="http://schemas.microsoft.com/office/drawing/2014/main" id="{013E7112-8E17-48E5-BA53-B54D1CD3EE20}"/>
                </a:ext>
              </a:extLst>
            </p:cNvPr>
            <p:cNvSpPr>
              <a:spLocks noChangeShapeType="1"/>
            </p:cNvSpPr>
            <p:nvPr/>
          </p:nvSpPr>
          <p:spPr bwMode="auto">
            <a:xfrm flipV="1">
              <a:off x="6099947" y="4211160"/>
              <a:ext cx="522183" cy="1947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61">
              <a:extLst>
                <a:ext uri="{FF2B5EF4-FFF2-40B4-BE49-F238E27FC236}">
                  <a16:creationId xmlns:a16="http://schemas.microsoft.com/office/drawing/2014/main" id="{D5665817-B14F-4617-A2AC-9A9A13DDBBC1}"/>
                </a:ext>
              </a:extLst>
            </p:cNvPr>
            <p:cNvGrpSpPr>
              <a:grpSpLocks/>
            </p:cNvGrpSpPr>
            <p:nvPr/>
          </p:nvGrpSpPr>
          <p:grpSpPr bwMode="auto">
            <a:xfrm>
              <a:off x="5124934" y="4105292"/>
              <a:ext cx="304607" cy="877366"/>
              <a:chOff x="2241" y="3031"/>
              <a:chExt cx="224" cy="721"/>
            </a:xfrm>
            <a:solidFill>
              <a:srgbClr val="080808"/>
            </a:solidFill>
          </p:grpSpPr>
          <p:sp>
            <p:nvSpPr>
              <p:cNvPr id="124" name="Oval 62">
                <a:extLst>
                  <a:ext uri="{FF2B5EF4-FFF2-40B4-BE49-F238E27FC236}">
                    <a16:creationId xmlns:a16="http://schemas.microsoft.com/office/drawing/2014/main" id="{F695DEAD-5D58-459E-AA59-F70B764BF143}"/>
                  </a:ext>
                </a:extLst>
              </p:cNvPr>
              <p:cNvSpPr>
                <a:spLocks noChangeArrowheads="1"/>
              </p:cNvSpPr>
              <p:nvPr/>
            </p:nvSpPr>
            <p:spPr bwMode="auto">
              <a:xfrm>
                <a:off x="2241" y="3512"/>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25" name="Oval 63">
                <a:extLst>
                  <a:ext uri="{FF2B5EF4-FFF2-40B4-BE49-F238E27FC236}">
                    <a16:creationId xmlns:a16="http://schemas.microsoft.com/office/drawing/2014/main" id="{498617AA-3646-414C-939C-3787C541D9E9}"/>
                  </a:ext>
                </a:extLst>
              </p:cNvPr>
              <p:cNvSpPr>
                <a:spLocks noChangeArrowheads="1"/>
              </p:cNvSpPr>
              <p:nvPr/>
            </p:nvSpPr>
            <p:spPr bwMode="auto">
              <a:xfrm>
                <a:off x="2241" y="3031"/>
                <a:ext cx="224"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26" name="Line 64">
                <a:extLst>
                  <a:ext uri="{FF2B5EF4-FFF2-40B4-BE49-F238E27FC236}">
                    <a16:creationId xmlns:a16="http://schemas.microsoft.com/office/drawing/2014/main" id="{A212C357-BED0-4DDC-9288-E59B5D9812D4}"/>
                  </a:ext>
                </a:extLst>
              </p:cNvPr>
              <p:cNvSpPr>
                <a:spLocks noChangeShapeType="1"/>
              </p:cNvSpPr>
              <p:nvPr/>
            </p:nvSpPr>
            <p:spPr bwMode="auto">
              <a:xfrm>
                <a:off x="2364" y="3280"/>
                <a:ext cx="0" cy="241"/>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102" name="Group 65">
              <a:extLst>
                <a:ext uri="{FF2B5EF4-FFF2-40B4-BE49-F238E27FC236}">
                  <a16:creationId xmlns:a16="http://schemas.microsoft.com/office/drawing/2014/main" id="{6F2E64EA-40B1-44DA-B060-53ABD2394D3F}"/>
                </a:ext>
              </a:extLst>
            </p:cNvPr>
            <p:cNvGrpSpPr>
              <a:grpSpLocks/>
            </p:cNvGrpSpPr>
            <p:nvPr/>
          </p:nvGrpSpPr>
          <p:grpSpPr bwMode="auto">
            <a:xfrm>
              <a:off x="6622130" y="4094340"/>
              <a:ext cx="342682" cy="926041"/>
              <a:chOff x="3133" y="3031"/>
              <a:chExt cx="252" cy="761"/>
            </a:xfrm>
            <a:solidFill>
              <a:schemeClr val="bg1"/>
            </a:solidFill>
          </p:grpSpPr>
          <p:sp>
            <p:nvSpPr>
              <p:cNvPr id="121" name="Oval 66">
                <a:extLst>
                  <a:ext uri="{FF2B5EF4-FFF2-40B4-BE49-F238E27FC236}">
                    <a16:creationId xmlns:a16="http://schemas.microsoft.com/office/drawing/2014/main" id="{2A465BD3-4357-474B-A6EE-DDA19AF1670B}"/>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2" name="Oval 67">
                <a:extLst>
                  <a:ext uri="{FF2B5EF4-FFF2-40B4-BE49-F238E27FC236}">
                    <a16:creationId xmlns:a16="http://schemas.microsoft.com/office/drawing/2014/main" id="{DC56EF30-8166-4834-945D-7F496D131792}"/>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3" name="Line 68">
                <a:extLst>
                  <a:ext uri="{FF2B5EF4-FFF2-40B4-BE49-F238E27FC236}">
                    <a16:creationId xmlns:a16="http://schemas.microsoft.com/office/drawing/2014/main" id="{27A15A68-3BEF-4195-A9C4-A9968A6F7A2A}"/>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3" name="Oval 69">
              <a:extLst>
                <a:ext uri="{FF2B5EF4-FFF2-40B4-BE49-F238E27FC236}">
                  <a16:creationId xmlns:a16="http://schemas.microsoft.com/office/drawing/2014/main" id="{B1214D23-FB62-48E9-89F3-DE7F8D3B9D6B}"/>
                </a:ext>
              </a:extLst>
            </p:cNvPr>
            <p:cNvSpPr>
              <a:spLocks noChangeArrowheads="1"/>
            </p:cNvSpPr>
            <p:nvPr/>
          </p:nvSpPr>
          <p:spPr bwMode="auto">
            <a:xfrm>
              <a:off x="3290495" y="5131117"/>
              <a:ext cx="30460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4" name="Oval 70">
              <a:extLst>
                <a:ext uri="{FF2B5EF4-FFF2-40B4-BE49-F238E27FC236}">
                  <a16:creationId xmlns:a16="http://schemas.microsoft.com/office/drawing/2014/main" id="{85841090-1856-4194-B49B-F4A5A5978233}"/>
                </a:ext>
              </a:extLst>
            </p:cNvPr>
            <p:cNvSpPr>
              <a:spLocks noChangeArrowheads="1"/>
            </p:cNvSpPr>
            <p:nvPr/>
          </p:nvSpPr>
          <p:spPr bwMode="auto">
            <a:xfrm>
              <a:off x="3268737" y="463098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5" name="Line 71">
              <a:extLst>
                <a:ext uri="{FF2B5EF4-FFF2-40B4-BE49-F238E27FC236}">
                  <a16:creationId xmlns:a16="http://schemas.microsoft.com/office/drawing/2014/main" id="{2B8845C8-27DB-449F-87B1-495D912AF2A7}"/>
                </a:ext>
              </a:extLst>
            </p:cNvPr>
            <p:cNvSpPr>
              <a:spLocks noChangeShapeType="1"/>
            </p:cNvSpPr>
            <p:nvPr/>
          </p:nvSpPr>
          <p:spPr bwMode="auto">
            <a:xfrm>
              <a:off x="3425120" y="4910863"/>
              <a:ext cx="0" cy="2348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6" name="Oval 72">
              <a:extLst>
                <a:ext uri="{FF2B5EF4-FFF2-40B4-BE49-F238E27FC236}">
                  <a16:creationId xmlns:a16="http://schemas.microsoft.com/office/drawing/2014/main" id="{1EA94738-90C6-4FED-9EA6-B980AFFB6E70}"/>
                </a:ext>
              </a:extLst>
            </p:cNvPr>
            <p:cNvSpPr>
              <a:spLocks noChangeArrowheads="1"/>
            </p:cNvSpPr>
            <p:nvPr/>
          </p:nvSpPr>
          <p:spPr bwMode="auto">
            <a:xfrm>
              <a:off x="2837664" y="4616379"/>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7" name="Oval 73">
              <a:extLst>
                <a:ext uri="{FF2B5EF4-FFF2-40B4-BE49-F238E27FC236}">
                  <a16:creationId xmlns:a16="http://schemas.microsoft.com/office/drawing/2014/main" id="{6C317AAD-1C04-4F4D-9991-EBED61E25B11}"/>
                </a:ext>
              </a:extLst>
            </p:cNvPr>
            <p:cNvSpPr>
              <a:spLocks noChangeArrowheads="1"/>
            </p:cNvSpPr>
            <p:nvPr/>
          </p:nvSpPr>
          <p:spPr bwMode="auto">
            <a:xfrm>
              <a:off x="2448747" y="5105562"/>
              <a:ext cx="303247" cy="292050"/>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8" name="Oval 74">
              <a:extLst>
                <a:ext uri="{FF2B5EF4-FFF2-40B4-BE49-F238E27FC236}">
                  <a16:creationId xmlns:a16="http://schemas.microsoft.com/office/drawing/2014/main" id="{134FC823-E4F3-4617-9446-06760F6FAB53}"/>
                </a:ext>
              </a:extLst>
            </p:cNvPr>
            <p:cNvSpPr>
              <a:spLocks noChangeArrowheads="1"/>
            </p:cNvSpPr>
            <p:nvPr/>
          </p:nvSpPr>
          <p:spPr bwMode="auto">
            <a:xfrm>
              <a:off x="2852623" y="5134767"/>
              <a:ext cx="303247" cy="293267"/>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9" name="Line 75">
              <a:extLst>
                <a:ext uri="{FF2B5EF4-FFF2-40B4-BE49-F238E27FC236}">
                  <a16:creationId xmlns:a16="http://schemas.microsoft.com/office/drawing/2014/main" id="{906A041F-45A2-46B6-A53B-1DB120931F7E}"/>
                </a:ext>
              </a:extLst>
            </p:cNvPr>
            <p:cNvSpPr>
              <a:spLocks noChangeShapeType="1"/>
            </p:cNvSpPr>
            <p:nvPr/>
          </p:nvSpPr>
          <p:spPr bwMode="auto">
            <a:xfrm flipH="1">
              <a:off x="2640486" y="4853670"/>
              <a:ext cx="261091"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76">
              <a:extLst>
                <a:ext uri="{FF2B5EF4-FFF2-40B4-BE49-F238E27FC236}">
                  <a16:creationId xmlns:a16="http://schemas.microsoft.com/office/drawing/2014/main" id="{26BC240A-5735-4FB3-840A-7B2BFA1CB946}"/>
                </a:ext>
              </a:extLst>
            </p:cNvPr>
            <p:cNvSpPr>
              <a:spLocks noChangeShapeType="1"/>
            </p:cNvSpPr>
            <p:nvPr/>
          </p:nvSpPr>
          <p:spPr bwMode="auto">
            <a:xfrm>
              <a:off x="2966850" y="4912080"/>
              <a:ext cx="38076" cy="2336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Line 77">
              <a:extLst>
                <a:ext uri="{FF2B5EF4-FFF2-40B4-BE49-F238E27FC236}">
                  <a16:creationId xmlns:a16="http://schemas.microsoft.com/office/drawing/2014/main" id="{799184BB-A7A5-4178-A982-2BA71532C668}"/>
                </a:ext>
              </a:extLst>
            </p:cNvPr>
            <p:cNvSpPr>
              <a:spLocks noChangeShapeType="1"/>
            </p:cNvSpPr>
            <p:nvPr/>
          </p:nvSpPr>
          <p:spPr bwMode="auto">
            <a:xfrm>
              <a:off x="2575213" y="5379359"/>
              <a:ext cx="0" cy="17523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2" name="Oval 78">
              <a:extLst>
                <a:ext uri="{FF2B5EF4-FFF2-40B4-BE49-F238E27FC236}">
                  <a16:creationId xmlns:a16="http://schemas.microsoft.com/office/drawing/2014/main" id="{92661383-14AE-474A-9409-4959FE61B027}"/>
                </a:ext>
              </a:extLst>
            </p:cNvPr>
            <p:cNvSpPr>
              <a:spLocks noChangeArrowheads="1"/>
            </p:cNvSpPr>
            <p:nvPr/>
          </p:nvSpPr>
          <p:spPr bwMode="auto">
            <a:xfrm>
              <a:off x="4241031" y="4105292"/>
              <a:ext cx="303247" cy="290833"/>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3" name="Oval 79">
              <a:extLst>
                <a:ext uri="{FF2B5EF4-FFF2-40B4-BE49-F238E27FC236}">
                  <a16:creationId xmlns:a16="http://schemas.microsoft.com/office/drawing/2014/main" id="{FA7F49F3-D0BD-4E0F-A865-1733CA1AE6EE}"/>
                </a:ext>
              </a:extLst>
            </p:cNvPr>
            <p:cNvSpPr>
              <a:spLocks noChangeArrowheads="1"/>
            </p:cNvSpPr>
            <p:nvPr/>
          </p:nvSpPr>
          <p:spPr bwMode="auto">
            <a:xfrm>
              <a:off x="5969401" y="4108943"/>
              <a:ext cx="303247" cy="292050"/>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4" name="Text Box 80">
              <a:extLst>
                <a:ext uri="{FF2B5EF4-FFF2-40B4-BE49-F238E27FC236}">
                  <a16:creationId xmlns:a16="http://schemas.microsoft.com/office/drawing/2014/main" id="{9CD966E7-3CE3-4A24-B60E-8E07CA4C0262}"/>
                </a:ext>
              </a:extLst>
            </p:cNvPr>
            <p:cNvSpPr txBox="1">
              <a:spLocks noChangeArrowheads="1"/>
            </p:cNvSpPr>
            <p:nvPr/>
          </p:nvSpPr>
          <p:spPr bwMode="auto">
            <a:xfrm>
              <a:off x="5457405" y="3861048"/>
              <a:ext cx="482747" cy="307869"/>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15" name="Line 81">
              <a:extLst>
                <a:ext uri="{FF2B5EF4-FFF2-40B4-BE49-F238E27FC236}">
                  <a16:creationId xmlns:a16="http://schemas.microsoft.com/office/drawing/2014/main" id="{286AB4E7-BB16-4CCC-A82F-C31377EB3A91}"/>
                </a:ext>
              </a:extLst>
            </p:cNvPr>
            <p:cNvSpPr>
              <a:spLocks noChangeShapeType="1"/>
            </p:cNvSpPr>
            <p:nvPr/>
          </p:nvSpPr>
          <p:spPr bwMode="auto">
            <a:xfrm flipH="1">
              <a:off x="3415601" y="4386390"/>
              <a:ext cx="8159" cy="2774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82">
              <a:extLst>
                <a:ext uri="{FF2B5EF4-FFF2-40B4-BE49-F238E27FC236}">
                  <a16:creationId xmlns:a16="http://schemas.microsoft.com/office/drawing/2014/main" id="{42E58A7D-226F-4543-AC85-E08B71FE33AE}"/>
                </a:ext>
              </a:extLst>
            </p:cNvPr>
            <p:cNvSpPr>
              <a:spLocks noChangeShapeType="1"/>
            </p:cNvSpPr>
            <p:nvPr/>
          </p:nvSpPr>
          <p:spPr bwMode="auto">
            <a:xfrm>
              <a:off x="3546147" y="4342583"/>
              <a:ext cx="310046" cy="2664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83">
              <a:extLst>
                <a:ext uri="{FF2B5EF4-FFF2-40B4-BE49-F238E27FC236}">
                  <a16:creationId xmlns:a16="http://schemas.microsoft.com/office/drawing/2014/main" id="{48D06039-E94F-4DC8-A2C3-A34F02493FF8}"/>
                </a:ext>
              </a:extLst>
            </p:cNvPr>
            <p:cNvSpPr>
              <a:spLocks noChangeShapeType="1"/>
            </p:cNvSpPr>
            <p:nvPr/>
          </p:nvSpPr>
          <p:spPr bwMode="auto">
            <a:xfrm flipH="1">
              <a:off x="3032123" y="4327980"/>
              <a:ext cx="326364" cy="292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18" name="AutoShape 84">
              <a:extLst>
                <a:ext uri="{FF2B5EF4-FFF2-40B4-BE49-F238E27FC236}">
                  <a16:creationId xmlns:a16="http://schemas.microsoft.com/office/drawing/2014/main" id="{104C83F0-F8FD-44F6-A5F8-6F37A312364F}"/>
                </a:ext>
              </a:extLst>
            </p:cNvPr>
            <p:cNvCxnSpPr>
              <a:cxnSpLocks noChangeShapeType="1"/>
              <a:stCxn id="130" idx="2"/>
              <a:endCxn id="97" idx="0"/>
            </p:cNvCxnSpPr>
            <p:nvPr/>
          </p:nvCxnSpPr>
          <p:spPr bwMode="auto">
            <a:xfrm rot="5400000">
              <a:off x="4792673" y="2338387"/>
              <a:ext cx="408870" cy="310182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5">
              <a:extLst>
                <a:ext uri="{FF2B5EF4-FFF2-40B4-BE49-F238E27FC236}">
                  <a16:creationId xmlns:a16="http://schemas.microsoft.com/office/drawing/2014/main" id="{FF5EFE56-21BB-4A78-AD9E-02CB80FAED82}"/>
                </a:ext>
              </a:extLst>
            </p:cNvPr>
            <p:cNvCxnSpPr>
              <a:cxnSpLocks noChangeShapeType="1"/>
              <a:stCxn id="127" idx="2"/>
              <a:endCxn id="112" idx="0"/>
            </p:cNvCxnSpPr>
            <p:nvPr/>
          </p:nvCxnSpPr>
          <p:spPr bwMode="auto">
            <a:xfrm rot="5400000">
              <a:off x="4923862" y="3154943"/>
              <a:ext cx="419822" cy="1480878"/>
            </a:xfrm>
            <a:prstGeom prst="bentConnector3">
              <a:avLst>
                <a:gd name="adj1" fmla="val 2144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6">
              <a:extLst>
                <a:ext uri="{FF2B5EF4-FFF2-40B4-BE49-F238E27FC236}">
                  <a16:creationId xmlns:a16="http://schemas.microsoft.com/office/drawing/2014/main" id="{6E02A3DC-592F-410D-BEA8-638393C3A560}"/>
                </a:ext>
              </a:extLst>
            </p:cNvPr>
            <p:cNvCxnSpPr>
              <a:cxnSpLocks noChangeShapeType="1"/>
              <a:stCxn id="128" idx="2"/>
              <a:endCxn id="125" idx="0"/>
            </p:cNvCxnSpPr>
            <p:nvPr/>
          </p:nvCxnSpPr>
          <p:spPr bwMode="auto">
            <a:xfrm rot="5400000">
              <a:off x="5477321" y="3485315"/>
              <a:ext cx="419822" cy="821350"/>
            </a:xfrm>
            <a:prstGeom prst="bentConnector3">
              <a:avLst>
                <a:gd name="adj1" fmla="val 6811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a:extLst>
              <a:ext uri="{FF2B5EF4-FFF2-40B4-BE49-F238E27FC236}">
                <a16:creationId xmlns:a16="http://schemas.microsoft.com/office/drawing/2014/main" id="{7A8970C6-60E4-4320-BFAB-551644EFC2AB}"/>
              </a:ext>
            </a:extLst>
          </p:cNvPr>
          <p:cNvGrpSpPr/>
          <p:nvPr/>
        </p:nvGrpSpPr>
        <p:grpSpPr>
          <a:xfrm>
            <a:off x="2434873" y="2971744"/>
            <a:ext cx="4484350" cy="2674207"/>
            <a:chOff x="2434873" y="2971744"/>
            <a:chExt cx="4484350" cy="2674207"/>
          </a:xfrm>
        </p:grpSpPr>
        <p:sp>
          <p:nvSpPr>
            <p:cNvPr id="87" name="Text Box 5">
              <a:extLst>
                <a:ext uri="{FF2B5EF4-FFF2-40B4-BE49-F238E27FC236}">
                  <a16:creationId xmlns:a16="http://schemas.microsoft.com/office/drawing/2014/main" id="{1521146B-A9AC-42BE-8918-3C739433CC4F}"/>
                </a:ext>
              </a:extLst>
            </p:cNvPr>
            <p:cNvSpPr txBox="1">
              <a:spLocks noChangeArrowheads="1"/>
            </p:cNvSpPr>
            <p:nvPr/>
          </p:nvSpPr>
          <p:spPr bwMode="auto">
            <a:xfrm>
              <a:off x="5701850" y="2971744"/>
              <a:ext cx="1217373"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88" name="Oval 6">
              <a:extLst>
                <a:ext uri="{FF2B5EF4-FFF2-40B4-BE49-F238E27FC236}">
                  <a16:creationId xmlns:a16="http://schemas.microsoft.com/office/drawing/2014/main" id="{EB74B85E-64A1-4421-B05C-E75554624B8E}"/>
                </a:ext>
              </a:extLst>
            </p:cNvPr>
            <p:cNvSpPr>
              <a:spLocks noChangeArrowheads="1"/>
            </p:cNvSpPr>
            <p:nvPr/>
          </p:nvSpPr>
          <p:spPr bwMode="auto">
            <a:xfrm>
              <a:off x="2434873" y="5335805"/>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2" name="Group 8">
              <a:extLst>
                <a:ext uri="{FF2B5EF4-FFF2-40B4-BE49-F238E27FC236}">
                  <a16:creationId xmlns:a16="http://schemas.microsoft.com/office/drawing/2014/main" id="{34E2301B-53EB-4EA9-8108-A801D32B9E83}"/>
                </a:ext>
              </a:extLst>
            </p:cNvPr>
            <p:cNvGrpSpPr>
              <a:grpSpLocks/>
            </p:cNvGrpSpPr>
            <p:nvPr/>
          </p:nvGrpSpPr>
          <p:grpSpPr bwMode="auto">
            <a:xfrm>
              <a:off x="5715316" y="3230414"/>
              <a:ext cx="1110988" cy="173733"/>
              <a:chOff x="1680" y="1728"/>
              <a:chExt cx="1200" cy="240"/>
            </a:xfrm>
          </p:grpSpPr>
          <p:sp>
            <p:nvSpPr>
              <p:cNvPr id="164" name="Rectangle 9">
                <a:extLst>
                  <a:ext uri="{FF2B5EF4-FFF2-40B4-BE49-F238E27FC236}">
                    <a16:creationId xmlns:a16="http://schemas.microsoft.com/office/drawing/2014/main" id="{C0601DC7-B9D6-465F-9423-36A686E1ECBE}"/>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5" name="Rectangle 10">
                <a:extLst>
                  <a:ext uri="{FF2B5EF4-FFF2-40B4-BE49-F238E27FC236}">
                    <a16:creationId xmlns:a16="http://schemas.microsoft.com/office/drawing/2014/main" id="{A70BAE4D-CD2E-491D-A9D0-5847063A8428}"/>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6" name="Rectangle 11">
                <a:extLst>
                  <a:ext uri="{FF2B5EF4-FFF2-40B4-BE49-F238E27FC236}">
                    <a16:creationId xmlns:a16="http://schemas.microsoft.com/office/drawing/2014/main" id="{593F5A97-9CDC-4689-83D4-5E9A71EBD9CF}"/>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7" name="Rectangle 12">
                <a:extLst>
                  <a:ext uri="{FF2B5EF4-FFF2-40B4-BE49-F238E27FC236}">
                    <a16:creationId xmlns:a16="http://schemas.microsoft.com/office/drawing/2014/main" id="{DC8E2859-4E91-4EA6-BFE9-55146D562FD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13">
                <a:extLst>
                  <a:ext uri="{FF2B5EF4-FFF2-40B4-BE49-F238E27FC236}">
                    <a16:creationId xmlns:a16="http://schemas.microsoft.com/office/drawing/2014/main" id="{4E24A430-0B6E-4712-B896-C4B314F752BD}"/>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2" name="Text Box 14">
              <a:extLst>
                <a:ext uri="{FF2B5EF4-FFF2-40B4-BE49-F238E27FC236}">
                  <a16:creationId xmlns:a16="http://schemas.microsoft.com/office/drawing/2014/main" id="{7485342E-89E7-4CE5-B2B4-1FDB2890CDED}"/>
                </a:ext>
              </a:extLst>
            </p:cNvPr>
            <p:cNvSpPr txBox="1">
              <a:spLocks noChangeArrowheads="1"/>
            </p:cNvSpPr>
            <p:nvPr/>
          </p:nvSpPr>
          <p:spPr bwMode="auto">
            <a:xfrm>
              <a:off x="5468879" y="3176363"/>
              <a:ext cx="315117"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34" name="Oval 15">
              <a:extLst>
                <a:ext uri="{FF2B5EF4-FFF2-40B4-BE49-F238E27FC236}">
                  <a16:creationId xmlns:a16="http://schemas.microsoft.com/office/drawing/2014/main" id="{5C8C441B-8FCC-456A-B809-A2990776045C}"/>
                </a:ext>
              </a:extLst>
            </p:cNvPr>
            <p:cNvSpPr>
              <a:spLocks noChangeArrowheads="1"/>
            </p:cNvSpPr>
            <p:nvPr/>
          </p:nvSpPr>
          <p:spPr bwMode="auto">
            <a:xfrm>
              <a:off x="3691299" y="4380915"/>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35" name="Oval 16">
              <a:extLst>
                <a:ext uri="{FF2B5EF4-FFF2-40B4-BE49-F238E27FC236}">
                  <a16:creationId xmlns:a16="http://schemas.microsoft.com/office/drawing/2014/main" id="{E6F28500-7279-4CA1-9DB8-D0CDD6755F61}"/>
                </a:ext>
              </a:extLst>
            </p:cNvPr>
            <p:cNvSpPr>
              <a:spLocks noChangeArrowheads="1"/>
            </p:cNvSpPr>
            <p:nvPr/>
          </p:nvSpPr>
          <p:spPr bwMode="auto">
            <a:xfrm>
              <a:off x="3271143" y="3836550"/>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6" name="Line 17">
              <a:extLst>
                <a:ext uri="{FF2B5EF4-FFF2-40B4-BE49-F238E27FC236}">
                  <a16:creationId xmlns:a16="http://schemas.microsoft.com/office/drawing/2014/main" id="{94C66333-FFF0-4EBB-AFCC-2AB2086E5699}"/>
                </a:ext>
              </a:extLst>
            </p:cNvPr>
            <p:cNvSpPr>
              <a:spLocks noChangeShapeType="1"/>
            </p:cNvSpPr>
            <p:nvPr/>
          </p:nvSpPr>
          <p:spPr bwMode="auto">
            <a:xfrm>
              <a:off x="3594340" y="4021866"/>
              <a:ext cx="1551343"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7" name="Line 18">
              <a:extLst>
                <a:ext uri="{FF2B5EF4-FFF2-40B4-BE49-F238E27FC236}">
                  <a16:creationId xmlns:a16="http://schemas.microsoft.com/office/drawing/2014/main" id="{F8490797-8BB8-4203-9A83-F8EF3F3C10EC}"/>
                </a:ext>
              </a:extLst>
            </p:cNvPr>
            <p:cNvSpPr>
              <a:spLocks noChangeShapeType="1"/>
            </p:cNvSpPr>
            <p:nvPr/>
          </p:nvSpPr>
          <p:spPr bwMode="auto">
            <a:xfrm>
              <a:off x="5118750" y="3997414"/>
              <a:ext cx="145303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8" name="Oval 19">
              <a:extLst>
                <a:ext uri="{FF2B5EF4-FFF2-40B4-BE49-F238E27FC236}">
                  <a16:creationId xmlns:a16="http://schemas.microsoft.com/office/drawing/2014/main" id="{7FC3ABBA-99F6-45EA-988B-DD2118151900}"/>
                </a:ext>
              </a:extLst>
            </p:cNvPr>
            <p:cNvSpPr>
              <a:spLocks noChangeArrowheads="1"/>
            </p:cNvSpPr>
            <p:nvPr/>
          </p:nvSpPr>
          <p:spPr bwMode="auto">
            <a:xfrm>
              <a:off x="5412320" y="4397645"/>
              <a:ext cx="301650"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39" name="Oval 20">
              <a:extLst>
                <a:ext uri="{FF2B5EF4-FFF2-40B4-BE49-F238E27FC236}">
                  <a16:creationId xmlns:a16="http://schemas.microsoft.com/office/drawing/2014/main" id="{1B9D6FE5-8D06-471A-A87D-3B1DD7E86163}"/>
                </a:ext>
              </a:extLst>
            </p:cNvPr>
            <p:cNvSpPr>
              <a:spLocks noChangeArrowheads="1"/>
            </p:cNvSpPr>
            <p:nvPr/>
          </p:nvSpPr>
          <p:spPr bwMode="auto">
            <a:xfrm>
              <a:off x="5085083" y="3836550"/>
              <a:ext cx="301650" cy="310146"/>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0" name="Line 21">
              <a:extLst>
                <a:ext uri="{FF2B5EF4-FFF2-40B4-BE49-F238E27FC236}">
                  <a16:creationId xmlns:a16="http://schemas.microsoft.com/office/drawing/2014/main" id="{4228902B-B230-4FBF-8E9C-85ED40D23E37}"/>
                </a:ext>
              </a:extLst>
            </p:cNvPr>
            <p:cNvSpPr>
              <a:spLocks noChangeShapeType="1"/>
            </p:cNvSpPr>
            <p:nvPr/>
          </p:nvSpPr>
          <p:spPr bwMode="auto">
            <a:xfrm>
              <a:off x="5315361" y="4145409"/>
              <a:ext cx="242397" cy="2779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1" name="Group 22">
              <a:extLst>
                <a:ext uri="{FF2B5EF4-FFF2-40B4-BE49-F238E27FC236}">
                  <a16:creationId xmlns:a16="http://schemas.microsoft.com/office/drawing/2014/main" id="{D2392E9B-70A5-4A2D-B069-0D5B56C855B3}"/>
                </a:ext>
              </a:extLst>
            </p:cNvPr>
            <p:cNvGrpSpPr>
              <a:grpSpLocks/>
            </p:cNvGrpSpPr>
            <p:nvPr/>
          </p:nvGrpSpPr>
          <p:grpSpPr bwMode="auto">
            <a:xfrm>
              <a:off x="6567747" y="3836550"/>
              <a:ext cx="339356" cy="979341"/>
              <a:chOff x="3133" y="3031"/>
              <a:chExt cx="252" cy="761"/>
            </a:xfrm>
            <a:solidFill>
              <a:schemeClr val="bg1"/>
            </a:solidFill>
          </p:grpSpPr>
          <p:sp>
            <p:nvSpPr>
              <p:cNvPr id="161" name="Oval 23">
                <a:extLst>
                  <a:ext uri="{FF2B5EF4-FFF2-40B4-BE49-F238E27FC236}">
                    <a16:creationId xmlns:a16="http://schemas.microsoft.com/office/drawing/2014/main" id="{CC556219-A19C-45D5-9F97-950C612D66E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24">
                <a:extLst>
                  <a:ext uri="{FF2B5EF4-FFF2-40B4-BE49-F238E27FC236}">
                    <a16:creationId xmlns:a16="http://schemas.microsoft.com/office/drawing/2014/main" id="{8C45BE03-8B01-4D3A-ADED-2175C5878FC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25">
                <a:extLst>
                  <a:ext uri="{FF2B5EF4-FFF2-40B4-BE49-F238E27FC236}">
                    <a16:creationId xmlns:a16="http://schemas.microsoft.com/office/drawing/2014/main" id="{CB139536-4A05-494F-B47E-7D77E3EF6F0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2" name="Oval 26">
              <a:extLst>
                <a:ext uri="{FF2B5EF4-FFF2-40B4-BE49-F238E27FC236}">
                  <a16:creationId xmlns:a16="http://schemas.microsoft.com/office/drawing/2014/main" id="{A3DA2E7F-0E13-4CA8-8DC6-E997E25C6C7C}"/>
                </a:ext>
              </a:extLst>
            </p:cNvPr>
            <p:cNvSpPr>
              <a:spLocks noChangeArrowheads="1"/>
            </p:cNvSpPr>
            <p:nvPr/>
          </p:nvSpPr>
          <p:spPr bwMode="auto">
            <a:xfrm>
              <a:off x="3268450" y="4933001"/>
              <a:ext cx="301650"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3" name="Oval 27">
              <a:extLst>
                <a:ext uri="{FF2B5EF4-FFF2-40B4-BE49-F238E27FC236}">
                  <a16:creationId xmlns:a16="http://schemas.microsoft.com/office/drawing/2014/main" id="{DD896A43-ADDB-49ED-9E85-F60894389B92}"/>
                </a:ext>
              </a:extLst>
            </p:cNvPr>
            <p:cNvSpPr>
              <a:spLocks noChangeArrowheads="1"/>
            </p:cNvSpPr>
            <p:nvPr/>
          </p:nvSpPr>
          <p:spPr bwMode="auto">
            <a:xfrm>
              <a:off x="3246904" y="4404079"/>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4" name="Line 28">
              <a:extLst>
                <a:ext uri="{FF2B5EF4-FFF2-40B4-BE49-F238E27FC236}">
                  <a16:creationId xmlns:a16="http://schemas.microsoft.com/office/drawing/2014/main" id="{B34557BB-DBE9-49B0-85A4-F3C2ED9D2007}"/>
                </a:ext>
              </a:extLst>
            </p:cNvPr>
            <p:cNvSpPr>
              <a:spLocks noChangeShapeType="1"/>
            </p:cNvSpPr>
            <p:nvPr/>
          </p:nvSpPr>
          <p:spPr bwMode="auto">
            <a:xfrm>
              <a:off x="3401769" y="4700069"/>
              <a:ext cx="0" cy="2483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5" name="Oval 29">
              <a:extLst>
                <a:ext uri="{FF2B5EF4-FFF2-40B4-BE49-F238E27FC236}">
                  <a16:creationId xmlns:a16="http://schemas.microsoft.com/office/drawing/2014/main" id="{DF7B424C-BA7C-4836-B383-44AD925A3EF7}"/>
                </a:ext>
              </a:extLst>
            </p:cNvPr>
            <p:cNvSpPr>
              <a:spLocks noChangeArrowheads="1"/>
            </p:cNvSpPr>
            <p:nvPr/>
          </p:nvSpPr>
          <p:spPr bwMode="auto">
            <a:xfrm>
              <a:off x="2820015" y="4388636"/>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6" name="Oval 30">
              <a:extLst>
                <a:ext uri="{FF2B5EF4-FFF2-40B4-BE49-F238E27FC236}">
                  <a16:creationId xmlns:a16="http://schemas.microsoft.com/office/drawing/2014/main" id="{AE2AD303-3A8B-448E-A351-02D3C85154FD}"/>
                </a:ext>
              </a:extLst>
            </p:cNvPr>
            <p:cNvSpPr>
              <a:spLocks noChangeArrowheads="1"/>
            </p:cNvSpPr>
            <p:nvPr/>
          </p:nvSpPr>
          <p:spPr bwMode="auto">
            <a:xfrm>
              <a:off x="2434873" y="4905976"/>
              <a:ext cx="300303"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47" name="Oval 31">
              <a:extLst>
                <a:ext uri="{FF2B5EF4-FFF2-40B4-BE49-F238E27FC236}">
                  <a16:creationId xmlns:a16="http://schemas.microsoft.com/office/drawing/2014/main" id="{B8BDA02D-CEA4-43C3-9482-8616EB2FA110}"/>
                </a:ext>
              </a:extLst>
            </p:cNvPr>
            <p:cNvSpPr>
              <a:spLocks noChangeArrowheads="1"/>
            </p:cNvSpPr>
            <p:nvPr/>
          </p:nvSpPr>
          <p:spPr bwMode="auto">
            <a:xfrm>
              <a:off x="2834828" y="4936861"/>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48" name="Line 32">
              <a:extLst>
                <a:ext uri="{FF2B5EF4-FFF2-40B4-BE49-F238E27FC236}">
                  <a16:creationId xmlns:a16="http://schemas.microsoft.com/office/drawing/2014/main" id="{05504A0B-551A-4D20-A254-FFB510C92FE6}"/>
                </a:ext>
              </a:extLst>
            </p:cNvPr>
            <p:cNvSpPr>
              <a:spLocks noChangeShapeType="1"/>
            </p:cNvSpPr>
            <p:nvPr/>
          </p:nvSpPr>
          <p:spPr bwMode="auto">
            <a:xfrm flipH="1">
              <a:off x="2624751" y="4639584"/>
              <a:ext cx="258557"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9" name="Line 33">
              <a:extLst>
                <a:ext uri="{FF2B5EF4-FFF2-40B4-BE49-F238E27FC236}">
                  <a16:creationId xmlns:a16="http://schemas.microsoft.com/office/drawing/2014/main" id="{F885A2D8-F9C3-400B-B3B3-4CC72F3891F6}"/>
                </a:ext>
              </a:extLst>
            </p:cNvPr>
            <p:cNvSpPr>
              <a:spLocks noChangeShapeType="1"/>
            </p:cNvSpPr>
            <p:nvPr/>
          </p:nvSpPr>
          <p:spPr bwMode="auto">
            <a:xfrm>
              <a:off x="2947947" y="4701356"/>
              <a:ext cx="37706"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0" name="Line 34">
              <a:extLst>
                <a:ext uri="{FF2B5EF4-FFF2-40B4-BE49-F238E27FC236}">
                  <a16:creationId xmlns:a16="http://schemas.microsoft.com/office/drawing/2014/main" id="{D62B414E-814C-4462-B9EE-EAC254E0BBB6}"/>
                </a:ext>
              </a:extLst>
            </p:cNvPr>
            <p:cNvSpPr>
              <a:spLocks noChangeShapeType="1"/>
            </p:cNvSpPr>
            <p:nvPr/>
          </p:nvSpPr>
          <p:spPr bwMode="auto">
            <a:xfrm>
              <a:off x="2560111" y="5195531"/>
              <a:ext cx="0" cy="185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Oval 35">
              <a:extLst>
                <a:ext uri="{FF2B5EF4-FFF2-40B4-BE49-F238E27FC236}">
                  <a16:creationId xmlns:a16="http://schemas.microsoft.com/office/drawing/2014/main" id="{9C24482F-E39B-41A4-8C0E-21E8DCD79ED5}"/>
                </a:ext>
              </a:extLst>
            </p:cNvPr>
            <p:cNvSpPr>
              <a:spLocks noChangeArrowheads="1"/>
            </p:cNvSpPr>
            <p:nvPr/>
          </p:nvSpPr>
          <p:spPr bwMode="auto">
            <a:xfrm>
              <a:off x="4891165" y="4392497"/>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2" name="Oval 36">
              <a:extLst>
                <a:ext uri="{FF2B5EF4-FFF2-40B4-BE49-F238E27FC236}">
                  <a16:creationId xmlns:a16="http://schemas.microsoft.com/office/drawing/2014/main" id="{E925052C-036F-49ED-93FF-1A7ED1C67ED7}"/>
                </a:ext>
              </a:extLst>
            </p:cNvPr>
            <p:cNvSpPr>
              <a:spLocks noChangeArrowheads="1"/>
            </p:cNvSpPr>
            <p:nvPr/>
          </p:nvSpPr>
          <p:spPr bwMode="auto">
            <a:xfrm>
              <a:off x="4891165" y="5010216"/>
              <a:ext cx="300303"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3" name="Text Box 37">
              <a:extLst>
                <a:ext uri="{FF2B5EF4-FFF2-40B4-BE49-F238E27FC236}">
                  <a16:creationId xmlns:a16="http://schemas.microsoft.com/office/drawing/2014/main" id="{A775919C-DA07-4DFF-A278-C301DA68FBAC}"/>
                </a:ext>
              </a:extLst>
            </p:cNvPr>
            <p:cNvSpPr txBox="1">
              <a:spLocks noChangeArrowheads="1"/>
            </p:cNvSpPr>
            <p:nvPr/>
          </p:nvSpPr>
          <p:spPr bwMode="auto">
            <a:xfrm>
              <a:off x="5399525" y="3609089"/>
              <a:ext cx="482101" cy="307572"/>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54" name="Line 38">
              <a:extLst>
                <a:ext uri="{FF2B5EF4-FFF2-40B4-BE49-F238E27FC236}">
                  <a16:creationId xmlns:a16="http://schemas.microsoft.com/office/drawing/2014/main" id="{4BE1E2F1-2447-4D75-BAFF-EA9EFADEA8D1}"/>
                </a:ext>
              </a:extLst>
            </p:cNvPr>
            <p:cNvSpPr>
              <a:spLocks noChangeShapeType="1"/>
            </p:cNvSpPr>
            <p:nvPr/>
          </p:nvSpPr>
          <p:spPr bwMode="auto">
            <a:xfrm flipH="1">
              <a:off x="3392342" y="4145409"/>
              <a:ext cx="8080" cy="293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5" name="Line 39">
              <a:extLst>
                <a:ext uri="{FF2B5EF4-FFF2-40B4-BE49-F238E27FC236}">
                  <a16:creationId xmlns:a16="http://schemas.microsoft.com/office/drawing/2014/main" id="{D1E91FB8-7B82-4F80-9BF0-E34A459018C5}"/>
                </a:ext>
              </a:extLst>
            </p:cNvPr>
            <p:cNvSpPr>
              <a:spLocks noChangeShapeType="1"/>
            </p:cNvSpPr>
            <p:nvPr/>
          </p:nvSpPr>
          <p:spPr bwMode="auto">
            <a:xfrm>
              <a:off x="3521621" y="4099081"/>
              <a:ext cx="307037" cy="2818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6" name="Line 40">
              <a:extLst>
                <a:ext uri="{FF2B5EF4-FFF2-40B4-BE49-F238E27FC236}">
                  <a16:creationId xmlns:a16="http://schemas.microsoft.com/office/drawing/2014/main" id="{A155F382-8AFC-4429-9AE4-9D24A2A6F51F}"/>
                </a:ext>
              </a:extLst>
            </p:cNvPr>
            <p:cNvSpPr>
              <a:spLocks noChangeShapeType="1"/>
            </p:cNvSpPr>
            <p:nvPr/>
          </p:nvSpPr>
          <p:spPr bwMode="auto">
            <a:xfrm flipH="1">
              <a:off x="3012586" y="4083638"/>
              <a:ext cx="323196"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7" name="AutoShape 41">
              <a:extLst>
                <a:ext uri="{FF2B5EF4-FFF2-40B4-BE49-F238E27FC236}">
                  <a16:creationId xmlns:a16="http://schemas.microsoft.com/office/drawing/2014/main" id="{0BFE6C80-308A-48DB-A2F7-15F50F9520E0}"/>
                </a:ext>
              </a:extLst>
            </p:cNvPr>
            <p:cNvCxnSpPr>
              <a:cxnSpLocks noChangeShapeType="1"/>
              <a:stCxn id="167" idx="2"/>
              <a:endCxn id="135" idx="0"/>
            </p:cNvCxnSpPr>
            <p:nvPr/>
          </p:nvCxnSpPr>
          <p:spPr bwMode="auto">
            <a:xfrm rot="5400000">
              <a:off x="4742297" y="2083849"/>
              <a:ext cx="432403" cy="30717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2">
              <a:extLst>
                <a:ext uri="{FF2B5EF4-FFF2-40B4-BE49-F238E27FC236}">
                  <a16:creationId xmlns:a16="http://schemas.microsoft.com/office/drawing/2014/main" id="{117CE591-C889-4654-B7BC-CE4B0865F3D0}"/>
                </a:ext>
              </a:extLst>
            </p:cNvPr>
            <p:cNvCxnSpPr>
              <a:cxnSpLocks noChangeShapeType="1"/>
              <a:stCxn id="166" idx="2"/>
              <a:endCxn id="139" idx="0"/>
            </p:cNvCxnSpPr>
            <p:nvPr/>
          </p:nvCxnSpPr>
          <p:spPr bwMode="auto">
            <a:xfrm rot="5400000">
              <a:off x="5538168" y="3101918"/>
              <a:ext cx="432403" cy="1035575"/>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Line 43">
              <a:extLst>
                <a:ext uri="{FF2B5EF4-FFF2-40B4-BE49-F238E27FC236}">
                  <a16:creationId xmlns:a16="http://schemas.microsoft.com/office/drawing/2014/main" id="{99D4514A-6C43-45C3-BFED-E127A08A7BD9}"/>
                </a:ext>
              </a:extLst>
            </p:cNvPr>
            <p:cNvSpPr>
              <a:spLocks noChangeShapeType="1"/>
            </p:cNvSpPr>
            <p:nvPr/>
          </p:nvSpPr>
          <p:spPr bwMode="auto">
            <a:xfrm>
              <a:off x="5020444" y="4701356"/>
              <a:ext cx="0"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0" name="Line 44">
              <a:extLst>
                <a:ext uri="{FF2B5EF4-FFF2-40B4-BE49-F238E27FC236}">
                  <a16:creationId xmlns:a16="http://schemas.microsoft.com/office/drawing/2014/main" id="{6F48680C-7F6D-45FA-AEAF-B2452AB5BD12}"/>
                </a:ext>
              </a:extLst>
            </p:cNvPr>
            <p:cNvSpPr>
              <a:spLocks noChangeShapeType="1"/>
            </p:cNvSpPr>
            <p:nvPr/>
          </p:nvSpPr>
          <p:spPr bwMode="auto">
            <a:xfrm flipH="1">
              <a:off x="5081043" y="4145409"/>
              <a:ext cx="68679"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109995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6" name="Group 5">
            <a:extLst>
              <a:ext uri="{FF2B5EF4-FFF2-40B4-BE49-F238E27FC236}">
                <a16:creationId xmlns:a16="http://schemas.microsoft.com/office/drawing/2014/main" id="{7A8970C6-60E4-4320-BFAB-551644EFC2AB}"/>
              </a:ext>
            </a:extLst>
          </p:cNvPr>
          <p:cNvGrpSpPr/>
          <p:nvPr/>
        </p:nvGrpSpPr>
        <p:grpSpPr>
          <a:xfrm>
            <a:off x="2483768" y="1179080"/>
            <a:ext cx="4484350" cy="2674207"/>
            <a:chOff x="2434873" y="2971744"/>
            <a:chExt cx="4484350" cy="2674207"/>
          </a:xfrm>
        </p:grpSpPr>
        <p:sp>
          <p:nvSpPr>
            <p:cNvPr id="87" name="Text Box 5">
              <a:extLst>
                <a:ext uri="{FF2B5EF4-FFF2-40B4-BE49-F238E27FC236}">
                  <a16:creationId xmlns:a16="http://schemas.microsoft.com/office/drawing/2014/main" id="{1521146B-A9AC-42BE-8918-3C739433CC4F}"/>
                </a:ext>
              </a:extLst>
            </p:cNvPr>
            <p:cNvSpPr txBox="1">
              <a:spLocks noChangeArrowheads="1"/>
            </p:cNvSpPr>
            <p:nvPr/>
          </p:nvSpPr>
          <p:spPr bwMode="auto">
            <a:xfrm>
              <a:off x="5701850" y="2971744"/>
              <a:ext cx="1217373"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sp>
          <p:nvSpPr>
            <p:cNvPr id="88" name="Oval 6">
              <a:extLst>
                <a:ext uri="{FF2B5EF4-FFF2-40B4-BE49-F238E27FC236}">
                  <a16:creationId xmlns:a16="http://schemas.microsoft.com/office/drawing/2014/main" id="{EB74B85E-64A1-4421-B05C-E75554624B8E}"/>
                </a:ext>
              </a:extLst>
            </p:cNvPr>
            <p:cNvSpPr>
              <a:spLocks noChangeArrowheads="1"/>
            </p:cNvSpPr>
            <p:nvPr/>
          </p:nvSpPr>
          <p:spPr bwMode="auto">
            <a:xfrm>
              <a:off x="2434873" y="5335805"/>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92" name="Group 8">
              <a:extLst>
                <a:ext uri="{FF2B5EF4-FFF2-40B4-BE49-F238E27FC236}">
                  <a16:creationId xmlns:a16="http://schemas.microsoft.com/office/drawing/2014/main" id="{34E2301B-53EB-4EA9-8108-A801D32B9E83}"/>
                </a:ext>
              </a:extLst>
            </p:cNvPr>
            <p:cNvGrpSpPr>
              <a:grpSpLocks/>
            </p:cNvGrpSpPr>
            <p:nvPr/>
          </p:nvGrpSpPr>
          <p:grpSpPr bwMode="auto">
            <a:xfrm>
              <a:off x="5715316" y="3230414"/>
              <a:ext cx="1110988" cy="173733"/>
              <a:chOff x="1680" y="1728"/>
              <a:chExt cx="1200" cy="240"/>
            </a:xfrm>
          </p:grpSpPr>
          <p:sp>
            <p:nvSpPr>
              <p:cNvPr id="164" name="Rectangle 9">
                <a:extLst>
                  <a:ext uri="{FF2B5EF4-FFF2-40B4-BE49-F238E27FC236}">
                    <a16:creationId xmlns:a16="http://schemas.microsoft.com/office/drawing/2014/main" id="{C0601DC7-B9D6-465F-9423-36A686E1ECBE}"/>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5" name="Rectangle 10">
                <a:extLst>
                  <a:ext uri="{FF2B5EF4-FFF2-40B4-BE49-F238E27FC236}">
                    <a16:creationId xmlns:a16="http://schemas.microsoft.com/office/drawing/2014/main" id="{A70BAE4D-CD2E-491D-A9D0-5847063A8428}"/>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6" name="Rectangle 11">
                <a:extLst>
                  <a:ext uri="{FF2B5EF4-FFF2-40B4-BE49-F238E27FC236}">
                    <a16:creationId xmlns:a16="http://schemas.microsoft.com/office/drawing/2014/main" id="{593F5A97-9CDC-4689-83D4-5E9A71EBD9CF}"/>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7" name="Rectangle 12">
                <a:extLst>
                  <a:ext uri="{FF2B5EF4-FFF2-40B4-BE49-F238E27FC236}">
                    <a16:creationId xmlns:a16="http://schemas.microsoft.com/office/drawing/2014/main" id="{DC8E2859-4E91-4EA6-BFE9-55146D562FD6}"/>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168" name="Rectangle 13">
                <a:extLst>
                  <a:ext uri="{FF2B5EF4-FFF2-40B4-BE49-F238E27FC236}">
                    <a16:creationId xmlns:a16="http://schemas.microsoft.com/office/drawing/2014/main" id="{4E24A430-0B6E-4712-B896-C4B314F752BD}"/>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32" name="Text Box 14">
              <a:extLst>
                <a:ext uri="{FF2B5EF4-FFF2-40B4-BE49-F238E27FC236}">
                  <a16:creationId xmlns:a16="http://schemas.microsoft.com/office/drawing/2014/main" id="{7485342E-89E7-4CE5-B2B4-1FDB2890CDED}"/>
                </a:ext>
              </a:extLst>
            </p:cNvPr>
            <p:cNvSpPr txBox="1">
              <a:spLocks noChangeArrowheads="1"/>
            </p:cNvSpPr>
            <p:nvPr/>
          </p:nvSpPr>
          <p:spPr bwMode="auto">
            <a:xfrm>
              <a:off x="5468879" y="3176363"/>
              <a:ext cx="315117" cy="30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34" name="Oval 15">
              <a:extLst>
                <a:ext uri="{FF2B5EF4-FFF2-40B4-BE49-F238E27FC236}">
                  <a16:creationId xmlns:a16="http://schemas.microsoft.com/office/drawing/2014/main" id="{5C8C441B-8FCC-456A-B809-A2990776045C}"/>
                </a:ext>
              </a:extLst>
            </p:cNvPr>
            <p:cNvSpPr>
              <a:spLocks noChangeArrowheads="1"/>
            </p:cNvSpPr>
            <p:nvPr/>
          </p:nvSpPr>
          <p:spPr bwMode="auto">
            <a:xfrm>
              <a:off x="3691299" y="4380915"/>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35" name="Oval 16">
              <a:extLst>
                <a:ext uri="{FF2B5EF4-FFF2-40B4-BE49-F238E27FC236}">
                  <a16:creationId xmlns:a16="http://schemas.microsoft.com/office/drawing/2014/main" id="{E6F28500-7279-4CA1-9DB8-D0CDD6755F61}"/>
                </a:ext>
              </a:extLst>
            </p:cNvPr>
            <p:cNvSpPr>
              <a:spLocks noChangeArrowheads="1"/>
            </p:cNvSpPr>
            <p:nvPr/>
          </p:nvSpPr>
          <p:spPr bwMode="auto">
            <a:xfrm>
              <a:off x="3271143" y="3836550"/>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36" name="Line 17">
              <a:extLst>
                <a:ext uri="{FF2B5EF4-FFF2-40B4-BE49-F238E27FC236}">
                  <a16:creationId xmlns:a16="http://schemas.microsoft.com/office/drawing/2014/main" id="{94C66333-FFF0-4EBB-AFCC-2AB2086E5699}"/>
                </a:ext>
              </a:extLst>
            </p:cNvPr>
            <p:cNvSpPr>
              <a:spLocks noChangeShapeType="1"/>
            </p:cNvSpPr>
            <p:nvPr/>
          </p:nvSpPr>
          <p:spPr bwMode="auto">
            <a:xfrm>
              <a:off x="3594340" y="4021866"/>
              <a:ext cx="1551343"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7" name="Line 18">
              <a:extLst>
                <a:ext uri="{FF2B5EF4-FFF2-40B4-BE49-F238E27FC236}">
                  <a16:creationId xmlns:a16="http://schemas.microsoft.com/office/drawing/2014/main" id="{F8490797-8BB8-4203-9A83-F8EF3F3C10EC}"/>
                </a:ext>
              </a:extLst>
            </p:cNvPr>
            <p:cNvSpPr>
              <a:spLocks noChangeShapeType="1"/>
            </p:cNvSpPr>
            <p:nvPr/>
          </p:nvSpPr>
          <p:spPr bwMode="auto">
            <a:xfrm>
              <a:off x="5118750" y="3997414"/>
              <a:ext cx="1453037"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38" name="Oval 19">
              <a:extLst>
                <a:ext uri="{FF2B5EF4-FFF2-40B4-BE49-F238E27FC236}">
                  <a16:creationId xmlns:a16="http://schemas.microsoft.com/office/drawing/2014/main" id="{7FC3ABBA-99F6-45EA-988B-DD2118151900}"/>
                </a:ext>
              </a:extLst>
            </p:cNvPr>
            <p:cNvSpPr>
              <a:spLocks noChangeArrowheads="1"/>
            </p:cNvSpPr>
            <p:nvPr/>
          </p:nvSpPr>
          <p:spPr bwMode="auto">
            <a:xfrm>
              <a:off x="5412320" y="4397645"/>
              <a:ext cx="301650"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39" name="Oval 20">
              <a:extLst>
                <a:ext uri="{FF2B5EF4-FFF2-40B4-BE49-F238E27FC236}">
                  <a16:creationId xmlns:a16="http://schemas.microsoft.com/office/drawing/2014/main" id="{1B9D6FE5-8D06-471A-A87D-3B1DD7E86163}"/>
                </a:ext>
              </a:extLst>
            </p:cNvPr>
            <p:cNvSpPr>
              <a:spLocks noChangeArrowheads="1"/>
            </p:cNvSpPr>
            <p:nvPr/>
          </p:nvSpPr>
          <p:spPr bwMode="auto">
            <a:xfrm>
              <a:off x="5085083" y="3836550"/>
              <a:ext cx="301650" cy="310146"/>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40" name="Line 21">
              <a:extLst>
                <a:ext uri="{FF2B5EF4-FFF2-40B4-BE49-F238E27FC236}">
                  <a16:creationId xmlns:a16="http://schemas.microsoft.com/office/drawing/2014/main" id="{4228902B-B230-4FBF-8E9C-85ED40D23E37}"/>
                </a:ext>
              </a:extLst>
            </p:cNvPr>
            <p:cNvSpPr>
              <a:spLocks noChangeShapeType="1"/>
            </p:cNvSpPr>
            <p:nvPr/>
          </p:nvSpPr>
          <p:spPr bwMode="auto">
            <a:xfrm>
              <a:off x="5315361" y="4145409"/>
              <a:ext cx="242397" cy="27797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41" name="Group 22">
              <a:extLst>
                <a:ext uri="{FF2B5EF4-FFF2-40B4-BE49-F238E27FC236}">
                  <a16:creationId xmlns:a16="http://schemas.microsoft.com/office/drawing/2014/main" id="{D2392E9B-70A5-4A2D-B069-0D5B56C855B3}"/>
                </a:ext>
              </a:extLst>
            </p:cNvPr>
            <p:cNvGrpSpPr>
              <a:grpSpLocks/>
            </p:cNvGrpSpPr>
            <p:nvPr/>
          </p:nvGrpSpPr>
          <p:grpSpPr bwMode="auto">
            <a:xfrm>
              <a:off x="6567747" y="3836550"/>
              <a:ext cx="339356" cy="979341"/>
              <a:chOff x="3133" y="3031"/>
              <a:chExt cx="252" cy="761"/>
            </a:xfrm>
            <a:solidFill>
              <a:schemeClr val="bg1"/>
            </a:solidFill>
          </p:grpSpPr>
          <p:sp>
            <p:nvSpPr>
              <p:cNvPr id="161" name="Oval 23">
                <a:extLst>
                  <a:ext uri="{FF2B5EF4-FFF2-40B4-BE49-F238E27FC236}">
                    <a16:creationId xmlns:a16="http://schemas.microsoft.com/office/drawing/2014/main" id="{CC556219-A19C-45D5-9F97-950C612D66E2}"/>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62" name="Oval 24">
                <a:extLst>
                  <a:ext uri="{FF2B5EF4-FFF2-40B4-BE49-F238E27FC236}">
                    <a16:creationId xmlns:a16="http://schemas.microsoft.com/office/drawing/2014/main" id="{8C45BE03-8B01-4D3A-ADED-2175C5878FC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63" name="Line 25">
                <a:extLst>
                  <a:ext uri="{FF2B5EF4-FFF2-40B4-BE49-F238E27FC236}">
                    <a16:creationId xmlns:a16="http://schemas.microsoft.com/office/drawing/2014/main" id="{CB139536-4A05-494F-B47E-7D77E3EF6F0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42" name="Oval 26">
              <a:extLst>
                <a:ext uri="{FF2B5EF4-FFF2-40B4-BE49-F238E27FC236}">
                  <a16:creationId xmlns:a16="http://schemas.microsoft.com/office/drawing/2014/main" id="{A3DA2E7F-0E13-4CA8-8DC6-E997E25C6C7C}"/>
                </a:ext>
              </a:extLst>
            </p:cNvPr>
            <p:cNvSpPr>
              <a:spLocks noChangeArrowheads="1"/>
            </p:cNvSpPr>
            <p:nvPr/>
          </p:nvSpPr>
          <p:spPr bwMode="auto">
            <a:xfrm>
              <a:off x="3268450" y="4933001"/>
              <a:ext cx="301650"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43" name="Oval 27">
              <a:extLst>
                <a:ext uri="{FF2B5EF4-FFF2-40B4-BE49-F238E27FC236}">
                  <a16:creationId xmlns:a16="http://schemas.microsoft.com/office/drawing/2014/main" id="{DD896A43-ADDB-49ED-9E85-F60894389B92}"/>
                </a:ext>
              </a:extLst>
            </p:cNvPr>
            <p:cNvSpPr>
              <a:spLocks noChangeArrowheads="1"/>
            </p:cNvSpPr>
            <p:nvPr/>
          </p:nvSpPr>
          <p:spPr bwMode="auto">
            <a:xfrm>
              <a:off x="3246904" y="4404079"/>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44" name="Line 28">
              <a:extLst>
                <a:ext uri="{FF2B5EF4-FFF2-40B4-BE49-F238E27FC236}">
                  <a16:creationId xmlns:a16="http://schemas.microsoft.com/office/drawing/2014/main" id="{B34557BB-DBE9-49B0-85A4-F3C2ED9D2007}"/>
                </a:ext>
              </a:extLst>
            </p:cNvPr>
            <p:cNvSpPr>
              <a:spLocks noChangeShapeType="1"/>
            </p:cNvSpPr>
            <p:nvPr/>
          </p:nvSpPr>
          <p:spPr bwMode="auto">
            <a:xfrm>
              <a:off x="3401769" y="4700069"/>
              <a:ext cx="0" cy="2483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5" name="Oval 29">
              <a:extLst>
                <a:ext uri="{FF2B5EF4-FFF2-40B4-BE49-F238E27FC236}">
                  <a16:creationId xmlns:a16="http://schemas.microsoft.com/office/drawing/2014/main" id="{DF7B424C-BA7C-4836-B383-44AD925A3EF7}"/>
                </a:ext>
              </a:extLst>
            </p:cNvPr>
            <p:cNvSpPr>
              <a:spLocks noChangeArrowheads="1"/>
            </p:cNvSpPr>
            <p:nvPr/>
          </p:nvSpPr>
          <p:spPr bwMode="auto">
            <a:xfrm>
              <a:off x="2820015" y="4388636"/>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46" name="Oval 30">
              <a:extLst>
                <a:ext uri="{FF2B5EF4-FFF2-40B4-BE49-F238E27FC236}">
                  <a16:creationId xmlns:a16="http://schemas.microsoft.com/office/drawing/2014/main" id="{AE2AD303-3A8B-448E-A351-02D3C85154FD}"/>
                </a:ext>
              </a:extLst>
            </p:cNvPr>
            <p:cNvSpPr>
              <a:spLocks noChangeArrowheads="1"/>
            </p:cNvSpPr>
            <p:nvPr/>
          </p:nvSpPr>
          <p:spPr bwMode="auto">
            <a:xfrm>
              <a:off x="2434873" y="4905976"/>
              <a:ext cx="300303" cy="30885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47" name="Oval 31">
              <a:extLst>
                <a:ext uri="{FF2B5EF4-FFF2-40B4-BE49-F238E27FC236}">
                  <a16:creationId xmlns:a16="http://schemas.microsoft.com/office/drawing/2014/main" id="{B8BDA02D-CEA4-43C3-9482-8616EB2FA110}"/>
                </a:ext>
              </a:extLst>
            </p:cNvPr>
            <p:cNvSpPr>
              <a:spLocks noChangeArrowheads="1"/>
            </p:cNvSpPr>
            <p:nvPr/>
          </p:nvSpPr>
          <p:spPr bwMode="auto">
            <a:xfrm>
              <a:off x="2834828" y="4936861"/>
              <a:ext cx="300303" cy="310146"/>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48" name="Line 32">
              <a:extLst>
                <a:ext uri="{FF2B5EF4-FFF2-40B4-BE49-F238E27FC236}">
                  <a16:creationId xmlns:a16="http://schemas.microsoft.com/office/drawing/2014/main" id="{05504A0B-551A-4D20-A254-FFB510C92FE6}"/>
                </a:ext>
              </a:extLst>
            </p:cNvPr>
            <p:cNvSpPr>
              <a:spLocks noChangeShapeType="1"/>
            </p:cNvSpPr>
            <p:nvPr/>
          </p:nvSpPr>
          <p:spPr bwMode="auto">
            <a:xfrm flipH="1">
              <a:off x="2624751" y="4639584"/>
              <a:ext cx="258557"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49" name="Line 33">
              <a:extLst>
                <a:ext uri="{FF2B5EF4-FFF2-40B4-BE49-F238E27FC236}">
                  <a16:creationId xmlns:a16="http://schemas.microsoft.com/office/drawing/2014/main" id="{F885A2D8-F9C3-400B-B3B3-4CC72F3891F6}"/>
                </a:ext>
              </a:extLst>
            </p:cNvPr>
            <p:cNvSpPr>
              <a:spLocks noChangeShapeType="1"/>
            </p:cNvSpPr>
            <p:nvPr/>
          </p:nvSpPr>
          <p:spPr bwMode="auto">
            <a:xfrm>
              <a:off x="2947947" y="4701356"/>
              <a:ext cx="37706"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0" name="Line 34">
              <a:extLst>
                <a:ext uri="{FF2B5EF4-FFF2-40B4-BE49-F238E27FC236}">
                  <a16:creationId xmlns:a16="http://schemas.microsoft.com/office/drawing/2014/main" id="{D62B414E-814C-4462-B9EE-EAC254E0BBB6}"/>
                </a:ext>
              </a:extLst>
            </p:cNvPr>
            <p:cNvSpPr>
              <a:spLocks noChangeShapeType="1"/>
            </p:cNvSpPr>
            <p:nvPr/>
          </p:nvSpPr>
          <p:spPr bwMode="auto">
            <a:xfrm>
              <a:off x="2560111" y="5195531"/>
              <a:ext cx="0" cy="1853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1" name="Oval 35">
              <a:extLst>
                <a:ext uri="{FF2B5EF4-FFF2-40B4-BE49-F238E27FC236}">
                  <a16:creationId xmlns:a16="http://schemas.microsoft.com/office/drawing/2014/main" id="{9C24482F-E39B-41A4-8C0E-21E8DCD79ED5}"/>
                </a:ext>
              </a:extLst>
            </p:cNvPr>
            <p:cNvSpPr>
              <a:spLocks noChangeArrowheads="1"/>
            </p:cNvSpPr>
            <p:nvPr/>
          </p:nvSpPr>
          <p:spPr bwMode="auto">
            <a:xfrm>
              <a:off x="4891165" y="4392497"/>
              <a:ext cx="300303" cy="307572"/>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52" name="Oval 36">
              <a:extLst>
                <a:ext uri="{FF2B5EF4-FFF2-40B4-BE49-F238E27FC236}">
                  <a16:creationId xmlns:a16="http://schemas.microsoft.com/office/drawing/2014/main" id="{E925052C-036F-49ED-93FF-1A7ED1C67ED7}"/>
                </a:ext>
              </a:extLst>
            </p:cNvPr>
            <p:cNvSpPr>
              <a:spLocks noChangeArrowheads="1"/>
            </p:cNvSpPr>
            <p:nvPr/>
          </p:nvSpPr>
          <p:spPr bwMode="auto">
            <a:xfrm>
              <a:off x="4891165" y="5010216"/>
              <a:ext cx="300303" cy="30885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53" name="Text Box 37">
              <a:extLst>
                <a:ext uri="{FF2B5EF4-FFF2-40B4-BE49-F238E27FC236}">
                  <a16:creationId xmlns:a16="http://schemas.microsoft.com/office/drawing/2014/main" id="{A775919C-DA07-4DFF-A278-C301DA68FBAC}"/>
                </a:ext>
              </a:extLst>
            </p:cNvPr>
            <p:cNvSpPr txBox="1">
              <a:spLocks noChangeArrowheads="1"/>
            </p:cNvSpPr>
            <p:nvPr/>
          </p:nvSpPr>
          <p:spPr bwMode="auto">
            <a:xfrm>
              <a:off x="5399525" y="3609089"/>
              <a:ext cx="482101" cy="307572"/>
            </a:xfrm>
            <a:prstGeom prst="rect">
              <a:avLst/>
            </a:prstGeom>
            <a:solidFill>
              <a:schemeClr val="bg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sp>
          <p:nvSpPr>
            <p:cNvPr id="154" name="Line 38">
              <a:extLst>
                <a:ext uri="{FF2B5EF4-FFF2-40B4-BE49-F238E27FC236}">
                  <a16:creationId xmlns:a16="http://schemas.microsoft.com/office/drawing/2014/main" id="{4BE1E2F1-2447-4D75-BAFF-EA9EFADEA8D1}"/>
                </a:ext>
              </a:extLst>
            </p:cNvPr>
            <p:cNvSpPr>
              <a:spLocks noChangeShapeType="1"/>
            </p:cNvSpPr>
            <p:nvPr/>
          </p:nvSpPr>
          <p:spPr bwMode="auto">
            <a:xfrm flipH="1">
              <a:off x="3392342" y="4145409"/>
              <a:ext cx="8080" cy="2934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5" name="Line 39">
              <a:extLst>
                <a:ext uri="{FF2B5EF4-FFF2-40B4-BE49-F238E27FC236}">
                  <a16:creationId xmlns:a16="http://schemas.microsoft.com/office/drawing/2014/main" id="{D1E91FB8-7B82-4F80-9BF0-E34A459018C5}"/>
                </a:ext>
              </a:extLst>
            </p:cNvPr>
            <p:cNvSpPr>
              <a:spLocks noChangeShapeType="1"/>
            </p:cNvSpPr>
            <p:nvPr/>
          </p:nvSpPr>
          <p:spPr bwMode="auto">
            <a:xfrm>
              <a:off x="3521621" y="4099081"/>
              <a:ext cx="307037" cy="2818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56" name="Line 40">
              <a:extLst>
                <a:ext uri="{FF2B5EF4-FFF2-40B4-BE49-F238E27FC236}">
                  <a16:creationId xmlns:a16="http://schemas.microsoft.com/office/drawing/2014/main" id="{A155F382-8AFC-4429-9AE4-9D24A2A6F51F}"/>
                </a:ext>
              </a:extLst>
            </p:cNvPr>
            <p:cNvSpPr>
              <a:spLocks noChangeShapeType="1"/>
            </p:cNvSpPr>
            <p:nvPr/>
          </p:nvSpPr>
          <p:spPr bwMode="auto">
            <a:xfrm flipH="1">
              <a:off x="3012586" y="4083638"/>
              <a:ext cx="323196"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57" name="AutoShape 41">
              <a:extLst>
                <a:ext uri="{FF2B5EF4-FFF2-40B4-BE49-F238E27FC236}">
                  <a16:creationId xmlns:a16="http://schemas.microsoft.com/office/drawing/2014/main" id="{0BFE6C80-308A-48DB-A2F7-15F50F9520E0}"/>
                </a:ext>
              </a:extLst>
            </p:cNvPr>
            <p:cNvCxnSpPr>
              <a:cxnSpLocks noChangeShapeType="1"/>
              <a:stCxn id="167" idx="2"/>
              <a:endCxn id="135" idx="0"/>
            </p:cNvCxnSpPr>
            <p:nvPr/>
          </p:nvCxnSpPr>
          <p:spPr bwMode="auto">
            <a:xfrm rot="5400000">
              <a:off x="4742297" y="2083849"/>
              <a:ext cx="432403" cy="30717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AutoShape 42">
              <a:extLst>
                <a:ext uri="{FF2B5EF4-FFF2-40B4-BE49-F238E27FC236}">
                  <a16:creationId xmlns:a16="http://schemas.microsoft.com/office/drawing/2014/main" id="{117CE591-C889-4654-B7BC-CE4B0865F3D0}"/>
                </a:ext>
              </a:extLst>
            </p:cNvPr>
            <p:cNvCxnSpPr>
              <a:cxnSpLocks noChangeShapeType="1"/>
              <a:stCxn id="166" idx="2"/>
              <a:endCxn id="139" idx="0"/>
            </p:cNvCxnSpPr>
            <p:nvPr/>
          </p:nvCxnSpPr>
          <p:spPr bwMode="auto">
            <a:xfrm rot="5400000">
              <a:off x="5538168" y="3101918"/>
              <a:ext cx="432403" cy="1035575"/>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 name="Line 43">
              <a:extLst>
                <a:ext uri="{FF2B5EF4-FFF2-40B4-BE49-F238E27FC236}">
                  <a16:creationId xmlns:a16="http://schemas.microsoft.com/office/drawing/2014/main" id="{99D4514A-6C43-45C3-BFED-E127A08A7BD9}"/>
                </a:ext>
              </a:extLst>
            </p:cNvPr>
            <p:cNvSpPr>
              <a:spLocks noChangeShapeType="1"/>
            </p:cNvSpPr>
            <p:nvPr/>
          </p:nvSpPr>
          <p:spPr bwMode="auto">
            <a:xfrm>
              <a:off x="5020444" y="4701356"/>
              <a:ext cx="0" cy="3088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60" name="Line 44">
              <a:extLst>
                <a:ext uri="{FF2B5EF4-FFF2-40B4-BE49-F238E27FC236}">
                  <a16:creationId xmlns:a16="http://schemas.microsoft.com/office/drawing/2014/main" id="{6F48680C-7F6D-45FA-AEAF-B2452AB5BD12}"/>
                </a:ext>
              </a:extLst>
            </p:cNvPr>
            <p:cNvSpPr>
              <a:spLocks noChangeShapeType="1"/>
            </p:cNvSpPr>
            <p:nvPr/>
          </p:nvSpPr>
          <p:spPr bwMode="auto">
            <a:xfrm flipH="1">
              <a:off x="5081043" y="4145409"/>
              <a:ext cx="68679" cy="2470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grpSp>
        <p:nvGrpSpPr>
          <p:cNvPr id="5" name="Group 4">
            <a:extLst>
              <a:ext uri="{FF2B5EF4-FFF2-40B4-BE49-F238E27FC236}">
                <a16:creationId xmlns:a16="http://schemas.microsoft.com/office/drawing/2014/main" id="{8A123A67-66FC-417F-AF8B-1A288ECC05C0}"/>
              </a:ext>
            </a:extLst>
          </p:cNvPr>
          <p:cNvGrpSpPr/>
          <p:nvPr/>
        </p:nvGrpSpPr>
        <p:grpSpPr>
          <a:xfrm>
            <a:off x="2328989" y="3200400"/>
            <a:ext cx="5163088" cy="2730189"/>
            <a:chOff x="2328989" y="3200400"/>
            <a:chExt cx="5163088" cy="2730189"/>
          </a:xfrm>
        </p:grpSpPr>
        <p:sp>
          <p:nvSpPr>
            <p:cNvPr id="86" name="Text Box 46">
              <a:extLst>
                <a:ext uri="{FF2B5EF4-FFF2-40B4-BE49-F238E27FC236}">
                  <a16:creationId xmlns:a16="http://schemas.microsoft.com/office/drawing/2014/main" id="{EBF2ADB6-E157-4C22-AFA3-104C1615C53C}"/>
                </a:ext>
              </a:extLst>
            </p:cNvPr>
            <p:cNvSpPr txBox="1">
              <a:spLocks noChangeArrowheads="1"/>
            </p:cNvSpPr>
            <p:nvPr/>
          </p:nvSpPr>
          <p:spPr bwMode="auto">
            <a:xfrm>
              <a:off x="5754898" y="3200400"/>
              <a:ext cx="1306251"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3" name="Group 2">
              <a:extLst>
                <a:ext uri="{FF2B5EF4-FFF2-40B4-BE49-F238E27FC236}">
                  <a16:creationId xmlns:a16="http://schemas.microsoft.com/office/drawing/2014/main" id="{BB5F4C32-9ECF-45AA-810A-40A377B4EB33}"/>
                </a:ext>
              </a:extLst>
            </p:cNvPr>
            <p:cNvGrpSpPr/>
            <p:nvPr/>
          </p:nvGrpSpPr>
          <p:grpSpPr>
            <a:xfrm>
              <a:off x="2328989" y="3409303"/>
              <a:ext cx="5163088" cy="2521286"/>
              <a:chOff x="2328989" y="3409303"/>
              <a:chExt cx="5163088" cy="2521286"/>
            </a:xfrm>
          </p:grpSpPr>
          <p:sp>
            <p:nvSpPr>
              <p:cNvPr id="90" name="Oval 47">
                <a:extLst>
                  <a:ext uri="{FF2B5EF4-FFF2-40B4-BE49-F238E27FC236}">
                    <a16:creationId xmlns:a16="http://schemas.microsoft.com/office/drawing/2014/main" id="{8BBDAED5-049A-48BF-86F0-DF7F99BCD6B1}"/>
                  </a:ext>
                </a:extLst>
              </p:cNvPr>
              <p:cNvSpPr>
                <a:spLocks noChangeArrowheads="1"/>
              </p:cNvSpPr>
              <p:nvPr/>
            </p:nvSpPr>
            <p:spPr bwMode="auto">
              <a:xfrm>
                <a:off x="2328989" y="5613950"/>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133" name="Group 49">
                <a:extLst>
                  <a:ext uri="{FF2B5EF4-FFF2-40B4-BE49-F238E27FC236}">
                    <a16:creationId xmlns:a16="http://schemas.microsoft.com/office/drawing/2014/main" id="{AAC058E9-78F4-4D88-877A-45653A9277D9}"/>
                  </a:ext>
                </a:extLst>
              </p:cNvPr>
              <p:cNvGrpSpPr>
                <a:grpSpLocks/>
              </p:cNvGrpSpPr>
              <p:nvPr/>
            </p:nvGrpSpPr>
            <p:grpSpPr bwMode="auto">
              <a:xfrm>
                <a:off x="5769019" y="3464485"/>
                <a:ext cx="1165035" cy="177370"/>
                <a:chOff x="1680" y="1728"/>
                <a:chExt cx="1200" cy="240"/>
              </a:xfrm>
            </p:grpSpPr>
            <p:sp>
              <p:nvSpPr>
                <p:cNvPr id="201" name="Rectangle 50">
                  <a:extLst>
                    <a:ext uri="{FF2B5EF4-FFF2-40B4-BE49-F238E27FC236}">
                      <a16:creationId xmlns:a16="http://schemas.microsoft.com/office/drawing/2014/main" id="{F4FEE3ED-59FD-4800-B407-CBA66B9573A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2" name="Rectangle 51">
                  <a:extLst>
                    <a:ext uri="{FF2B5EF4-FFF2-40B4-BE49-F238E27FC236}">
                      <a16:creationId xmlns:a16="http://schemas.microsoft.com/office/drawing/2014/main" id="{1B38CB41-28A8-492A-9224-6A8784193C12}"/>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3" name="Rectangle 52">
                  <a:extLst>
                    <a:ext uri="{FF2B5EF4-FFF2-40B4-BE49-F238E27FC236}">
                      <a16:creationId xmlns:a16="http://schemas.microsoft.com/office/drawing/2014/main" id="{C6EE94E0-361B-4AE0-AB59-C2E6EEFE443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4" name="Rectangle 53">
                  <a:extLst>
                    <a:ext uri="{FF2B5EF4-FFF2-40B4-BE49-F238E27FC236}">
                      <a16:creationId xmlns:a16="http://schemas.microsoft.com/office/drawing/2014/main" id="{924C2EEE-391C-4767-A511-C72106D2F35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5" name="Rectangle 54">
                  <a:extLst>
                    <a:ext uri="{FF2B5EF4-FFF2-40B4-BE49-F238E27FC236}">
                      <a16:creationId xmlns:a16="http://schemas.microsoft.com/office/drawing/2014/main" id="{7A351E73-47C1-46DF-8BAC-6EC74F7BA481}"/>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69" name="Text Box 55">
                <a:extLst>
                  <a:ext uri="{FF2B5EF4-FFF2-40B4-BE49-F238E27FC236}">
                    <a16:creationId xmlns:a16="http://schemas.microsoft.com/office/drawing/2014/main" id="{38AB4213-0628-436C-ACA1-F29010C86E90}"/>
                  </a:ext>
                </a:extLst>
              </p:cNvPr>
              <p:cNvSpPr txBox="1">
                <a:spLocks noChangeArrowheads="1"/>
              </p:cNvSpPr>
              <p:nvPr/>
            </p:nvSpPr>
            <p:spPr bwMode="auto">
              <a:xfrm>
                <a:off x="5510593" y="3409303"/>
                <a:ext cx="337507"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70" name="Oval 56">
                <a:extLst>
                  <a:ext uri="{FF2B5EF4-FFF2-40B4-BE49-F238E27FC236}">
                    <a16:creationId xmlns:a16="http://schemas.microsoft.com/office/drawing/2014/main" id="{BF958B77-F86A-4695-8301-01132B385C48}"/>
                  </a:ext>
                </a:extLst>
              </p:cNvPr>
              <p:cNvSpPr>
                <a:spLocks noChangeArrowheads="1"/>
              </p:cNvSpPr>
              <p:nvPr/>
            </p:nvSpPr>
            <p:spPr bwMode="auto">
              <a:xfrm>
                <a:off x="3646537" y="463907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1" name="Oval 57">
                <a:extLst>
                  <a:ext uri="{FF2B5EF4-FFF2-40B4-BE49-F238E27FC236}">
                    <a16:creationId xmlns:a16="http://schemas.microsoft.com/office/drawing/2014/main" id="{008FE3A5-B3FF-483D-8B6B-788C9A0834EB}"/>
                  </a:ext>
                </a:extLst>
              </p:cNvPr>
              <p:cNvSpPr>
                <a:spLocks noChangeArrowheads="1"/>
              </p:cNvSpPr>
              <p:nvPr/>
            </p:nvSpPr>
            <p:spPr bwMode="auto">
              <a:xfrm>
                <a:off x="3205942" y="408331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2" name="Line 58">
                <a:extLst>
                  <a:ext uri="{FF2B5EF4-FFF2-40B4-BE49-F238E27FC236}">
                    <a16:creationId xmlns:a16="http://schemas.microsoft.com/office/drawing/2014/main" id="{494E84C3-7DB7-48B3-AD30-0FAC544050E3}"/>
                  </a:ext>
                </a:extLst>
              </p:cNvPr>
              <p:cNvSpPr>
                <a:spLocks noChangeShapeType="1"/>
              </p:cNvSpPr>
              <p:nvPr/>
            </p:nvSpPr>
            <p:spPr bwMode="auto">
              <a:xfrm>
                <a:off x="3544862" y="4272505"/>
                <a:ext cx="162681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3" name="Line 59">
                <a:extLst>
                  <a:ext uri="{FF2B5EF4-FFF2-40B4-BE49-F238E27FC236}">
                    <a16:creationId xmlns:a16="http://schemas.microsoft.com/office/drawing/2014/main" id="{2ABEC3CB-BD02-4F71-BB2A-77510E0BE545}"/>
                  </a:ext>
                </a:extLst>
              </p:cNvPr>
              <p:cNvSpPr>
                <a:spLocks noChangeShapeType="1"/>
              </p:cNvSpPr>
              <p:nvPr/>
            </p:nvSpPr>
            <p:spPr bwMode="auto">
              <a:xfrm>
                <a:off x="5143431" y="4247542"/>
                <a:ext cx="152372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Oval 60">
                <a:extLst>
                  <a:ext uri="{FF2B5EF4-FFF2-40B4-BE49-F238E27FC236}">
                    <a16:creationId xmlns:a16="http://schemas.microsoft.com/office/drawing/2014/main" id="{1E4D9E05-5C00-4C8C-9779-FC05BC456FBD}"/>
                  </a:ext>
                </a:extLst>
              </p:cNvPr>
              <p:cNvSpPr>
                <a:spLocks noChangeArrowheads="1"/>
              </p:cNvSpPr>
              <p:nvPr/>
            </p:nvSpPr>
            <p:spPr bwMode="auto">
              <a:xfrm>
                <a:off x="5451282" y="4656150"/>
                <a:ext cx="316325"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75" name="Oval 61">
                <a:extLst>
                  <a:ext uri="{FF2B5EF4-FFF2-40B4-BE49-F238E27FC236}">
                    <a16:creationId xmlns:a16="http://schemas.microsoft.com/office/drawing/2014/main" id="{0ED8803D-6EE7-4701-ABAF-CD99CF445514}"/>
                  </a:ext>
                </a:extLst>
              </p:cNvPr>
              <p:cNvSpPr>
                <a:spLocks noChangeArrowheads="1"/>
              </p:cNvSpPr>
              <p:nvPr/>
            </p:nvSpPr>
            <p:spPr bwMode="auto">
              <a:xfrm>
                <a:off x="5108127" y="4083310"/>
                <a:ext cx="316325" cy="31663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76" name="Line 62">
                <a:extLst>
                  <a:ext uri="{FF2B5EF4-FFF2-40B4-BE49-F238E27FC236}">
                    <a16:creationId xmlns:a16="http://schemas.microsoft.com/office/drawing/2014/main" id="{1C3FC197-5794-4426-A2DF-55DA87004732}"/>
                  </a:ext>
                </a:extLst>
              </p:cNvPr>
              <p:cNvSpPr>
                <a:spLocks noChangeShapeType="1"/>
              </p:cNvSpPr>
              <p:nvPr/>
            </p:nvSpPr>
            <p:spPr bwMode="auto">
              <a:xfrm>
                <a:off x="5349607" y="4398635"/>
                <a:ext cx="254189" cy="2837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7" name="Group 63">
                <a:extLst>
                  <a:ext uri="{FF2B5EF4-FFF2-40B4-BE49-F238E27FC236}">
                    <a16:creationId xmlns:a16="http://schemas.microsoft.com/office/drawing/2014/main" id="{2175EE7F-7147-4C0E-8319-B399C1987B1B}"/>
                  </a:ext>
                </a:extLst>
              </p:cNvPr>
              <p:cNvGrpSpPr>
                <a:grpSpLocks/>
              </p:cNvGrpSpPr>
              <p:nvPr/>
            </p:nvGrpSpPr>
            <p:grpSpPr bwMode="auto">
              <a:xfrm>
                <a:off x="6662919" y="4083310"/>
                <a:ext cx="355865" cy="999843"/>
                <a:chOff x="3133" y="3031"/>
                <a:chExt cx="252" cy="761"/>
              </a:xfrm>
              <a:solidFill>
                <a:schemeClr val="bg1"/>
              </a:solidFill>
            </p:grpSpPr>
            <p:sp>
              <p:nvSpPr>
                <p:cNvPr id="198" name="Oval 64">
                  <a:extLst>
                    <a:ext uri="{FF2B5EF4-FFF2-40B4-BE49-F238E27FC236}">
                      <a16:creationId xmlns:a16="http://schemas.microsoft.com/office/drawing/2014/main" id="{E28FDEE0-DB96-4EFF-9FF9-52B49AAF03C7}"/>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99" name="Oval 65">
                  <a:extLst>
                    <a:ext uri="{FF2B5EF4-FFF2-40B4-BE49-F238E27FC236}">
                      <a16:creationId xmlns:a16="http://schemas.microsoft.com/office/drawing/2014/main" id="{CCFBEC8F-87E6-4345-86BB-EA112DC128F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0" name="Line 66">
                  <a:extLst>
                    <a:ext uri="{FF2B5EF4-FFF2-40B4-BE49-F238E27FC236}">
                      <a16:creationId xmlns:a16="http://schemas.microsoft.com/office/drawing/2014/main" id="{9F1AB5C8-A1D2-419F-A6EC-9DCC022E2BC6}"/>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8" name="Oval 67">
                <a:extLst>
                  <a:ext uri="{FF2B5EF4-FFF2-40B4-BE49-F238E27FC236}">
                    <a16:creationId xmlns:a16="http://schemas.microsoft.com/office/drawing/2014/main" id="{C3EA6D04-A5FA-42D6-82A3-DC5E00C72CC2}"/>
                  </a:ext>
                </a:extLst>
              </p:cNvPr>
              <p:cNvSpPr>
                <a:spLocks noChangeArrowheads="1"/>
              </p:cNvSpPr>
              <p:nvPr/>
            </p:nvSpPr>
            <p:spPr bwMode="auto">
              <a:xfrm>
                <a:off x="3203118" y="5202714"/>
                <a:ext cx="316325"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68">
                <a:extLst>
                  <a:ext uri="{FF2B5EF4-FFF2-40B4-BE49-F238E27FC236}">
                    <a16:creationId xmlns:a16="http://schemas.microsoft.com/office/drawing/2014/main" id="{E71CCD80-ECFF-4927-8176-9ECAE1ED79F5}"/>
                  </a:ext>
                </a:extLst>
              </p:cNvPr>
              <p:cNvSpPr>
                <a:spLocks noChangeArrowheads="1"/>
              </p:cNvSpPr>
              <p:nvPr/>
            </p:nvSpPr>
            <p:spPr bwMode="auto">
              <a:xfrm>
                <a:off x="3180524" y="466272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69">
                <a:extLst>
                  <a:ext uri="{FF2B5EF4-FFF2-40B4-BE49-F238E27FC236}">
                    <a16:creationId xmlns:a16="http://schemas.microsoft.com/office/drawing/2014/main" id="{A58FC034-E91C-46E5-84FC-740CB269BF88}"/>
                  </a:ext>
                </a:extLst>
              </p:cNvPr>
              <p:cNvSpPr>
                <a:spLocks noChangeShapeType="1"/>
              </p:cNvSpPr>
              <p:nvPr/>
            </p:nvSpPr>
            <p:spPr bwMode="auto">
              <a:xfrm>
                <a:off x="3342922" y="4964906"/>
                <a:ext cx="0" cy="2535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1" name="Oval 70">
                <a:extLst>
                  <a:ext uri="{FF2B5EF4-FFF2-40B4-BE49-F238E27FC236}">
                    <a16:creationId xmlns:a16="http://schemas.microsoft.com/office/drawing/2014/main" id="{0FD09D3D-7C1C-4D94-A033-EA7539FB4AF7}"/>
                  </a:ext>
                </a:extLst>
              </p:cNvPr>
              <p:cNvSpPr>
                <a:spLocks noChangeArrowheads="1"/>
              </p:cNvSpPr>
              <p:nvPr/>
            </p:nvSpPr>
            <p:spPr bwMode="auto">
              <a:xfrm>
                <a:off x="2732868" y="4646953"/>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2" name="Oval 71">
                <a:extLst>
                  <a:ext uri="{FF2B5EF4-FFF2-40B4-BE49-F238E27FC236}">
                    <a16:creationId xmlns:a16="http://schemas.microsoft.com/office/drawing/2014/main" id="{1253FF78-6EB3-4F3D-9866-673BCCB31504}"/>
                  </a:ext>
                </a:extLst>
              </p:cNvPr>
              <p:cNvSpPr>
                <a:spLocks noChangeArrowheads="1"/>
              </p:cNvSpPr>
              <p:nvPr/>
            </p:nvSpPr>
            <p:spPr bwMode="auto">
              <a:xfrm>
                <a:off x="2328989" y="5175123"/>
                <a:ext cx="314912"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3" name="Oval 72">
                <a:extLst>
                  <a:ext uri="{FF2B5EF4-FFF2-40B4-BE49-F238E27FC236}">
                    <a16:creationId xmlns:a16="http://schemas.microsoft.com/office/drawing/2014/main" id="{7D3BB54C-A827-4826-9EA8-50214937FB29}"/>
                  </a:ext>
                </a:extLst>
              </p:cNvPr>
              <p:cNvSpPr>
                <a:spLocks noChangeArrowheads="1"/>
              </p:cNvSpPr>
              <p:nvPr/>
            </p:nvSpPr>
            <p:spPr bwMode="auto">
              <a:xfrm>
                <a:off x="2748402" y="5206655"/>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4" name="Line 73">
                <a:extLst>
                  <a:ext uri="{FF2B5EF4-FFF2-40B4-BE49-F238E27FC236}">
                    <a16:creationId xmlns:a16="http://schemas.microsoft.com/office/drawing/2014/main" id="{C742024F-C827-408F-803D-5F731637E928}"/>
                  </a:ext>
                </a:extLst>
              </p:cNvPr>
              <p:cNvSpPr>
                <a:spLocks noChangeShapeType="1"/>
              </p:cNvSpPr>
              <p:nvPr/>
            </p:nvSpPr>
            <p:spPr bwMode="auto">
              <a:xfrm flipH="1">
                <a:off x="2528104" y="4903155"/>
                <a:ext cx="271135"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Line 74">
                <a:extLst>
                  <a:ext uri="{FF2B5EF4-FFF2-40B4-BE49-F238E27FC236}">
                    <a16:creationId xmlns:a16="http://schemas.microsoft.com/office/drawing/2014/main" id="{F2A79FB1-2062-43E3-BFE5-98D82C4B1834}"/>
                  </a:ext>
                </a:extLst>
              </p:cNvPr>
              <p:cNvSpPr>
                <a:spLocks noChangeShapeType="1"/>
              </p:cNvSpPr>
              <p:nvPr/>
            </p:nvSpPr>
            <p:spPr bwMode="auto">
              <a:xfrm>
                <a:off x="2867023" y="4966220"/>
                <a:ext cx="39541"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6" name="Line 75">
                <a:extLst>
                  <a:ext uri="{FF2B5EF4-FFF2-40B4-BE49-F238E27FC236}">
                    <a16:creationId xmlns:a16="http://schemas.microsoft.com/office/drawing/2014/main" id="{504F98C8-E463-4C82-A22C-A5C4ECC0EBEF}"/>
                  </a:ext>
                </a:extLst>
              </p:cNvPr>
              <p:cNvSpPr>
                <a:spLocks noChangeShapeType="1"/>
              </p:cNvSpPr>
              <p:nvPr/>
            </p:nvSpPr>
            <p:spPr bwMode="auto">
              <a:xfrm>
                <a:off x="2460320" y="5470740"/>
                <a:ext cx="0" cy="189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7" name="Oval 76">
                <a:extLst>
                  <a:ext uri="{FF2B5EF4-FFF2-40B4-BE49-F238E27FC236}">
                    <a16:creationId xmlns:a16="http://schemas.microsoft.com/office/drawing/2014/main" id="{7F864C04-B947-46F5-9B64-D7CE26CA7A16}"/>
                  </a:ext>
                </a:extLst>
              </p:cNvPr>
              <p:cNvSpPr>
                <a:spLocks noChangeArrowheads="1"/>
              </p:cNvSpPr>
              <p:nvPr/>
            </p:nvSpPr>
            <p:spPr bwMode="auto">
              <a:xfrm>
                <a:off x="4904775" y="4650895"/>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88" name="Oval 77">
                <a:extLst>
                  <a:ext uri="{FF2B5EF4-FFF2-40B4-BE49-F238E27FC236}">
                    <a16:creationId xmlns:a16="http://schemas.microsoft.com/office/drawing/2014/main" id="{A863C0F3-DB13-43D0-B995-38E68F6CB4F4}"/>
                  </a:ext>
                </a:extLst>
              </p:cNvPr>
              <p:cNvSpPr>
                <a:spLocks noChangeArrowheads="1"/>
              </p:cNvSpPr>
              <p:nvPr/>
            </p:nvSpPr>
            <p:spPr bwMode="auto">
              <a:xfrm>
                <a:off x="4904775" y="5281545"/>
                <a:ext cx="314912"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89" name="Line 78">
                <a:extLst>
                  <a:ext uri="{FF2B5EF4-FFF2-40B4-BE49-F238E27FC236}">
                    <a16:creationId xmlns:a16="http://schemas.microsoft.com/office/drawing/2014/main" id="{98D488C2-018D-4855-A458-97A03A7E3279}"/>
                  </a:ext>
                </a:extLst>
              </p:cNvPr>
              <p:cNvSpPr>
                <a:spLocks noChangeShapeType="1"/>
              </p:cNvSpPr>
              <p:nvPr/>
            </p:nvSpPr>
            <p:spPr bwMode="auto">
              <a:xfrm flipH="1">
                <a:off x="3333037" y="4398635"/>
                <a:ext cx="8473" cy="2995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79">
                <a:extLst>
                  <a:ext uri="{FF2B5EF4-FFF2-40B4-BE49-F238E27FC236}">
                    <a16:creationId xmlns:a16="http://schemas.microsoft.com/office/drawing/2014/main" id="{28B7CBCB-1364-4A7C-80EA-D972B2B80886}"/>
                  </a:ext>
                </a:extLst>
              </p:cNvPr>
              <p:cNvSpPr>
                <a:spLocks noChangeShapeType="1"/>
              </p:cNvSpPr>
              <p:nvPr/>
            </p:nvSpPr>
            <p:spPr bwMode="auto">
              <a:xfrm>
                <a:off x="3468605" y="4351336"/>
                <a:ext cx="321973" cy="2877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Line 80">
                <a:extLst>
                  <a:ext uri="{FF2B5EF4-FFF2-40B4-BE49-F238E27FC236}">
                    <a16:creationId xmlns:a16="http://schemas.microsoft.com/office/drawing/2014/main" id="{987C7983-0311-4836-9ED1-08A31BD9E71E}"/>
                  </a:ext>
                </a:extLst>
              </p:cNvPr>
              <p:cNvSpPr>
                <a:spLocks noChangeShapeType="1"/>
              </p:cNvSpPr>
              <p:nvPr/>
            </p:nvSpPr>
            <p:spPr bwMode="auto">
              <a:xfrm flipH="1">
                <a:off x="2934807" y="4335570"/>
                <a:ext cx="338919"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2" name="AutoShape 81">
                <a:extLst>
                  <a:ext uri="{FF2B5EF4-FFF2-40B4-BE49-F238E27FC236}">
                    <a16:creationId xmlns:a16="http://schemas.microsoft.com/office/drawing/2014/main" id="{63040462-CAB3-4E01-B163-BCD60012EC05}"/>
                  </a:ext>
                </a:extLst>
              </p:cNvPr>
              <p:cNvCxnSpPr>
                <a:cxnSpLocks noChangeShapeType="1"/>
                <a:stCxn id="204" idx="2"/>
                <a:endCxn id="171" idx="0"/>
              </p:cNvCxnSpPr>
              <p:nvPr/>
            </p:nvCxnSpPr>
            <p:spPr bwMode="auto">
              <a:xfrm rot="5400000">
                <a:off x="4754656" y="2251353"/>
                <a:ext cx="441455" cy="322114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AutoShape 82">
                <a:extLst>
                  <a:ext uri="{FF2B5EF4-FFF2-40B4-BE49-F238E27FC236}">
                    <a16:creationId xmlns:a16="http://schemas.microsoft.com/office/drawing/2014/main" id="{7C822523-26CA-4D4D-BEC4-940BAEC9682F}"/>
                  </a:ext>
                </a:extLst>
              </p:cNvPr>
              <p:cNvCxnSpPr>
                <a:cxnSpLocks noChangeShapeType="1"/>
                <a:stCxn id="203" idx="2"/>
                <a:endCxn id="175" idx="0"/>
              </p:cNvCxnSpPr>
              <p:nvPr/>
            </p:nvCxnSpPr>
            <p:spPr bwMode="auto">
              <a:xfrm rot="5400000">
                <a:off x="5589244" y="3318949"/>
                <a:ext cx="441455" cy="1085954"/>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 name="Line 83">
                <a:extLst>
                  <a:ext uri="{FF2B5EF4-FFF2-40B4-BE49-F238E27FC236}">
                    <a16:creationId xmlns:a16="http://schemas.microsoft.com/office/drawing/2014/main" id="{CAD94B44-832A-4513-A5D1-8EEA0F320B28}"/>
                  </a:ext>
                </a:extLst>
              </p:cNvPr>
              <p:cNvSpPr>
                <a:spLocks noChangeShapeType="1"/>
              </p:cNvSpPr>
              <p:nvPr/>
            </p:nvSpPr>
            <p:spPr bwMode="auto">
              <a:xfrm>
                <a:off x="5040343" y="4966220"/>
                <a:ext cx="0"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84">
                <a:extLst>
                  <a:ext uri="{FF2B5EF4-FFF2-40B4-BE49-F238E27FC236}">
                    <a16:creationId xmlns:a16="http://schemas.microsoft.com/office/drawing/2014/main" id="{AE06558D-73E4-477F-A200-0C6EAA412422}"/>
                  </a:ext>
                </a:extLst>
              </p:cNvPr>
              <p:cNvSpPr>
                <a:spLocks noChangeShapeType="1"/>
              </p:cNvSpPr>
              <p:nvPr/>
            </p:nvSpPr>
            <p:spPr bwMode="auto">
              <a:xfrm flipH="1">
                <a:off x="5103890" y="4398635"/>
                <a:ext cx="72020"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6" name="AutoShape 85">
                <a:extLst>
                  <a:ext uri="{FF2B5EF4-FFF2-40B4-BE49-F238E27FC236}">
                    <a16:creationId xmlns:a16="http://schemas.microsoft.com/office/drawing/2014/main" id="{2B862A0E-7247-4C31-B600-D86D085F0BEB}"/>
                  </a:ext>
                </a:extLst>
              </p:cNvPr>
              <p:cNvCxnSpPr>
                <a:cxnSpLocks noChangeShapeType="1"/>
                <a:stCxn id="202" idx="2"/>
                <a:endCxn id="199" idx="0"/>
              </p:cNvCxnSpPr>
              <p:nvPr/>
            </p:nvCxnSpPr>
            <p:spPr bwMode="auto">
              <a:xfrm rot="16200000" flipH="1">
                <a:off x="6250137" y="3510954"/>
                <a:ext cx="441455" cy="703257"/>
              </a:xfrm>
              <a:prstGeom prst="bentConnector3">
                <a:avLst>
                  <a:gd name="adj1" fmla="val 7113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 name="Text Box 86">
                <a:extLst>
                  <a:ext uri="{FF2B5EF4-FFF2-40B4-BE49-F238E27FC236}">
                    <a16:creationId xmlns:a16="http://schemas.microsoft.com/office/drawing/2014/main" id="{30A64E00-2D2D-44D5-9E07-FCFE21588237}"/>
                  </a:ext>
                </a:extLst>
              </p:cNvPr>
              <p:cNvSpPr txBox="1">
                <a:spLocks noChangeArrowheads="1"/>
              </p:cNvSpPr>
              <p:nvPr/>
            </p:nvSpPr>
            <p:spPr bwMode="auto">
              <a:xfrm>
                <a:off x="6978050" y="3915173"/>
                <a:ext cx="514027" cy="338974"/>
              </a:xfrm>
              <a:prstGeom prst="rect">
                <a:avLst/>
              </a:prstGeom>
              <a:solidFill>
                <a:schemeClr val="bg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grpSp>
      </p:grpSp>
    </p:spTree>
    <p:extLst>
      <p:ext uri="{BB962C8B-B14F-4D97-AF65-F5344CB8AC3E}">
        <p14:creationId xmlns:p14="http://schemas.microsoft.com/office/powerpoint/2010/main" val="375483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927410"/>
            <a:ext cx="7200800" cy="22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None/>
            </a:pPr>
            <a:r>
              <a:rPr lang="en-US" altLang="en-US" sz="2400" b="1" dirty="0">
                <a:solidFill>
                  <a:srgbClr val="080808"/>
                </a:solidFill>
              </a:rPr>
              <a:t>Extracting the minimum node</a:t>
            </a:r>
          </a:p>
        </p:txBody>
      </p:sp>
      <p:grpSp>
        <p:nvGrpSpPr>
          <p:cNvPr id="5" name="Group 4">
            <a:extLst>
              <a:ext uri="{FF2B5EF4-FFF2-40B4-BE49-F238E27FC236}">
                <a16:creationId xmlns:a16="http://schemas.microsoft.com/office/drawing/2014/main" id="{8A123A67-66FC-417F-AF8B-1A288ECC05C0}"/>
              </a:ext>
            </a:extLst>
          </p:cNvPr>
          <p:cNvGrpSpPr/>
          <p:nvPr/>
        </p:nvGrpSpPr>
        <p:grpSpPr>
          <a:xfrm>
            <a:off x="2411760" y="1184405"/>
            <a:ext cx="5163088" cy="2730189"/>
            <a:chOff x="2328989" y="3200400"/>
            <a:chExt cx="5163088" cy="2730189"/>
          </a:xfrm>
        </p:grpSpPr>
        <p:sp>
          <p:nvSpPr>
            <p:cNvPr id="86" name="Text Box 46">
              <a:extLst>
                <a:ext uri="{FF2B5EF4-FFF2-40B4-BE49-F238E27FC236}">
                  <a16:creationId xmlns:a16="http://schemas.microsoft.com/office/drawing/2014/main" id="{EBF2ADB6-E157-4C22-AFA3-104C1615C53C}"/>
                </a:ext>
              </a:extLst>
            </p:cNvPr>
            <p:cNvSpPr txBox="1">
              <a:spLocks noChangeArrowheads="1"/>
            </p:cNvSpPr>
            <p:nvPr/>
          </p:nvSpPr>
          <p:spPr bwMode="auto">
            <a:xfrm>
              <a:off x="5754898" y="3200400"/>
              <a:ext cx="1306251"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zh-TW" altLang="en-US" sz="1400">
                  <a:solidFill>
                    <a:schemeClr val="tx1"/>
                  </a:solidFill>
                  <a:latin typeface="Times New Roman" panose="02020603050405020304" pitchFamily="18" charset="0"/>
                  <a:ea typeface="新細明體" panose="02020500000000000000" pitchFamily="18" charset="-120"/>
                </a:rPr>
                <a:t>0    1   2   3   4</a:t>
              </a:r>
            </a:p>
          </p:txBody>
        </p:sp>
        <p:grpSp>
          <p:nvGrpSpPr>
            <p:cNvPr id="3" name="Group 2">
              <a:extLst>
                <a:ext uri="{FF2B5EF4-FFF2-40B4-BE49-F238E27FC236}">
                  <a16:creationId xmlns:a16="http://schemas.microsoft.com/office/drawing/2014/main" id="{BB5F4C32-9ECF-45AA-810A-40A377B4EB33}"/>
                </a:ext>
              </a:extLst>
            </p:cNvPr>
            <p:cNvGrpSpPr/>
            <p:nvPr/>
          </p:nvGrpSpPr>
          <p:grpSpPr>
            <a:xfrm>
              <a:off x="2328989" y="3409303"/>
              <a:ext cx="5163088" cy="2521286"/>
              <a:chOff x="2328989" y="3409303"/>
              <a:chExt cx="5163088" cy="2521286"/>
            </a:xfrm>
          </p:grpSpPr>
          <p:sp>
            <p:nvSpPr>
              <p:cNvPr id="90" name="Oval 47">
                <a:extLst>
                  <a:ext uri="{FF2B5EF4-FFF2-40B4-BE49-F238E27FC236}">
                    <a16:creationId xmlns:a16="http://schemas.microsoft.com/office/drawing/2014/main" id="{8BBDAED5-049A-48BF-86F0-DF7F99BCD6B1}"/>
                  </a:ext>
                </a:extLst>
              </p:cNvPr>
              <p:cNvSpPr>
                <a:spLocks noChangeArrowheads="1"/>
              </p:cNvSpPr>
              <p:nvPr/>
            </p:nvSpPr>
            <p:spPr bwMode="auto">
              <a:xfrm>
                <a:off x="2328989" y="5613950"/>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grpSp>
            <p:nvGrpSpPr>
              <p:cNvPr id="133" name="Group 49">
                <a:extLst>
                  <a:ext uri="{FF2B5EF4-FFF2-40B4-BE49-F238E27FC236}">
                    <a16:creationId xmlns:a16="http://schemas.microsoft.com/office/drawing/2014/main" id="{AAC058E9-78F4-4D88-877A-45653A9277D9}"/>
                  </a:ext>
                </a:extLst>
              </p:cNvPr>
              <p:cNvGrpSpPr>
                <a:grpSpLocks/>
              </p:cNvGrpSpPr>
              <p:nvPr/>
            </p:nvGrpSpPr>
            <p:grpSpPr bwMode="auto">
              <a:xfrm>
                <a:off x="5769019" y="3464485"/>
                <a:ext cx="1165035" cy="177370"/>
                <a:chOff x="1680" y="1728"/>
                <a:chExt cx="1200" cy="240"/>
              </a:xfrm>
            </p:grpSpPr>
            <p:sp>
              <p:nvSpPr>
                <p:cNvPr id="201" name="Rectangle 50">
                  <a:extLst>
                    <a:ext uri="{FF2B5EF4-FFF2-40B4-BE49-F238E27FC236}">
                      <a16:creationId xmlns:a16="http://schemas.microsoft.com/office/drawing/2014/main" id="{F4FEE3ED-59FD-4800-B407-CBA66B9573AB}"/>
                    </a:ext>
                  </a:extLst>
                </p:cNvPr>
                <p:cNvSpPr>
                  <a:spLocks noChangeArrowheads="1"/>
                </p:cNvSpPr>
                <p:nvPr/>
              </p:nvSpPr>
              <p:spPr bwMode="auto">
                <a:xfrm>
                  <a:off x="168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2" name="Rectangle 51">
                  <a:extLst>
                    <a:ext uri="{FF2B5EF4-FFF2-40B4-BE49-F238E27FC236}">
                      <a16:creationId xmlns:a16="http://schemas.microsoft.com/office/drawing/2014/main" id="{1B38CB41-28A8-492A-9224-6A8784193C12}"/>
                    </a:ext>
                  </a:extLst>
                </p:cNvPr>
                <p:cNvSpPr>
                  <a:spLocks noChangeArrowheads="1"/>
                </p:cNvSpPr>
                <p:nvPr/>
              </p:nvSpPr>
              <p:spPr bwMode="auto">
                <a:xfrm>
                  <a:off x="192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3" name="Rectangle 52">
                  <a:extLst>
                    <a:ext uri="{FF2B5EF4-FFF2-40B4-BE49-F238E27FC236}">
                      <a16:creationId xmlns:a16="http://schemas.microsoft.com/office/drawing/2014/main" id="{C6EE94E0-361B-4AE0-AB59-C2E6EEFE443C}"/>
                    </a:ext>
                  </a:extLst>
                </p:cNvPr>
                <p:cNvSpPr>
                  <a:spLocks noChangeArrowheads="1"/>
                </p:cNvSpPr>
                <p:nvPr/>
              </p:nvSpPr>
              <p:spPr bwMode="auto">
                <a:xfrm>
                  <a:off x="216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4" name="Rectangle 53">
                  <a:extLst>
                    <a:ext uri="{FF2B5EF4-FFF2-40B4-BE49-F238E27FC236}">
                      <a16:creationId xmlns:a16="http://schemas.microsoft.com/office/drawing/2014/main" id="{924C2EEE-391C-4767-A511-C72106D2F35B}"/>
                    </a:ext>
                  </a:extLst>
                </p:cNvPr>
                <p:cNvSpPr>
                  <a:spLocks noChangeArrowheads="1"/>
                </p:cNvSpPr>
                <p:nvPr/>
              </p:nvSpPr>
              <p:spPr bwMode="auto">
                <a:xfrm>
                  <a:off x="240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sp>
              <p:nvSpPr>
                <p:cNvPr id="205" name="Rectangle 54">
                  <a:extLst>
                    <a:ext uri="{FF2B5EF4-FFF2-40B4-BE49-F238E27FC236}">
                      <a16:creationId xmlns:a16="http://schemas.microsoft.com/office/drawing/2014/main" id="{7A351E73-47C1-46DF-8BAC-6EC74F7BA481}"/>
                    </a:ext>
                  </a:extLst>
                </p:cNvPr>
                <p:cNvSpPr>
                  <a:spLocks noChangeArrowheads="1"/>
                </p:cNvSpPr>
                <p:nvPr/>
              </p:nvSpPr>
              <p:spPr bwMode="auto">
                <a:xfrm>
                  <a:off x="2640" y="172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400" b="0">
                    <a:solidFill>
                      <a:schemeClr val="tx1"/>
                    </a:solidFill>
                    <a:ea typeface="新細明體" panose="02020500000000000000" pitchFamily="18" charset="-120"/>
                  </a:endParaRPr>
                </a:p>
              </p:txBody>
            </p:sp>
          </p:grpSp>
          <p:sp>
            <p:nvSpPr>
              <p:cNvPr id="169" name="Text Box 55">
                <a:extLst>
                  <a:ext uri="{FF2B5EF4-FFF2-40B4-BE49-F238E27FC236}">
                    <a16:creationId xmlns:a16="http://schemas.microsoft.com/office/drawing/2014/main" id="{38AB4213-0628-436C-ACA1-F29010C86E90}"/>
                  </a:ext>
                </a:extLst>
              </p:cNvPr>
              <p:cNvSpPr txBox="1">
                <a:spLocks noChangeArrowheads="1"/>
              </p:cNvSpPr>
              <p:nvPr/>
            </p:nvSpPr>
            <p:spPr bwMode="auto">
              <a:xfrm>
                <a:off x="5510593" y="3409303"/>
                <a:ext cx="337507" cy="33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a:solidFill>
                      <a:schemeClr val="tx1"/>
                    </a:solidFill>
                    <a:latin typeface="Times New Roman" panose="02020603050405020304" pitchFamily="18" charset="0"/>
                    <a:ea typeface="新細明體" panose="02020500000000000000" pitchFamily="18" charset="-120"/>
                  </a:rPr>
                  <a:t>A</a:t>
                </a:r>
              </a:p>
            </p:txBody>
          </p:sp>
          <p:sp>
            <p:nvSpPr>
              <p:cNvPr id="170" name="Oval 56">
                <a:extLst>
                  <a:ext uri="{FF2B5EF4-FFF2-40B4-BE49-F238E27FC236}">
                    <a16:creationId xmlns:a16="http://schemas.microsoft.com/office/drawing/2014/main" id="{BF958B77-F86A-4695-8301-01132B385C48}"/>
                  </a:ext>
                </a:extLst>
              </p:cNvPr>
              <p:cNvSpPr>
                <a:spLocks noChangeArrowheads="1"/>
              </p:cNvSpPr>
              <p:nvPr/>
            </p:nvSpPr>
            <p:spPr bwMode="auto">
              <a:xfrm>
                <a:off x="3646537" y="463907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171" name="Oval 57">
                <a:extLst>
                  <a:ext uri="{FF2B5EF4-FFF2-40B4-BE49-F238E27FC236}">
                    <a16:creationId xmlns:a16="http://schemas.microsoft.com/office/drawing/2014/main" id="{008FE3A5-B3FF-483D-8B6B-788C9A0834EB}"/>
                  </a:ext>
                </a:extLst>
              </p:cNvPr>
              <p:cNvSpPr>
                <a:spLocks noChangeArrowheads="1"/>
              </p:cNvSpPr>
              <p:nvPr/>
            </p:nvSpPr>
            <p:spPr bwMode="auto">
              <a:xfrm>
                <a:off x="3205942" y="408331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172" name="Line 58">
                <a:extLst>
                  <a:ext uri="{FF2B5EF4-FFF2-40B4-BE49-F238E27FC236}">
                    <a16:creationId xmlns:a16="http://schemas.microsoft.com/office/drawing/2014/main" id="{494E84C3-7DB7-48B3-AD30-0FAC544050E3}"/>
                  </a:ext>
                </a:extLst>
              </p:cNvPr>
              <p:cNvSpPr>
                <a:spLocks noChangeShapeType="1"/>
              </p:cNvSpPr>
              <p:nvPr/>
            </p:nvSpPr>
            <p:spPr bwMode="auto">
              <a:xfrm>
                <a:off x="3544862" y="4272505"/>
                <a:ext cx="1626812"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3" name="Line 59">
                <a:extLst>
                  <a:ext uri="{FF2B5EF4-FFF2-40B4-BE49-F238E27FC236}">
                    <a16:creationId xmlns:a16="http://schemas.microsoft.com/office/drawing/2014/main" id="{2ABEC3CB-BD02-4F71-BB2A-77510E0BE545}"/>
                  </a:ext>
                </a:extLst>
              </p:cNvPr>
              <p:cNvSpPr>
                <a:spLocks noChangeShapeType="1"/>
              </p:cNvSpPr>
              <p:nvPr/>
            </p:nvSpPr>
            <p:spPr bwMode="auto">
              <a:xfrm>
                <a:off x="5143431" y="4247542"/>
                <a:ext cx="152372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74" name="Oval 60">
                <a:extLst>
                  <a:ext uri="{FF2B5EF4-FFF2-40B4-BE49-F238E27FC236}">
                    <a16:creationId xmlns:a16="http://schemas.microsoft.com/office/drawing/2014/main" id="{1E4D9E05-5C00-4C8C-9779-FC05BC456FBD}"/>
                  </a:ext>
                </a:extLst>
              </p:cNvPr>
              <p:cNvSpPr>
                <a:spLocks noChangeArrowheads="1"/>
              </p:cNvSpPr>
              <p:nvPr/>
            </p:nvSpPr>
            <p:spPr bwMode="auto">
              <a:xfrm>
                <a:off x="5451282" y="4656150"/>
                <a:ext cx="316325"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175" name="Oval 61">
                <a:extLst>
                  <a:ext uri="{FF2B5EF4-FFF2-40B4-BE49-F238E27FC236}">
                    <a16:creationId xmlns:a16="http://schemas.microsoft.com/office/drawing/2014/main" id="{0ED8803D-6EE7-4701-ABAF-CD99CF445514}"/>
                  </a:ext>
                </a:extLst>
              </p:cNvPr>
              <p:cNvSpPr>
                <a:spLocks noChangeArrowheads="1"/>
              </p:cNvSpPr>
              <p:nvPr/>
            </p:nvSpPr>
            <p:spPr bwMode="auto">
              <a:xfrm>
                <a:off x="5108127" y="4083310"/>
                <a:ext cx="316325" cy="316639"/>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76" name="Line 62">
                <a:extLst>
                  <a:ext uri="{FF2B5EF4-FFF2-40B4-BE49-F238E27FC236}">
                    <a16:creationId xmlns:a16="http://schemas.microsoft.com/office/drawing/2014/main" id="{1C3FC197-5794-4426-A2DF-55DA87004732}"/>
                  </a:ext>
                </a:extLst>
              </p:cNvPr>
              <p:cNvSpPr>
                <a:spLocks noChangeShapeType="1"/>
              </p:cNvSpPr>
              <p:nvPr/>
            </p:nvSpPr>
            <p:spPr bwMode="auto">
              <a:xfrm>
                <a:off x="5349607" y="4398635"/>
                <a:ext cx="254189" cy="28379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77" name="Group 63">
                <a:extLst>
                  <a:ext uri="{FF2B5EF4-FFF2-40B4-BE49-F238E27FC236}">
                    <a16:creationId xmlns:a16="http://schemas.microsoft.com/office/drawing/2014/main" id="{2175EE7F-7147-4C0E-8319-B399C1987B1B}"/>
                  </a:ext>
                </a:extLst>
              </p:cNvPr>
              <p:cNvGrpSpPr>
                <a:grpSpLocks/>
              </p:cNvGrpSpPr>
              <p:nvPr/>
            </p:nvGrpSpPr>
            <p:grpSpPr bwMode="auto">
              <a:xfrm>
                <a:off x="6662919" y="4083310"/>
                <a:ext cx="355865" cy="999843"/>
                <a:chOff x="3133" y="3031"/>
                <a:chExt cx="252" cy="761"/>
              </a:xfrm>
              <a:solidFill>
                <a:schemeClr val="bg1"/>
              </a:solidFill>
            </p:grpSpPr>
            <p:sp>
              <p:nvSpPr>
                <p:cNvPr id="198" name="Oval 64">
                  <a:extLst>
                    <a:ext uri="{FF2B5EF4-FFF2-40B4-BE49-F238E27FC236}">
                      <a16:creationId xmlns:a16="http://schemas.microsoft.com/office/drawing/2014/main" id="{E28FDEE0-DB96-4EFF-9FF9-52B49AAF03C7}"/>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99" name="Oval 65">
                  <a:extLst>
                    <a:ext uri="{FF2B5EF4-FFF2-40B4-BE49-F238E27FC236}">
                      <a16:creationId xmlns:a16="http://schemas.microsoft.com/office/drawing/2014/main" id="{CCFBEC8F-87E6-4345-86BB-EA112DC128F3}"/>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200" name="Line 66">
                  <a:extLst>
                    <a:ext uri="{FF2B5EF4-FFF2-40B4-BE49-F238E27FC236}">
                      <a16:creationId xmlns:a16="http://schemas.microsoft.com/office/drawing/2014/main" id="{9F1AB5C8-A1D2-419F-A6EC-9DCC022E2BC6}"/>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78" name="Oval 67">
                <a:extLst>
                  <a:ext uri="{FF2B5EF4-FFF2-40B4-BE49-F238E27FC236}">
                    <a16:creationId xmlns:a16="http://schemas.microsoft.com/office/drawing/2014/main" id="{C3EA6D04-A5FA-42D6-82A3-DC5E00C72CC2}"/>
                  </a:ext>
                </a:extLst>
              </p:cNvPr>
              <p:cNvSpPr>
                <a:spLocks noChangeArrowheads="1"/>
              </p:cNvSpPr>
              <p:nvPr/>
            </p:nvSpPr>
            <p:spPr bwMode="auto">
              <a:xfrm>
                <a:off x="3203118" y="5202714"/>
                <a:ext cx="316325"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79" name="Oval 68">
                <a:extLst>
                  <a:ext uri="{FF2B5EF4-FFF2-40B4-BE49-F238E27FC236}">
                    <a16:creationId xmlns:a16="http://schemas.microsoft.com/office/drawing/2014/main" id="{E71CCD80-ECFF-4927-8176-9ECAE1ED79F5}"/>
                  </a:ext>
                </a:extLst>
              </p:cNvPr>
              <p:cNvSpPr>
                <a:spLocks noChangeArrowheads="1"/>
              </p:cNvSpPr>
              <p:nvPr/>
            </p:nvSpPr>
            <p:spPr bwMode="auto">
              <a:xfrm>
                <a:off x="3180524" y="4662720"/>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80" name="Line 69">
                <a:extLst>
                  <a:ext uri="{FF2B5EF4-FFF2-40B4-BE49-F238E27FC236}">
                    <a16:creationId xmlns:a16="http://schemas.microsoft.com/office/drawing/2014/main" id="{A58FC034-E91C-46E5-84FC-740CB269BF88}"/>
                  </a:ext>
                </a:extLst>
              </p:cNvPr>
              <p:cNvSpPr>
                <a:spLocks noChangeShapeType="1"/>
              </p:cNvSpPr>
              <p:nvPr/>
            </p:nvSpPr>
            <p:spPr bwMode="auto">
              <a:xfrm>
                <a:off x="3342922" y="4964906"/>
                <a:ext cx="0" cy="25357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1" name="Oval 70">
                <a:extLst>
                  <a:ext uri="{FF2B5EF4-FFF2-40B4-BE49-F238E27FC236}">
                    <a16:creationId xmlns:a16="http://schemas.microsoft.com/office/drawing/2014/main" id="{0FD09D3D-7C1C-4D94-A033-EA7539FB4AF7}"/>
                  </a:ext>
                </a:extLst>
              </p:cNvPr>
              <p:cNvSpPr>
                <a:spLocks noChangeArrowheads="1"/>
              </p:cNvSpPr>
              <p:nvPr/>
            </p:nvSpPr>
            <p:spPr bwMode="auto">
              <a:xfrm>
                <a:off x="2732868" y="4646953"/>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82" name="Oval 71">
                <a:extLst>
                  <a:ext uri="{FF2B5EF4-FFF2-40B4-BE49-F238E27FC236}">
                    <a16:creationId xmlns:a16="http://schemas.microsoft.com/office/drawing/2014/main" id="{1253FF78-6EB3-4F3D-9866-673BCCB31504}"/>
                  </a:ext>
                </a:extLst>
              </p:cNvPr>
              <p:cNvSpPr>
                <a:spLocks noChangeArrowheads="1"/>
              </p:cNvSpPr>
              <p:nvPr/>
            </p:nvSpPr>
            <p:spPr bwMode="auto">
              <a:xfrm>
                <a:off x="2328989" y="5175123"/>
                <a:ext cx="314912" cy="315325"/>
              </a:xfrm>
              <a:prstGeom prst="ellipse">
                <a:avLst/>
              </a:prstGeom>
              <a:solidFill>
                <a:srgbClr val="080808"/>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83" name="Oval 72">
                <a:extLst>
                  <a:ext uri="{FF2B5EF4-FFF2-40B4-BE49-F238E27FC236}">
                    <a16:creationId xmlns:a16="http://schemas.microsoft.com/office/drawing/2014/main" id="{7D3BB54C-A827-4826-9EA8-50214937FB29}"/>
                  </a:ext>
                </a:extLst>
              </p:cNvPr>
              <p:cNvSpPr>
                <a:spLocks noChangeArrowheads="1"/>
              </p:cNvSpPr>
              <p:nvPr/>
            </p:nvSpPr>
            <p:spPr bwMode="auto">
              <a:xfrm>
                <a:off x="2748402" y="5206655"/>
                <a:ext cx="314912" cy="316639"/>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84" name="Line 73">
                <a:extLst>
                  <a:ext uri="{FF2B5EF4-FFF2-40B4-BE49-F238E27FC236}">
                    <a16:creationId xmlns:a16="http://schemas.microsoft.com/office/drawing/2014/main" id="{C742024F-C827-408F-803D-5F731637E928}"/>
                  </a:ext>
                </a:extLst>
              </p:cNvPr>
              <p:cNvSpPr>
                <a:spLocks noChangeShapeType="1"/>
              </p:cNvSpPr>
              <p:nvPr/>
            </p:nvSpPr>
            <p:spPr bwMode="auto">
              <a:xfrm flipH="1">
                <a:off x="2528104" y="4903155"/>
                <a:ext cx="271135"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5" name="Line 74">
                <a:extLst>
                  <a:ext uri="{FF2B5EF4-FFF2-40B4-BE49-F238E27FC236}">
                    <a16:creationId xmlns:a16="http://schemas.microsoft.com/office/drawing/2014/main" id="{F2A79FB1-2062-43E3-BFE5-98D82C4B1834}"/>
                  </a:ext>
                </a:extLst>
              </p:cNvPr>
              <p:cNvSpPr>
                <a:spLocks noChangeShapeType="1"/>
              </p:cNvSpPr>
              <p:nvPr/>
            </p:nvSpPr>
            <p:spPr bwMode="auto">
              <a:xfrm>
                <a:off x="2867023" y="4966220"/>
                <a:ext cx="39541"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6" name="Line 75">
                <a:extLst>
                  <a:ext uri="{FF2B5EF4-FFF2-40B4-BE49-F238E27FC236}">
                    <a16:creationId xmlns:a16="http://schemas.microsoft.com/office/drawing/2014/main" id="{504F98C8-E463-4C82-A22C-A5C4ECC0EBEF}"/>
                  </a:ext>
                </a:extLst>
              </p:cNvPr>
              <p:cNvSpPr>
                <a:spLocks noChangeShapeType="1"/>
              </p:cNvSpPr>
              <p:nvPr/>
            </p:nvSpPr>
            <p:spPr bwMode="auto">
              <a:xfrm>
                <a:off x="2460320" y="5470740"/>
                <a:ext cx="0" cy="18919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87" name="Oval 76">
                <a:extLst>
                  <a:ext uri="{FF2B5EF4-FFF2-40B4-BE49-F238E27FC236}">
                    <a16:creationId xmlns:a16="http://schemas.microsoft.com/office/drawing/2014/main" id="{7F864C04-B947-46F5-9B64-D7CE26CA7A16}"/>
                  </a:ext>
                </a:extLst>
              </p:cNvPr>
              <p:cNvSpPr>
                <a:spLocks noChangeArrowheads="1"/>
              </p:cNvSpPr>
              <p:nvPr/>
            </p:nvSpPr>
            <p:spPr bwMode="auto">
              <a:xfrm>
                <a:off x="4904775" y="4650895"/>
                <a:ext cx="314912" cy="314011"/>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88" name="Oval 77">
                <a:extLst>
                  <a:ext uri="{FF2B5EF4-FFF2-40B4-BE49-F238E27FC236}">
                    <a16:creationId xmlns:a16="http://schemas.microsoft.com/office/drawing/2014/main" id="{A863C0F3-DB13-43D0-B995-38E68F6CB4F4}"/>
                  </a:ext>
                </a:extLst>
              </p:cNvPr>
              <p:cNvSpPr>
                <a:spLocks noChangeArrowheads="1"/>
              </p:cNvSpPr>
              <p:nvPr/>
            </p:nvSpPr>
            <p:spPr bwMode="auto">
              <a:xfrm>
                <a:off x="4904775" y="5281545"/>
                <a:ext cx="314912" cy="315325"/>
              </a:xfrm>
              <a:prstGeom prst="ellipse">
                <a:avLst/>
              </a:prstGeom>
              <a:solidFill>
                <a:schemeClr val="bg1"/>
              </a:solidFill>
              <a:ln w="9525">
                <a:solidFill>
                  <a:schemeClr val="tx1"/>
                </a:solidFill>
                <a:round/>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89" name="Line 78">
                <a:extLst>
                  <a:ext uri="{FF2B5EF4-FFF2-40B4-BE49-F238E27FC236}">
                    <a16:creationId xmlns:a16="http://schemas.microsoft.com/office/drawing/2014/main" id="{98D488C2-018D-4855-A458-97A03A7E3279}"/>
                  </a:ext>
                </a:extLst>
              </p:cNvPr>
              <p:cNvSpPr>
                <a:spLocks noChangeShapeType="1"/>
              </p:cNvSpPr>
              <p:nvPr/>
            </p:nvSpPr>
            <p:spPr bwMode="auto">
              <a:xfrm flipH="1">
                <a:off x="3333037" y="4398635"/>
                <a:ext cx="8473" cy="2995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0" name="Line 79">
                <a:extLst>
                  <a:ext uri="{FF2B5EF4-FFF2-40B4-BE49-F238E27FC236}">
                    <a16:creationId xmlns:a16="http://schemas.microsoft.com/office/drawing/2014/main" id="{28B7CBCB-1364-4A7C-80EA-D972B2B80886}"/>
                  </a:ext>
                </a:extLst>
              </p:cNvPr>
              <p:cNvSpPr>
                <a:spLocks noChangeShapeType="1"/>
              </p:cNvSpPr>
              <p:nvPr/>
            </p:nvSpPr>
            <p:spPr bwMode="auto">
              <a:xfrm>
                <a:off x="3468605" y="4351336"/>
                <a:ext cx="321973" cy="28773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1" name="Line 80">
                <a:extLst>
                  <a:ext uri="{FF2B5EF4-FFF2-40B4-BE49-F238E27FC236}">
                    <a16:creationId xmlns:a16="http://schemas.microsoft.com/office/drawing/2014/main" id="{987C7983-0311-4836-9ED1-08A31BD9E71E}"/>
                  </a:ext>
                </a:extLst>
              </p:cNvPr>
              <p:cNvSpPr>
                <a:spLocks noChangeShapeType="1"/>
              </p:cNvSpPr>
              <p:nvPr/>
            </p:nvSpPr>
            <p:spPr bwMode="auto">
              <a:xfrm flipH="1">
                <a:off x="2934807" y="4335570"/>
                <a:ext cx="338919"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2" name="AutoShape 81">
                <a:extLst>
                  <a:ext uri="{FF2B5EF4-FFF2-40B4-BE49-F238E27FC236}">
                    <a16:creationId xmlns:a16="http://schemas.microsoft.com/office/drawing/2014/main" id="{63040462-CAB3-4E01-B163-BCD60012EC05}"/>
                  </a:ext>
                </a:extLst>
              </p:cNvPr>
              <p:cNvCxnSpPr>
                <a:cxnSpLocks noChangeShapeType="1"/>
                <a:stCxn id="204" idx="2"/>
                <a:endCxn id="171" idx="0"/>
              </p:cNvCxnSpPr>
              <p:nvPr/>
            </p:nvCxnSpPr>
            <p:spPr bwMode="auto">
              <a:xfrm rot="5400000">
                <a:off x="4754656" y="2251353"/>
                <a:ext cx="441455" cy="322114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AutoShape 82">
                <a:extLst>
                  <a:ext uri="{FF2B5EF4-FFF2-40B4-BE49-F238E27FC236}">
                    <a16:creationId xmlns:a16="http://schemas.microsoft.com/office/drawing/2014/main" id="{7C822523-26CA-4D4D-BEC4-940BAEC9682F}"/>
                  </a:ext>
                </a:extLst>
              </p:cNvPr>
              <p:cNvCxnSpPr>
                <a:cxnSpLocks noChangeShapeType="1"/>
                <a:stCxn id="203" idx="2"/>
                <a:endCxn id="175" idx="0"/>
              </p:cNvCxnSpPr>
              <p:nvPr/>
            </p:nvCxnSpPr>
            <p:spPr bwMode="auto">
              <a:xfrm rot="5400000">
                <a:off x="5589244" y="3318949"/>
                <a:ext cx="441455" cy="1085954"/>
              </a:xfrm>
              <a:prstGeom prst="bentConnector3">
                <a:avLst>
                  <a:gd name="adj1" fmla="val 2856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 name="Line 83">
                <a:extLst>
                  <a:ext uri="{FF2B5EF4-FFF2-40B4-BE49-F238E27FC236}">
                    <a16:creationId xmlns:a16="http://schemas.microsoft.com/office/drawing/2014/main" id="{CAD94B44-832A-4513-A5D1-8EEA0F320B28}"/>
                  </a:ext>
                </a:extLst>
              </p:cNvPr>
              <p:cNvSpPr>
                <a:spLocks noChangeShapeType="1"/>
              </p:cNvSpPr>
              <p:nvPr/>
            </p:nvSpPr>
            <p:spPr bwMode="auto">
              <a:xfrm>
                <a:off x="5040343" y="4966220"/>
                <a:ext cx="0" cy="315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95" name="Line 84">
                <a:extLst>
                  <a:ext uri="{FF2B5EF4-FFF2-40B4-BE49-F238E27FC236}">
                    <a16:creationId xmlns:a16="http://schemas.microsoft.com/office/drawing/2014/main" id="{AE06558D-73E4-477F-A200-0C6EAA412422}"/>
                  </a:ext>
                </a:extLst>
              </p:cNvPr>
              <p:cNvSpPr>
                <a:spLocks noChangeShapeType="1"/>
              </p:cNvSpPr>
              <p:nvPr/>
            </p:nvSpPr>
            <p:spPr bwMode="auto">
              <a:xfrm flipH="1">
                <a:off x="5103890" y="4398635"/>
                <a:ext cx="72020" cy="25226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cxnSp>
            <p:nvCxnSpPr>
              <p:cNvPr id="196" name="AutoShape 85">
                <a:extLst>
                  <a:ext uri="{FF2B5EF4-FFF2-40B4-BE49-F238E27FC236}">
                    <a16:creationId xmlns:a16="http://schemas.microsoft.com/office/drawing/2014/main" id="{2B862A0E-7247-4C31-B600-D86D085F0BEB}"/>
                  </a:ext>
                </a:extLst>
              </p:cNvPr>
              <p:cNvCxnSpPr>
                <a:cxnSpLocks noChangeShapeType="1"/>
                <a:stCxn id="202" idx="2"/>
                <a:endCxn id="199" idx="0"/>
              </p:cNvCxnSpPr>
              <p:nvPr/>
            </p:nvCxnSpPr>
            <p:spPr bwMode="auto">
              <a:xfrm rot="16200000" flipH="1">
                <a:off x="6250137" y="3510954"/>
                <a:ext cx="441455" cy="703257"/>
              </a:xfrm>
              <a:prstGeom prst="bentConnector3">
                <a:avLst>
                  <a:gd name="adj1" fmla="val 7113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 name="Text Box 86">
                <a:extLst>
                  <a:ext uri="{FF2B5EF4-FFF2-40B4-BE49-F238E27FC236}">
                    <a16:creationId xmlns:a16="http://schemas.microsoft.com/office/drawing/2014/main" id="{30A64E00-2D2D-44D5-9E07-FCFE21588237}"/>
                  </a:ext>
                </a:extLst>
              </p:cNvPr>
              <p:cNvSpPr txBox="1">
                <a:spLocks noChangeArrowheads="1"/>
              </p:cNvSpPr>
              <p:nvPr/>
            </p:nvSpPr>
            <p:spPr bwMode="auto">
              <a:xfrm>
                <a:off x="6978050" y="3915173"/>
                <a:ext cx="514027" cy="338974"/>
              </a:xfrm>
              <a:prstGeom prst="rect">
                <a:avLst/>
              </a:prstGeom>
              <a:solidFill>
                <a:schemeClr val="bg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b="0">
                    <a:solidFill>
                      <a:schemeClr val="tx1"/>
                    </a:solidFill>
                    <a:latin typeface="Times New Roman" panose="02020603050405020304" pitchFamily="18" charset="0"/>
                    <a:ea typeface="新細明體" panose="02020500000000000000" pitchFamily="18" charset="-120"/>
                  </a:rPr>
                  <a:t>w, x</a:t>
                </a:r>
              </a:p>
            </p:txBody>
          </p:sp>
        </p:grpSp>
      </p:grpSp>
      <p:grpSp>
        <p:nvGrpSpPr>
          <p:cNvPr id="89" name="Group 3">
            <a:extLst>
              <a:ext uri="{FF2B5EF4-FFF2-40B4-BE49-F238E27FC236}">
                <a16:creationId xmlns:a16="http://schemas.microsoft.com/office/drawing/2014/main" id="{27832669-D65D-4682-B4A1-0E3E1A783717}"/>
              </a:ext>
            </a:extLst>
          </p:cNvPr>
          <p:cNvGrpSpPr>
            <a:grpSpLocks/>
          </p:cNvGrpSpPr>
          <p:nvPr/>
        </p:nvGrpSpPr>
        <p:grpSpPr bwMode="auto">
          <a:xfrm>
            <a:off x="2342769" y="3873307"/>
            <a:ext cx="4801151" cy="2225798"/>
            <a:chOff x="1488" y="528"/>
            <a:chExt cx="3321" cy="1790"/>
          </a:xfrm>
          <a:solidFill>
            <a:schemeClr val="bg1"/>
          </a:solidFill>
        </p:grpSpPr>
        <p:sp>
          <p:nvSpPr>
            <p:cNvPr id="91" name="Oval 4">
              <a:extLst>
                <a:ext uri="{FF2B5EF4-FFF2-40B4-BE49-F238E27FC236}">
                  <a16:creationId xmlns:a16="http://schemas.microsoft.com/office/drawing/2014/main" id="{CD4562F2-C0B0-424C-BFC4-857AA81656C8}"/>
                </a:ext>
              </a:extLst>
            </p:cNvPr>
            <p:cNvSpPr>
              <a:spLocks noChangeArrowheads="1"/>
            </p:cNvSpPr>
            <p:nvPr/>
          </p:nvSpPr>
          <p:spPr bwMode="auto">
            <a:xfrm>
              <a:off x="1488" y="2077"/>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35</a:t>
              </a:r>
            </a:p>
          </p:txBody>
        </p:sp>
        <p:sp>
          <p:nvSpPr>
            <p:cNvPr id="94" name="Oval 6">
              <a:extLst>
                <a:ext uri="{FF2B5EF4-FFF2-40B4-BE49-F238E27FC236}">
                  <a16:creationId xmlns:a16="http://schemas.microsoft.com/office/drawing/2014/main" id="{440B67FD-D4B5-4D44-857B-14244510FB9E}"/>
                </a:ext>
              </a:extLst>
            </p:cNvPr>
            <p:cNvSpPr>
              <a:spLocks noChangeArrowheads="1"/>
            </p:cNvSpPr>
            <p:nvPr/>
          </p:nvSpPr>
          <p:spPr bwMode="auto">
            <a:xfrm>
              <a:off x="2421" y="1335"/>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23</a:t>
              </a:r>
            </a:p>
          </p:txBody>
        </p:sp>
        <p:sp>
          <p:nvSpPr>
            <p:cNvPr id="95" name="Oval 7">
              <a:extLst>
                <a:ext uri="{FF2B5EF4-FFF2-40B4-BE49-F238E27FC236}">
                  <a16:creationId xmlns:a16="http://schemas.microsoft.com/office/drawing/2014/main" id="{586EA3B7-E9A2-4BC3-A103-6D80A99D4064}"/>
                </a:ext>
              </a:extLst>
            </p:cNvPr>
            <p:cNvSpPr>
              <a:spLocks noChangeArrowheads="1"/>
            </p:cNvSpPr>
            <p:nvPr/>
          </p:nvSpPr>
          <p:spPr bwMode="auto">
            <a:xfrm>
              <a:off x="2109" y="912"/>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7</a:t>
              </a:r>
            </a:p>
          </p:txBody>
        </p:sp>
        <p:sp>
          <p:nvSpPr>
            <p:cNvPr id="96" name="Line 8">
              <a:extLst>
                <a:ext uri="{FF2B5EF4-FFF2-40B4-BE49-F238E27FC236}">
                  <a16:creationId xmlns:a16="http://schemas.microsoft.com/office/drawing/2014/main" id="{C2947892-F108-469F-9E41-25C9EB47F323}"/>
                </a:ext>
              </a:extLst>
            </p:cNvPr>
            <p:cNvSpPr>
              <a:spLocks noChangeShapeType="1"/>
            </p:cNvSpPr>
            <p:nvPr/>
          </p:nvSpPr>
          <p:spPr bwMode="auto">
            <a:xfrm>
              <a:off x="2349" y="1056"/>
              <a:ext cx="1152"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7" name="Line 9">
              <a:extLst>
                <a:ext uri="{FF2B5EF4-FFF2-40B4-BE49-F238E27FC236}">
                  <a16:creationId xmlns:a16="http://schemas.microsoft.com/office/drawing/2014/main" id="{CF529340-A10B-4451-87BF-C9412A1375A2}"/>
                </a:ext>
              </a:extLst>
            </p:cNvPr>
            <p:cNvSpPr>
              <a:spLocks noChangeShapeType="1"/>
            </p:cNvSpPr>
            <p:nvPr/>
          </p:nvSpPr>
          <p:spPr bwMode="auto">
            <a:xfrm>
              <a:off x="3481" y="1037"/>
              <a:ext cx="1079" cy="0"/>
            </a:xfrm>
            <a:prstGeom prst="line">
              <a:avLst/>
            </a:prstGeom>
            <a:grpFill/>
            <a:ln w="254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98" name="Oval 10">
              <a:extLst>
                <a:ext uri="{FF2B5EF4-FFF2-40B4-BE49-F238E27FC236}">
                  <a16:creationId xmlns:a16="http://schemas.microsoft.com/office/drawing/2014/main" id="{0596C024-AC38-4BCE-B5BB-F1FEAC78562B}"/>
                </a:ext>
              </a:extLst>
            </p:cNvPr>
            <p:cNvSpPr>
              <a:spLocks noChangeArrowheads="1"/>
            </p:cNvSpPr>
            <p:nvPr/>
          </p:nvSpPr>
          <p:spPr bwMode="auto">
            <a:xfrm>
              <a:off x="3699" y="1348"/>
              <a:ext cx="224"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39</a:t>
              </a:r>
            </a:p>
          </p:txBody>
        </p:sp>
        <p:sp>
          <p:nvSpPr>
            <p:cNvPr id="99" name="Oval 11">
              <a:extLst>
                <a:ext uri="{FF2B5EF4-FFF2-40B4-BE49-F238E27FC236}">
                  <a16:creationId xmlns:a16="http://schemas.microsoft.com/office/drawing/2014/main" id="{DB0BE3DA-3AF6-4F64-A1F1-844F32025751}"/>
                </a:ext>
              </a:extLst>
            </p:cNvPr>
            <p:cNvSpPr>
              <a:spLocks noChangeArrowheads="1"/>
            </p:cNvSpPr>
            <p:nvPr/>
          </p:nvSpPr>
          <p:spPr bwMode="auto">
            <a:xfrm>
              <a:off x="3456" y="912"/>
              <a:ext cx="224" cy="241"/>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18</a:t>
              </a:r>
            </a:p>
          </p:txBody>
        </p:sp>
        <p:sp>
          <p:nvSpPr>
            <p:cNvPr id="100" name="Line 12">
              <a:extLst>
                <a:ext uri="{FF2B5EF4-FFF2-40B4-BE49-F238E27FC236}">
                  <a16:creationId xmlns:a16="http://schemas.microsoft.com/office/drawing/2014/main" id="{552DF96E-5BE4-43BD-A583-7C5788AB244B}"/>
                </a:ext>
              </a:extLst>
            </p:cNvPr>
            <p:cNvSpPr>
              <a:spLocks noChangeShapeType="1"/>
            </p:cNvSpPr>
            <p:nvPr/>
          </p:nvSpPr>
          <p:spPr bwMode="auto">
            <a:xfrm>
              <a:off x="3627" y="1152"/>
              <a:ext cx="180" cy="216"/>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nvGrpSpPr>
            <p:cNvPr id="101" name="Group 13">
              <a:extLst>
                <a:ext uri="{FF2B5EF4-FFF2-40B4-BE49-F238E27FC236}">
                  <a16:creationId xmlns:a16="http://schemas.microsoft.com/office/drawing/2014/main" id="{927D186F-AABB-40AE-A07A-D8AEF1AB502A}"/>
                </a:ext>
              </a:extLst>
            </p:cNvPr>
            <p:cNvGrpSpPr>
              <a:grpSpLocks/>
            </p:cNvGrpSpPr>
            <p:nvPr/>
          </p:nvGrpSpPr>
          <p:grpSpPr bwMode="auto">
            <a:xfrm>
              <a:off x="4557" y="912"/>
              <a:ext cx="252" cy="761"/>
              <a:chOff x="3133" y="3031"/>
              <a:chExt cx="252" cy="761"/>
            </a:xfrm>
            <a:grpFill/>
          </p:grpSpPr>
          <p:sp>
            <p:nvSpPr>
              <p:cNvPr id="120" name="Oval 14">
                <a:extLst>
                  <a:ext uri="{FF2B5EF4-FFF2-40B4-BE49-F238E27FC236}">
                    <a16:creationId xmlns:a16="http://schemas.microsoft.com/office/drawing/2014/main" id="{F1E28828-22D4-4E2D-87D6-05F2C6E57D14}"/>
                  </a:ext>
                </a:extLst>
              </p:cNvPr>
              <p:cNvSpPr>
                <a:spLocks noChangeArrowheads="1"/>
              </p:cNvSpPr>
              <p:nvPr/>
            </p:nvSpPr>
            <p:spPr bwMode="auto">
              <a:xfrm>
                <a:off x="3162" y="3552"/>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41</a:t>
                </a:r>
              </a:p>
            </p:txBody>
          </p:sp>
          <p:sp>
            <p:nvSpPr>
              <p:cNvPr id="121" name="Oval 15">
                <a:extLst>
                  <a:ext uri="{FF2B5EF4-FFF2-40B4-BE49-F238E27FC236}">
                    <a16:creationId xmlns:a16="http://schemas.microsoft.com/office/drawing/2014/main" id="{87F7BC27-F219-4E0A-A2B7-D8644584D91B}"/>
                  </a:ext>
                </a:extLst>
              </p:cNvPr>
              <p:cNvSpPr>
                <a:spLocks noChangeArrowheads="1"/>
              </p:cNvSpPr>
              <p:nvPr/>
            </p:nvSpPr>
            <p:spPr bwMode="auto">
              <a:xfrm>
                <a:off x="3133" y="3031"/>
                <a:ext cx="225"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38</a:t>
                </a:r>
              </a:p>
            </p:txBody>
          </p:sp>
          <p:sp>
            <p:nvSpPr>
              <p:cNvPr id="122" name="Line 16">
                <a:extLst>
                  <a:ext uri="{FF2B5EF4-FFF2-40B4-BE49-F238E27FC236}">
                    <a16:creationId xmlns:a16="http://schemas.microsoft.com/office/drawing/2014/main" id="{0B952D8B-9E16-4E37-A9D2-DC9E889BCB1E}"/>
                  </a:ext>
                </a:extLst>
              </p:cNvPr>
              <p:cNvSpPr>
                <a:spLocks noChangeShapeType="1"/>
              </p:cNvSpPr>
              <p:nvPr/>
            </p:nvSpPr>
            <p:spPr bwMode="auto">
              <a:xfrm>
                <a:off x="3267" y="3272"/>
                <a:ext cx="0" cy="28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
          <p:nvSpPr>
            <p:cNvPr id="102" name="Oval 17">
              <a:extLst>
                <a:ext uri="{FF2B5EF4-FFF2-40B4-BE49-F238E27FC236}">
                  <a16:creationId xmlns:a16="http://schemas.microsoft.com/office/drawing/2014/main" id="{4700CB61-D873-43A3-A228-DE89E55F3AFA}"/>
                </a:ext>
              </a:extLst>
            </p:cNvPr>
            <p:cNvSpPr>
              <a:spLocks noChangeArrowheads="1"/>
            </p:cNvSpPr>
            <p:nvPr/>
          </p:nvSpPr>
          <p:spPr bwMode="auto">
            <a:xfrm>
              <a:off x="2107" y="1764"/>
              <a:ext cx="224"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30</a:t>
              </a:r>
            </a:p>
          </p:txBody>
        </p:sp>
        <p:sp>
          <p:nvSpPr>
            <p:cNvPr id="103" name="Oval 18">
              <a:extLst>
                <a:ext uri="{FF2B5EF4-FFF2-40B4-BE49-F238E27FC236}">
                  <a16:creationId xmlns:a16="http://schemas.microsoft.com/office/drawing/2014/main" id="{E59C094A-F736-489F-A61D-31A4D2F53CAB}"/>
                </a:ext>
              </a:extLst>
            </p:cNvPr>
            <p:cNvSpPr>
              <a:spLocks noChangeArrowheads="1"/>
            </p:cNvSpPr>
            <p:nvPr/>
          </p:nvSpPr>
          <p:spPr bwMode="auto">
            <a:xfrm>
              <a:off x="2091" y="1353"/>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17</a:t>
              </a:r>
            </a:p>
          </p:txBody>
        </p:sp>
        <p:sp>
          <p:nvSpPr>
            <p:cNvPr id="104" name="Line 19">
              <a:extLst>
                <a:ext uri="{FF2B5EF4-FFF2-40B4-BE49-F238E27FC236}">
                  <a16:creationId xmlns:a16="http://schemas.microsoft.com/office/drawing/2014/main" id="{40578964-FA04-4D75-9E89-A7EF2272FE0B}"/>
                </a:ext>
              </a:extLst>
            </p:cNvPr>
            <p:cNvSpPr>
              <a:spLocks noChangeShapeType="1"/>
            </p:cNvSpPr>
            <p:nvPr/>
          </p:nvSpPr>
          <p:spPr bwMode="auto">
            <a:xfrm>
              <a:off x="2206" y="1583"/>
              <a:ext cx="0" cy="193"/>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5" name="Oval 20">
              <a:extLst>
                <a:ext uri="{FF2B5EF4-FFF2-40B4-BE49-F238E27FC236}">
                  <a16:creationId xmlns:a16="http://schemas.microsoft.com/office/drawing/2014/main" id="{E1319774-785D-43C7-BBDC-12E5D84EAE04}"/>
                </a:ext>
              </a:extLst>
            </p:cNvPr>
            <p:cNvSpPr>
              <a:spLocks noChangeArrowheads="1"/>
            </p:cNvSpPr>
            <p:nvPr/>
          </p:nvSpPr>
          <p:spPr bwMode="auto">
            <a:xfrm>
              <a:off x="1774" y="1341"/>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24</a:t>
              </a:r>
            </a:p>
          </p:txBody>
        </p:sp>
        <p:sp>
          <p:nvSpPr>
            <p:cNvPr id="106" name="Oval 21">
              <a:extLst>
                <a:ext uri="{FF2B5EF4-FFF2-40B4-BE49-F238E27FC236}">
                  <a16:creationId xmlns:a16="http://schemas.microsoft.com/office/drawing/2014/main" id="{F085FE6F-5B70-4283-8AD3-0DA80D4847B3}"/>
                </a:ext>
              </a:extLst>
            </p:cNvPr>
            <p:cNvSpPr>
              <a:spLocks noChangeArrowheads="1"/>
            </p:cNvSpPr>
            <p:nvPr/>
          </p:nvSpPr>
          <p:spPr bwMode="auto">
            <a:xfrm>
              <a:off x="1488" y="1743"/>
              <a:ext cx="223"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bg1"/>
                  </a:solidFill>
                  <a:ea typeface="新細明體" panose="02020500000000000000" pitchFamily="18" charset="-120"/>
                </a:rPr>
                <a:t>26</a:t>
              </a:r>
            </a:p>
          </p:txBody>
        </p:sp>
        <p:sp>
          <p:nvSpPr>
            <p:cNvPr id="107" name="Oval 22">
              <a:extLst>
                <a:ext uri="{FF2B5EF4-FFF2-40B4-BE49-F238E27FC236}">
                  <a16:creationId xmlns:a16="http://schemas.microsoft.com/office/drawing/2014/main" id="{BB3DF7A1-791E-462F-99F6-F7ADD8E2BEF9}"/>
                </a:ext>
              </a:extLst>
            </p:cNvPr>
            <p:cNvSpPr>
              <a:spLocks noChangeArrowheads="1"/>
            </p:cNvSpPr>
            <p:nvPr/>
          </p:nvSpPr>
          <p:spPr bwMode="auto">
            <a:xfrm>
              <a:off x="1785" y="1767"/>
              <a:ext cx="223" cy="24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46</a:t>
              </a:r>
            </a:p>
          </p:txBody>
        </p:sp>
        <p:sp>
          <p:nvSpPr>
            <p:cNvPr id="108" name="Line 23">
              <a:extLst>
                <a:ext uri="{FF2B5EF4-FFF2-40B4-BE49-F238E27FC236}">
                  <a16:creationId xmlns:a16="http://schemas.microsoft.com/office/drawing/2014/main" id="{BBD052D5-CC6C-4B25-863E-99C5F5F84B4B}"/>
                </a:ext>
              </a:extLst>
            </p:cNvPr>
            <p:cNvSpPr>
              <a:spLocks noChangeShapeType="1"/>
            </p:cNvSpPr>
            <p:nvPr/>
          </p:nvSpPr>
          <p:spPr bwMode="auto">
            <a:xfrm flipH="1">
              <a:off x="1629" y="1536"/>
              <a:ext cx="192"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09" name="Line 24">
              <a:extLst>
                <a:ext uri="{FF2B5EF4-FFF2-40B4-BE49-F238E27FC236}">
                  <a16:creationId xmlns:a16="http://schemas.microsoft.com/office/drawing/2014/main" id="{C9CA3142-2D4F-4B87-855A-308D11AD1DE1}"/>
                </a:ext>
              </a:extLst>
            </p:cNvPr>
            <p:cNvSpPr>
              <a:spLocks noChangeShapeType="1"/>
            </p:cNvSpPr>
            <p:nvPr/>
          </p:nvSpPr>
          <p:spPr bwMode="auto">
            <a:xfrm>
              <a:off x="1869" y="1584"/>
              <a:ext cx="28" cy="19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0" name="Line 25">
              <a:extLst>
                <a:ext uri="{FF2B5EF4-FFF2-40B4-BE49-F238E27FC236}">
                  <a16:creationId xmlns:a16="http://schemas.microsoft.com/office/drawing/2014/main" id="{60F21236-2E23-4F4F-B598-20594D558971}"/>
                </a:ext>
              </a:extLst>
            </p:cNvPr>
            <p:cNvSpPr>
              <a:spLocks noChangeShapeType="1"/>
            </p:cNvSpPr>
            <p:nvPr/>
          </p:nvSpPr>
          <p:spPr bwMode="auto">
            <a:xfrm>
              <a:off x="1581" y="1968"/>
              <a:ext cx="0" cy="144"/>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1" name="Oval 26">
              <a:extLst>
                <a:ext uri="{FF2B5EF4-FFF2-40B4-BE49-F238E27FC236}">
                  <a16:creationId xmlns:a16="http://schemas.microsoft.com/office/drawing/2014/main" id="{EE6E4D0D-5C2E-4A79-9272-1BD28DDE9904}"/>
                </a:ext>
              </a:extLst>
            </p:cNvPr>
            <p:cNvSpPr>
              <a:spLocks noChangeArrowheads="1"/>
            </p:cNvSpPr>
            <p:nvPr/>
          </p:nvSpPr>
          <p:spPr bwMode="auto">
            <a:xfrm>
              <a:off x="3312" y="1344"/>
              <a:ext cx="223" cy="239"/>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21</a:t>
              </a:r>
            </a:p>
          </p:txBody>
        </p:sp>
        <p:sp>
          <p:nvSpPr>
            <p:cNvPr id="112" name="Oval 27">
              <a:extLst>
                <a:ext uri="{FF2B5EF4-FFF2-40B4-BE49-F238E27FC236}">
                  <a16:creationId xmlns:a16="http://schemas.microsoft.com/office/drawing/2014/main" id="{A2048E73-7F21-464F-8A24-140849513CD5}"/>
                </a:ext>
              </a:extLst>
            </p:cNvPr>
            <p:cNvSpPr>
              <a:spLocks noChangeArrowheads="1"/>
            </p:cNvSpPr>
            <p:nvPr/>
          </p:nvSpPr>
          <p:spPr bwMode="auto">
            <a:xfrm>
              <a:off x="3312" y="1824"/>
              <a:ext cx="223" cy="240"/>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400">
                  <a:solidFill>
                    <a:schemeClr val="tx1"/>
                  </a:solidFill>
                  <a:ea typeface="新細明體" panose="02020500000000000000" pitchFamily="18" charset="-120"/>
                </a:rPr>
                <a:t>52</a:t>
              </a:r>
            </a:p>
          </p:txBody>
        </p:sp>
        <p:sp>
          <p:nvSpPr>
            <p:cNvPr id="113" name="Line 28">
              <a:extLst>
                <a:ext uri="{FF2B5EF4-FFF2-40B4-BE49-F238E27FC236}">
                  <a16:creationId xmlns:a16="http://schemas.microsoft.com/office/drawing/2014/main" id="{ED0138B1-C359-4681-B50B-27D40E300D51}"/>
                </a:ext>
              </a:extLst>
            </p:cNvPr>
            <p:cNvSpPr>
              <a:spLocks noChangeShapeType="1"/>
            </p:cNvSpPr>
            <p:nvPr/>
          </p:nvSpPr>
          <p:spPr bwMode="auto">
            <a:xfrm flipH="1">
              <a:off x="2199" y="1152"/>
              <a:ext cx="6" cy="228"/>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4" name="Line 29">
              <a:extLst>
                <a:ext uri="{FF2B5EF4-FFF2-40B4-BE49-F238E27FC236}">
                  <a16:creationId xmlns:a16="http://schemas.microsoft.com/office/drawing/2014/main" id="{36EE826D-4CEA-44D5-B442-AA64C988131A}"/>
                </a:ext>
              </a:extLst>
            </p:cNvPr>
            <p:cNvSpPr>
              <a:spLocks noChangeShapeType="1"/>
            </p:cNvSpPr>
            <p:nvPr/>
          </p:nvSpPr>
          <p:spPr bwMode="auto">
            <a:xfrm>
              <a:off x="2295" y="1116"/>
              <a:ext cx="228" cy="219"/>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5" name="Line 30">
              <a:extLst>
                <a:ext uri="{FF2B5EF4-FFF2-40B4-BE49-F238E27FC236}">
                  <a16:creationId xmlns:a16="http://schemas.microsoft.com/office/drawing/2014/main" id="{D14EFABC-E53B-4A4C-A1BA-E95AF82761EE}"/>
                </a:ext>
              </a:extLst>
            </p:cNvPr>
            <p:cNvSpPr>
              <a:spLocks noChangeShapeType="1"/>
            </p:cNvSpPr>
            <p:nvPr/>
          </p:nvSpPr>
          <p:spPr bwMode="auto">
            <a:xfrm flipH="1">
              <a:off x="1917" y="1104"/>
              <a:ext cx="240"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6" name="Line 31">
              <a:extLst>
                <a:ext uri="{FF2B5EF4-FFF2-40B4-BE49-F238E27FC236}">
                  <a16:creationId xmlns:a16="http://schemas.microsoft.com/office/drawing/2014/main" id="{89D4D4A3-2640-48F5-9E1E-0B82103201CC}"/>
                </a:ext>
              </a:extLst>
            </p:cNvPr>
            <p:cNvSpPr>
              <a:spLocks noChangeShapeType="1"/>
            </p:cNvSpPr>
            <p:nvPr/>
          </p:nvSpPr>
          <p:spPr bwMode="auto">
            <a:xfrm>
              <a:off x="3408" y="1584"/>
              <a:ext cx="0" cy="24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7" name="Line 32">
              <a:extLst>
                <a:ext uri="{FF2B5EF4-FFF2-40B4-BE49-F238E27FC236}">
                  <a16:creationId xmlns:a16="http://schemas.microsoft.com/office/drawing/2014/main" id="{FDA38048-D600-4C4E-8213-03C27935FAEF}"/>
                </a:ext>
              </a:extLst>
            </p:cNvPr>
            <p:cNvSpPr>
              <a:spLocks noChangeShapeType="1"/>
            </p:cNvSpPr>
            <p:nvPr/>
          </p:nvSpPr>
          <p:spPr bwMode="auto">
            <a:xfrm flipH="1">
              <a:off x="3453" y="1152"/>
              <a:ext cx="51" cy="192"/>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sp>
          <p:nvSpPr>
            <p:cNvPr id="118" name="Text Box 33">
              <a:extLst>
                <a:ext uri="{FF2B5EF4-FFF2-40B4-BE49-F238E27FC236}">
                  <a16:creationId xmlns:a16="http://schemas.microsoft.com/office/drawing/2014/main" id="{10173106-3EB7-427E-AF4D-89EB69B16B94}"/>
                </a:ext>
              </a:extLst>
            </p:cNvPr>
            <p:cNvSpPr txBox="1">
              <a:spLocks noChangeArrowheads="1"/>
            </p:cNvSpPr>
            <p:nvPr/>
          </p:nvSpPr>
          <p:spPr bwMode="auto">
            <a:xfrm>
              <a:off x="1872" y="528"/>
              <a:ext cx="472" cy="26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400" i="1">
                  <a:solidFill>
                    <a:schemeClr val="tx1"/>
                  </a:solidFill>
                  <a:latin typeface="Times New Roman" panose="02020603050405020304" pitchFamily="18" charset="0"/>
                  <a:ea typeface="新細明體" panose="02020500000000000000" pitchFamily="18" charset="-120"/>
                </a:rPr>
                <a:t>H.min</a:t>
              </a:r>
              <a:endParaRPr lang="en-US" altLang="zh-TW" sz="1400">
                <a:solidFill>
                  <a:schemeClr val="tx1"/>
                </a:solidFill>
                <a:latin typeface="Times New Roman" panose="02020603050405020304" pitchFamily="18" charset="0"/>
                <a:ea typeface="新細明體" panose="02020500000000000000" pitchFamily="18" charset="-120"/>
              </a:endParaRPr>
            </a:p>
          </p:txBody>
        </p:sp>
        <p:sp>
          <p:nvSpPr>
            <p:cNvPr id="119" name="Line 34">
              <a:extLst>
                <a:ext uri="{FF2B5EF4-FFF2-40B4-BE49-F238E27FC236}">
                  <a16:creationId xmlns:a16="http://schemas.microsoft.com/office/drawing/2014/main" id="{0EA1D6FA-7B14-40EA-9C17-E294915444C8}"/>
                </a:ext>
              </a:extLst>
            </p:cNvPr>
            <p:cNvSpPr>
              <a:spLocks noChangeShapeType="1"/>
            </p:cNvSpPr>
            <p:nvPr/>
          </p:nvSpPr>
          <p:spPr bwMode="auto">
            <a:xfrm>
              <a:off x="2208" y="776"/>
              <a:ext cx="3" cy="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400"/>
            </a:p>
          </p:txBody>
        </p:sp>
      </p:grpSp>
    </p:spTree>
    <p:extLst>
      <p:ext uri="{BB962C8B-B14F-4D97-AF65-F5344CB8AC3E}">
        <p14:creationId xmlns:p14="http://schemas.microsoft.com/office/powerpoint/2010/main" val="37935867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buNone/>
            </a:pPr>
            <a:r>
              <a:rPr lang="en-US" altLang="en-US" sz="2400" b="1" dirty="0">
                <a:solidFill>
                  <a:srgbClr val="080808"/>
                </a:solidFill>
              </a:rPr>
              <a:t>Extracting the minimum node</a:t>
            </a:r>
          </a:p>
          <a:p>
            <a:pPr marL="0" indent="0" algn="just" defTabSz="536575" eaLnBrk="1" hangingPunct="1">
              <a:buNone/>
            </a:pPr>
            <a:r>
              <a:rPr lang="en-US" altLang="en-US" sz="1800" dirty="0">
                <a:solidFill>
                  <a:srgbClr val="080808"/>
                </a:solidFill>
              </a:rPr>
              <a:t>CONSOLIDATE(H)</a:t>
            </a:r>
          </a:p>
          <a:p>
            <a:pPr marL="0" indent="0" algn="just" defTabSz="536575" eaLnBrk="1" hangingPunct="1">
              <a:buNone/>
              <a:tabLst>
                <a:tab pos="357188" algn="l"/>
              </a:tabLst>
            </a:pPr>
            <a:r>
              <a:rPr lang="en-US" altLang="en-US" sz="1800" dirty="0">
                <a:solidFill>
                  <a:srgbClr val="080808"/>
                </a:solidFill>
              </a:rPr>
              <a:t> 1 	for </a:t>
            </a:r>
            <a:r>
              <a:rPr lang="en-US" altLang="en-US" sz="1800" dirty="0" err="1">
                <a:solidFill>
                  <a:srgbClr val="080808"/>
                </a:solidFill>
              </a:rPr>
              <a:t>i</a:t>
            </a:r>
            <a:r>
              <a:rPr lang="en-US" altLang="en-US" sz="1800" dirty="0">
                <a:solidFill>
                  <a:srgbClr val="080808"/>
                </a:solidFill>
              </a:rPr>
              <a:t> ← 0 to D(n[H])</a:t>
            </a:r>
          </a:p>
          <a:p>
            <a:pPr marL="0" indent="0" algn="just" defTabSz="536575" eaLnBrk="1" hangingPunct="1">
              <a:buNone/>
              <a:tabLst>
                <a:tab pos="357188" algn="l"/>
              </a:tabLst>
            </a:pPr>
            <a:r>
              <a:rPr lang="en-US" altLang="en-US" sz="1800" dirty="0">
                <a:solidFill>
                  <a:srgbClr val="080808"/>
                </a:solidFill>
              </a:rPr>
              <a:t> 2 		do A[</a:t>
            </a:r>
            <a:r>
              <a:rPr lang="en-US" altLang="en-US" sz="1800" dirty="0" err="1">
                <a:solidFill>
                  <a:srgbClr val="080808"/>
                </a:solidFill>
              </a:rPr>
              <a:t>i</a:t>
            </a:r>
            <a:r>
              <a:rPr lang="en-US" altLang="en-US" sz="1800" dirty="0">
                <a:solidFill>
                  <a:srgbClr val="080808"/>
                </a:solidFill>
              </a:rPr>
              <a:t>] ← NIL</a:t>
            </a:r>
          </a:p>
          <a:p>
            <a:pPr marL="0" indent="0" algn="just" defTabSz="536575" eaLnBrk="1" hangingPunct="1">
              <a:buNone/>
              <a:tabLst>
                <a:tab pos="357188" algn="l"/>
              </a:tabLst>
            </a:pPr>
            <a:r>
              <a:rPr lang="en-US" altLang="en-US" sz="1800" dirty="0">
                <a:solidFill>
                  <a:srgbClr val="080808"/>
                </a:solidFill>
              </a:rPr>
              <a:t> 3 for each node w in the root list of H</a:t>
            </a:r>
          </a:p>
          <a:p>
            <a:pPr marL="0" indent="0" algn="just" defTabSz="536575" eaLnBrk="1" hangingPunct="1">
              <a:buNone/>
              <a:tabLst>
                <a:tab pos="357188" algn="l"/>
              </a:tabLst>
            </a:pPr>
            <a:r>
              <a:rPr lang="en-US" altLang="en-US" sz="1800" dirty="0">
                <a:solidFill>
                  <a:srgbClr val="080808"/>
                </a:solidFill>
              </a:rPr>
              <a:t> 4 	do x ← w</a:t>
            </a:r>
          </a:p>
          <a:p>
            <a:pPr marL="0" indent="0" algn="just" defTabSz="536575" eaLnBrk="1" hangingPunct="1">
              <a:buNone/>
              <a:tabLst>
                <a:tab pos="357188" algn="l"/>
              </a:tabLst>
            </a:pPr>
            <a:r>
              <a:rPr lang="en-US" altLang="en-US" sz="1800" dirty="0">
                <a:solidFill>
                  <a:srgbClr val="080808"/>
                </a:solidFill>
              </a:rPr>
              <a:t> 5 		d ← degree[x]</a:t>
            </a:r>
          </a:p>
          <a:p>
            <a:pPr marL="0" indent="0" algn="just" defTabSz="536575" eaLnBrk="1" hangingPunct="1">
              <a:buNone/>
              <a:tabLst>
                <a:tab pos="357188" algn="l"/>
              </a:tabLst>
            </a:pPr>
            <a:r>
              <a:rPr lang="en-US" altLang="en-US" sz="1800" dirty="0">
                <a:solidFill>
                  <a:srgbClr val="080808"/>
                </a:solidFill>
              </a:rPr>
              <a:t> 6 		while A[d] ≠ NIL</a:t>
            </a:r>
          </a:p>
          <a:p>
            <a:pPr marL="0" indent="0" algn="just" defTabSz="536575" eaLnBrk="1" hangingPunct="1">
              <a:buNone/>
              <a:tabLst>
                <a:tab pos="357188" algn="l"/>
              </a:tabLst>
            </a:pPr>
            <a:r>
              <a:rPr lang="en-US" altLang="en-US" sz="1800" dirty="0">
                <a:solidFill>
                  <a:srgbClr val="080808"/>
                </a:solidFill>
              </a:rPr>
              <a:t> 7 			do y ← A[d] ▹ Another node with the same degree as x.</a:t>
            </a:r>
          </a:p>
          <a:p>
            <a:pPr marL="0" indent="0" algn="just" defTabSz="536575" eaLnBrk="1" hangingPunct="1">
              <a:buNone/>
              <a:tabLst>
                <a:tab pos="357188" algn="l"/>
              </a:tabLst>
            </a:pPr>
            <a:r>
              <a:rPr lang="en-US" altLang="en-US" sz="1800" dirty="0">
                <a:solidFill>
                  <a:srgbClr val="080808"/>
                </a:solidFill>
              </a:rPr>
              <a:t> 8 				if key[x] &gt; key[y]</a:t>
            </a:r>
          </a:p>
          <a:p>
            <a:pPr marL="0" indent="0" algn="just" defTabSz="536575" eaLnBrk="1" hangingPunct="1">
              <a:buNone/>
              <a:tabLst>
                <a:tab pos="357188" algn="l"/>
              </a:tabLst>
            </a:pPr>
            <a:r>
              <a:rPr lang="en-US" altLang="en-US" sz="1800" dirty="0">
                <a:solidFill>
                  <a:srgbClr val="080808"/>
                </a:solidFill>
              </a:rPr>
              <a:t> 9 					then exchange x ↔ y</a:t>
            </a:r>
          </a:p>
          <a:p>
            <a:pPr marL="0" indent="0" algn="just" defTabSz="536575" eaLnBrk="1" hangingPunct="1">
              <a:buNone/>
              <a:tabLst>
                <a:tab pos="357188" algn="l"/>
              </a:tabLst>
            </a:pPr>
            <a:r>
              <a:rPr lang="en-US" altLang="en-US" sz="1800" dirty="0">
                <a:solidFill>
                  <a:srgbClr val="080808"/>
                </a:solidFill>
              </a:rPr>
              <a:t>10 				FIB-HEAP-LINK(H, y, x)</a:t>
            </a:r>
          </a:p>
          <a:p>
            <a:pPr marL="0" indent="0" algn="just" defTabSz="536575" eaLnBrk="1" hangingPunct="1">
              <a:buNone/>
              <a:tabLst>
                <a:tab pos="357188" algn="l"/>
              </a:tabLst>
            </a:pPr>
            <a:r>
              <a:rPr lang="en-US" altLang="en-US" sz="1800" dirty="0">
                <a:solidFill>
                  <a:srgbClr val="080808"/>
                </a:solidFill>
              </a:rPr>
              <a:t>11 				A[d] ← NIL</a:t>
            </a:r>
          </a:p>
          <a:p>
            <a:pPr marL="0" indent="0" algn="just" defTabSz="536575" eaLnBrk="1" hangingPunct="1">
              <a:buNone/>
              <a:tabLst>
                <a:tab pos="357188" algn="l"/>
              </a:tabLst>
            </a:pPr>
            <a:r>
              <a:rPr lang="en-US" altLang="en-US" sz="1800" dirty="0">
                <a:solidFill>
                  <a:srgbClr val="080808"/>
                </a:solidFill>
              </a:rPr>
              <a:t>12 				d ← d + 1</a:t>
            </a:r>
          </a:p>
          <a:p>
            <a:pPr marL="0" indent="0" algn="just" defTabSz="536575" eaLnBrk="1" hangingPunct="1">
              <a:buNone/>
              <a:tabLst>
                <a:tab pos="357188" algn="l"/>
              </a:tabLst>
            </a:pPr>
            <a:r>
              <a:rPr lang="en-US" altLang="en-US" sz="1800" dirty="0">
                <a:solidFill>
                  <a:srgbClr val="080808"/>
                </a:solidFill>
              </a:rPr>
              <a:t>13 		A[d] ← x</a:t>
            </a:r>
          </a:p>
        </p:txBody>
      </p:sp>
    </p:spTree>
    <p:extLst>
      <p:ext uri="{BB962C8B-B14F-4D97-AF65-F5344CB8AC3E}">
        <p14:creationId xmlns:p14="http://schemas.microsoft.com/office/powerpoint/2010/main" val="427744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200" dirty="0">
                <a:solidFill>
                  <a:srgbClr val="080808"/>
                </a:solidFill>
              </a:rPr>
              <a:t>Nodes within a Fibonacci heap can be removed from their tree without restructuring them.</a:t>
            </a:r>
          </a:p>
          <a:p>
            <a:pPr lvl="1" algn="just">
              <a:buFont typeface="Arial" panose="020B0604020202020204" pitchFamily="34" charset="0"/>
              <a:buChar char="•"/>
            </a:pPr>
            <a:r>
              <a:rPr lang="en-US" altLang="en-US" sz="2200" dirty="0">
                <a:solidFill>
                  <a:srgbClr val="080808"/>
                </a:solidFill>
              </a:rPr>
              <a:t>So the order does not necessarily indicate the maximum height of the tree or number of nodes it contain. Some examples of order 0, 1, 2 are given below for easy understanding.</a:t>
            </a:r>
          </a:p>
          <a:p>
            <a:pPr algn="just"/>
            <a:endParaRPr lang="en-US" altLang="en-US" sz="2400" dirty="0">
              <a:solidFill>
                <a:srgbClr val="080808"/>
              </a:solidFill>
            </a:endParaRPr>
          </a:p>
        </p:txBody>
      </p:sp>
      <p:grpSp>
        <p:nvGrpSpPr>
          <p:cNvPr id="7" name="Group 6">
            <a:extLst>
              <a:ext uri="{FF2B5EF4-FFF2-40B4-BE49-F238E27FC236}">
                <a16:creationId xmlns:a16="http://schemas.microsoft.com/office/drawing/2014/main" id="{10B6E8C4-B27B-48BF-B8DF-ABFDE4A22B71}"/>
              </a:ext>
            </a:extLst>
          </p:cNvPr>
          <p:cNvGrpSpPr/>
          <p:nvPr/>
        </p:nvGrpSpPr>
        <p:grpSpPr>
          <a:xfrm>
            <a:off x="971600" y="3507729"/>
            <a:ext cx="7606612" cy="2579546"/>
            <a:chOff x="1075354" y="3429000"/>
            <a:chExt cx="7606612" cy="2579546"/>
          </a:xfrm>
        </p:grpSpPr>
        <p:grpSp>
          <p:nvGrpSpPr>
            <p:cNvPr id="2" name="Group 1">
              <a:extLst>
                <a:ext uri="{FF2B5EF4-FFF2-40B4-BE49-F238E27FC236}">
                  <a16:creationId xmlns:a16="http://schemas.microsoft.com/office/drawing/2014/main" id="{095F6712-E884-44E4-8839-D3BE9677EB97}"/>
                </a:ext>
              </a:extLst>
            </p:cNvPr>
            <p:cNvGrpSpPr/>
            <p:nvPr/>
          </p:nvGrpSpPr>
          <p:grpSpPr>
            <a:xfrm>
              <a:off x="1949624" y="3517387"/>
              <a:ext cx="365125" cy="1066800"/>
              <a:chOff x="1431925" y="3961755"/>
              <a:chExt cx="365125" cy="1066800"/>
            </a:xfrm>
          </p:grpSpPr>
          <p:sp>
            <p:nvSpPr>
              <p:cNvPr id="9" name="Oval 71">
                <a:extLst>
                  <a:ext uri="{FF2B5EF4-FFF2-40B4-BE49-F238E27FC236}">
                    <a16:creationId xmlns:a16="http://schemas.microsoft.com/office/drawing/2014/main" id="{851AD061-4573-4485-B5A5-19772F600EF2}"/>
                  </a:ext>
                </a:extLst>
              </p:cNvPr>
              <p:cNvSpPr>
                <a:spLocks noChangeAspect="1" noChangeArrowheads="1"/>
              </p:cNvSpPr>
              <p:nvPr/>
            </p:nvSpPr>
            <p:spPr bwMode="auto">
              <a:xfrm>
                <a:off x="1431925" y="4655492"/>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30</a:t>
                </a:r>
              </a:p>
            </p:txBody>
          </p:sp>
          <p:sp>
            <p:nvSpPr>
              <p:cNvPr id="10" name="Oval 72">
                <a:extLst>
                  <a:ext uri="{FF2B5EF4-FFF2-40B4-BE49-F238E27FC236}">
                    <a16:creationId xmlns:a16="http://schemas.microsoft.com/office/drawing/2014/main" id="{89D37B5B-7FC4-430F-BE72-EE95C5F4F052}"/>
                  </a:ext>
                </a:extLst>
              </p:cNvPr>
              <p:cNvSpPr>
                <a:spLocks noChangeAspect="1" noChangeArrowheads="1"/>
              </p:cNvSpPr>
              <p:nvPr/>
            </p:nvSpPr>
            <p:spPr bwMode="auto">
              <a:xfrm>
                <a:off x="14319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17</a:t>
                </a:r>
                <a:endParaRPr lang="en-US" altLang="en-US">
                  <a:latin typeface="Times New Roman" panose="02020603050405020304" pitchFamily="18" charset="0"/>
                </a:endParaRPr>
              </a:p>
            </p:txBody>
          </p:sp>
          <p:cxnSp>
            <p:nvCxnSpPr>
              <p:cNvPr id="11" name="AutoShape 73">
                <a:extLst>
                  <a:ext uri="{FF2B5EF4-FFF2-40B4-BE49-F238E27FC236}">
                    <a16:creationId xmlns:a16="http://schemas.microsoft.com/office/drawing/2014/main" id="{6E1E3740-2A71-472E-9C0A-2AEF47271E4E}"/>
                  </a:ext>
                </a:extLst>
              </p:cNvPr>
              <p:cNvCxnSpPr>
                <a:cxnSpLocks noChangeShapeType="1"/>
                <a:stCxn id="9" idx="0"/>
                <a:endCxn id="10" idx="4"/>
              </p:cNvCxnSpPr>
              <p:nvPr/>
            </p:nvCxnSpPr>
            <p:spPr bwMode="auto">
              <a:xfrm flipV="1">
                <a:off x="1614487" y="4342755"/>
                <a:ext cx="0" cy="304800"/>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3" name="Group 2">
              <a:extLst>
                <a:ext uri="{FF2B5EF4-FFF2-40B4-BE49-F238E27FC236}">
                  <a16:creationId xmlns:a16="http://schemas.microsoft.com/office/drawing/2014/main" id="{5A196F65-F5CB-4048-BFC4-6A3C82D5EF38}"/>
                </a:ext>
              </a:extLst>
            </p:cNvPr>
            <p:cNvGrpSpPr/>
            <p:nvPr/>
          </p:nvGrpSpPr>
          <p:grpSpPr>
            <a:xfrm>
              <a:off x="3231518" y="3509837"/>
              <a:ext cx="966788" cy="1074737"/>
              <a:chOff x="2201862" y="3961755"/>
              <a:chExt cx="966788" cy="1074737"/>
            </a:xfrm>
          </p:grpSpPr>
          <p:sp>
            <p:nvSpPr>
              <p:cNvPr id="14" name="Oval 76">
                <a:extLst>
                  <a:ext uri="{FF2B5EF4-FFF2-40B4-BE49-F238E27FC236}">
                    <a16:creationId xmlns:a16="http://schemas.microsoft.com/office/drawing/2014/main" id="{8935C18F-3885-495A-92BD-36207121FA62}"/>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sp>
            <p:nvSpPr>
              <p:cNvPr id="16" name="Oval 78">
                <a:extLst>
                  <a:ext uri="{FF2B5EF4-FFF2-40B4-BE49-F238E27FC236}">
                    <a16:creationId xmlns:a16="http://schemas.microsoft.com/office/drawing/2014/main" id="{AF25D474-6B3F-43E4-9A7A-8E6B8836411E}"/>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17" name="AutoShape 79">
                <a:extLst>
                  <a:ext uri="{FF2B5EF4-FFF2-40B4-BE49-F238E27FC236}">
                    <a16:creationId xmlns:a16="http://schemas.microsoft.com/office/drawing/2014/main" id="{4338AD76-0088-4C7F-B09A-9A90CBB6D319}"/>
                  </a:ext>
                </a:extLst>
              </p:cNvPr>
              <p:cNvCxnSpPr>
                <a:cxnSpLocks noChangeShapeType="1"/>
                <a:stCxn id="16" idx="0"/>
                <a:endCxn id="19"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AutoShape 80">
                <a:extLst>
                  <a:ext uri="{FF2B5EF4-FFF2-40B4-BE49-F238E27FC236}">
                    <a16:creationId xmlns:a16="http://schemas.microsoft.com/office/drawing/2014/main" id="{3EFC3DB8-039F-4BF3-9440-7829B2D2894A}"/>
                  </a:ext>
                </a:extLst>
              </p:cNvPr>
              <p:cNvCxnSpPr>
                <a:cxnSpLocks noChangeShapeType="1"/>
                <a:stCxn id="14" idx="7"/>
                <a:endCxn id="19"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Oval 81">
                <a:extLst>
                  <a:ext uri="{FF2B5EF4-FFF2-40B4-BE49-F238E27FC236}">
                    <a16:creationId xmlns:a16="http://schemas.microsoft.com/office/drawing/2014/main" id="{B6842EFB-D7C4-470D-BE94-83B46F8FFC70}"/>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nvGrpSpPr>
            <p:cNvPr id="71685" name="Group 71684">
              <a:extLst>
                <a:ext uri="{FF2B5EF4-FFF2-40B4-BE49-F238E27FC236}">
                  <a16:creationId xmlns:a16="http://schemas.microsoft.com/office/drawing/2014/main" id="{323A5887-BFEA-4593-92CA-5143BD207429}"/>
                </a:ext>
              </a:extLst>
            </p:cNvPr>
            <p:cNvGrpSpPr/>
            <p:nvPr/>
          </p:nvGrpSpPr>
          <p:grpSpPr>
            <a:xfrm>
              <a:off x="6716641" y="3429000"/>
              <a:ext cx="1965325" cy="1912937"/>
              <a:chOff x="6392862" y="4795834"/>
              <a:chExt cx="1965325" cy="1912937"/>
            </a:xfrm>
          </p:grpSpPr>
          <p:sp>
            <p:nvSpPr>
              <p:cNvPr id="22" name="Oval 89">
                <a:extLst>
                  <a:ext uri="{FF2B5EF4-FFF2-40B4-BE49-F238E27FC236}">
                    <a16:creationId xmlns:a16="http://schemas.microsoft.com/office/drawing/2014/main" id="{C0FCA173-D942-4CFB-8DFC-33AB1DA66C8E}"/>
                  </a:ext>
                </a:extLst>
              </p:cNvPr>
              <p:cNvSpPr>
                <a:spLocks noChangeAspect="1" noChangeArrowheads="1"/>
              </p:cNvSpPr>
              <p:nvPr/>
            </p:nvSpPr>
            <p:spPr bwMode="auto">
              <a:xfrm>
                <a:off x="6392862" y="6335709"/>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dirty="0">
                    <a:solidFill>
                      <a:schemeClr val="bg1"/>
                    </a:solidFill>
                  </a:rPr>
                  <a:t>39</a:t>
                </a:r>
              </a:p>
            </p:txBody>
          </p:sp>
          <p:cxnSp>
            <p:nvCxnSpPr>
              <p:cNvPr id="23" name="AutoShape 90">
                <a:extLst>
                  <a:ext uri="{FF2B5EF4-FFF2-40B4-BE49-F238E27FC236}">
                    <a16:creationId xmlns:a16="http://schemas.microsoft.com/office/drawing/2014/main" id="{7365C5F4-5B52-4F95-AD5F-2BC3BF432B78}"/>
                  </a:ext>
                </a:extLst>
              </p:cNvPr>
              <p:cNvCxnSpPr>
                <a:cxnSpLocks noChangeShapeType="1"/>
                <a:stCxn id="22" idx="0"/>
                <a:endCxn id="26" idx="4"/>
              </p:cNvCxnSpPr>
              <p:nvPr/>
            </p:nvCxnSpPr>
            <p:spPr bwMode="auto">
              <a:xfrm flipV="1">
                <a:off x="6575425" y="6015034"/>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91">
                <a:extLst>
                  <a:ext uri="{FF2B5EF4-FFF2-40B4-BE49-F238E27FC236}">
                    <a16:creationId xmlns:a16="http://schemas.microsoft.com/office/drawing/2014/main" id="{601E0A4D-0470-44E9-A716-F9EC364742DE}"/>
                  </a:ext>
                </a:extLst>
              </p:cNvPr>
              <p:cNvSpPr>
                <a:spLocks noChangeAspect="1" noChangeArrowheads="1"/>
              </p:cNvSpPr>
              <p:nvPr/>
            </p:nvSpPr>
            <p:spPr bwMode="auto">
              <a:xfrm>
                <a:off x="7993062" y="5637209"/>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41</a:t>
                </a:r>
              </a:p>
            </p:txBody>
          </p:sp>
          <p:cxnSp>
            <p:nvCxnSpPr>
              <p:cNvPr id="25" name="AutoShape 92">
                <a:extLst>
                  <a:ext uri="{FF2B5EF4-FFF2-40B4-BE49-F238E27FC236}">
                    <a16:creationId xmlns:a16="http://schemas.microsoft.com/office/drawing/2014/main" id="{A787808D-055C-4538-B1EB-A34B3B623848}"/>
                  </a:ext>
                </a:extLst>
              </p:cNvPr>
              <p:cNvCxnSpPr>
                <a:cxnSpLocks noChangeShapeType="1"/>
                <a:stCxn id="24" idx="0"/>
                <a:endCxn id="28" idx="5"/>
              </p:cNvCxnSpPr>
              <p:nvPr/>
            </p:nvCxnSpPr>
            <p:spPr bwMode="auto">
              <a:xfrm flipH="1" flipV="1">
                <a:off x="7526337" y="5122859"/>
                <a:ext cx="649288" cy="50641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Oval 93">
                <a:extLst>
                  <a:ext uri="{FF2B5EF4-FFF2-40B4-BE49-F238E27FC236}">
                    <a16:creationId xmlns:a16="http://schemas.microsoft.com/office/drawing/2014/main" id="{E953D727-45CA-4601-B8D7-9906801AE3C8}"/>
                  </a:ext>
                </a:extLst>
              </p:cNvPr>
              <p:cNvSpPr>
                <a:spLocks noChangeAspect="1" noChangeArrowheads="1"/>
              </p:cNvSpPr>
              <p:nvPr/>
            </p:nvSpPr>
            <p:spPr bwMode="auto">
              <a:xfrm>
                <a:off x="6392862" y="5634034"/>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sp>
            <p:nvSpPr>
              <p:cNvPr id="27" name="Oval 94">
                <a:extLst>
                  <a:ext uri="{FF2B5EF4-FFF2-40B4-BE49-F238E27FC236}">
                    <a16:creationId xmlns:a16="http://schemas.microsoft.com/office/drawing/2014/main" id="{04040F85-C094-44A0-85EA-90430DB5420A}"/>
                  </a:ext>
                </a:extLst>
              </p:cNvPr>
              <p:cNvSpPr>
                <a:spLocks noChangeAspect="1" noChangeArrowheads="1"/>
              </p:cNvSpPr>
              <p:nvPr/>
            </p:nvSpPr>
            <p:spPr bwMode="auto">
              <a:xfrm>
                <a:off x="7215187" y="56340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52</a:t>
                </a:r>
              </a:p>
            </p:txBody>
          </p:sp>
          <p:sp>
            <p:nvSpPr>
              <p:cNvPr id="28" name="Oval 95">
                <a:extLst>
                  <a:ext uri="{FF2B5EF4-FFF2-40B4-BE49-F238E27FC236}">
                    <a16:creationId xmlns:a16="http://schemas.microsoft.com/office/drawing/2014/main" id="{9927CF07-8FFE-4ECD-B24E-14F7AD42AE77}"/>
                  </a:ext>
                </a:extLst>
              </p:cNvPr>
              <p:cNvSpPr>
                <a:spLocks noChangeAspect="1" noChangeArrowheads="1"/>
              </p:cNvSpPr>
              <p:nvPr/>
            </p:nvSpPr>
            <p:spPr bwMode="auto">
              <a:xfrm>
                <a:off x="7215187" y="47958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a:t>
                </a:r>
              </a:p>
            </p:txBody>
          </p:sp>
          <p:cxnSp>
            <p:nvCxnSpPr>
              <p:cNvPr id="29" name="AutoShape 96">
                <a:extLst>
                  <a:ext uri="{FF2B5EF4-FFF2-40B4-BE49-F238E27FC236}">
                    <a16:creationId xmlns:a16="http://schemas.microsoft.com/office/drawing/2014/main" id="{4B46D113-8832-4AD6-B09E-558DAEB32B38}"/>
                  </a:ext>
                </a:extLst>
              </p:cNvPr>
              <p:cNvCxnSpPr>
                <a:cxnSpLocks noChangeShapeType="1"/>
                <a:stCxn id="27" idx="0"/>
                <a:endCxn id="28" idx="4"/>
              </p:cNvCxnSpPr>
              <p:nvPr/>
            </p:nvCxnSpPr>
            <p:spPr bwMode="auto">
              <a:xfrm flipV="1">
                <a:off x="7397750" y="5176834"/>
                <a:ext cx="0" cy="4492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97">
                <a:extLst>
                  <a:ext uri="{FF2B5EF4-FFF2-40B4-BE49-F238E27FC236}">
                    <a16:creationId xmlns:a16="http://schemas.microsoft.com/office/drawing/2014/main" id="{1DA4A96D-5286-4D84-B69A-86E0200A52A9}"/>
                  </a:ext>
                </a:extLst>
              </p:cNvPr>
              <p:cNvCxnSpPr>
                <a:cxnSpLocks noChangeShapeType="1"/>
              </p:cNvCxnSpPr>
              <p:nvPr/>
            </p:nvCxnSpPr>
            <p:spPr bwMode="auto">
              <a:xfrm flipV="1">
                <a:off x="6677025" y="5097459"/>
                <a:ext cx="565150" cy="55721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Oval 98">
                <a:extLst>
                  <a:ext uri="{FF2B5EF4-FFF2-40B4-BE49-F238E27FC236}">
                    <a16:creationId xmlns:a16="http://schemas.microsoft.com/office/drawing/2014/main" id="{D6C12F62-528E-4EE4-A6B6-0DA83186B03D}"/>
                  </a:ext>
                </a:extLst>
              </p:cNvPr>
              <p:cNvSpPr>
                <a:spLocks noChangeAspect="1" noChangeArrowheads="1"/>
              </p:cNvSpPr>
              <p:nvPr/>
            </p:nvSpPr>
            <p:spPr bwMode="auto">
              <a:xfrm>
                <a:off x="7993062" y="631983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44</a:t>
                </a:r>
              </a:p>
            </p:txBody>
          </p:sp>
          <p:cxnSp>
            <p:nvCxnSpPr>
              <p:cNvPr id="32" name="AutoShape 99">
                <a:extLst>
                  <a:ext uri="{FF2B5EF4-FFF2-40B4-BE49-F238E27FC236}">
                    <a16:creationId xmlns:a16="http://schemas.microsoft.com/office/drawing/2014/main" id="{80C16809-AD2D-434B-BBAF-1EC832946B15}"/>
                  </a:ext>
                </a:extLst>
              </p:cNvPr>
              <p:cNvCxnSpPr>
                <a:cxnSpLocks noChangeShapeType="1"/>
                <a:stCxn id="31" idx="0"/>
                <a:endCxn id="24" idx="4"/>
              </p:cNvCxnSpPr>
              <p:nvPr/>
            </p:nvCxnSpPr>
            <p:spPr bwMode="auto">
              <a:xfrm flipV="1">
                <a:off x="8175625" y="6018209"/>
                <a:ext cx="0" cy="293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1" name="Oval 66">
              <a:extLst>
                <a:ext uri="{FF2B5EF4-FFF2-40B4-BE49-F238E27FC236}">
                  <a16:creationId xmlns:a16="http://schemas.microsoft.com/office/drawing/2014/main" id="{3954148F-B15C-44CB-86A7-B47DF02DB9D7}"/>
                </a:ext>
              </a:extLst>
            </p:cNvPr>
            <p:cNvSpPr>
              <a:spLocks noChangeAspect="1" noChangeArrowheads="1"/>
            </p:cNvSpPr>
            <p:nvPr/>
          </p:nvSpPr>
          <p:spPr bwMode="auto">
            <a:xfrm>
              <a:off x="1187624" y="352578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23</a:t>
              </a:r>
              <a:endParaRPr lang="en-US" altLang="en-US" dirty="0">
                <a:latin typeface="Times New Roman" panose="02020603050405020304" pitchFamily="18" charset="0"/>
              </a:endParaRPr>
            </a:p>
          </p:txBody>
        </p:sp>
        <p:grpSp>
          <p:nvGrpSpPr>
            <p:cNvPr id="6" name="Group 5">
              <a:extLst>
                <a:ext uri="{FF2B5EF4-FFF2-40B4-BE49-F238E27FC236}">
                  <a16:creationId xmlns:a16="http://schemas.microsoft.com/office/drawing/2014/main" id="{747759CB-9B19-4FEB-BCE9-743C412AE325}"/>
                </a:ext>
              </a:extLst>
            </p:cNvPr>
            <p:cNvGrpSpPr/>
            <p:nvPr/>
          </p:nvGrpSpPr>
          <p:grpSpPr>
            <a:xfrm>
              <a:off x="2617529" y="3514446"/>
              <a:ext cx="731976" cy="1755928"/>
              <a:chOff x="2617529" y="3871040"/>
              <a:chExt cx="731976" cy="1755928"/>
            </a:xfrm>
          </p:grpSpPr>
          <p:grpSp>
            <p:nvGrpSpPr>
              <p:cNvPr id="44" name="Group 43">
                <a:extLst>
                  <a:ext uri="{FF2B5EF4-FFF2-40B4-BE49-F238E27FC236}">
                    <a16:creationId xmlns:a16="http://schemas.microsoft.com/office/drawing/2014/main" id="{4E168848-F883-444D-8F49-44079E000AE9}"/>
                  </a:ext>
                </a:extLst>
              </p:cNvPr>
              <p:cNvGrpSpPr/>
              <p:nvPr/>
            </p:nvGrpSpPr>
            <p:grpSpPr>
              <a:xfrm>
                <a:off x="2617529" y="3871040"/>
                <a:ext cx="731976" cy="1078139"/>
                <a:chOff x="1431925" y="3950416"/>
                <a:chExt cx="731976" cy="1078139"/>
              </a:xfrm>
            </p:grpSpPr>
            <p:sp>
              <p:nvSpPr>
                <p:cNvPr id="45" name="Oval 71">
                  <a:extLst>
                    <a:ext uri="{FF2B5EF4-FFF2-40B4-BE49-F238E27FC236}">
                      <a16:creationId xmlns:a16="http://schemas.microsoft.com/office/drawing/2014/main" id="{7F45E086-5872-44D8-A019-EEDE0EA01ABD}"/>
                    </a:ext>
                  </a:extLst>
                </p:cNvPr>
                <p:cNvSpPr>
                  <a:spLocks noChangeAspect="1" noChangeArrowheads="1"/>
                </p:cNvSpPr>
                <p:nvPr/>
              </p:nvSpPr>
              <p:spPr bwMode="auto">
                <a:xfrm>
                  <a:off x="1431925" y="4655492"/>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30</a:t>
                  </a:r>
                </a:p>
              </p:txBody>
            </p:sp>
            <p:sp>
              <p:nvSpPr>
                <p:cNvPr id="46" name="Oval 72">
                  <a:extLst>
                    <a:ext uri="{FF2B5EF4-FFF2-40B4-BE49-F238E27FC236}">
                      <a16:creationId xmlns:a16="http://schemas.microsoft.com/office/drawing/2014/main" id="{A70AEAE4-75DF-4194-8674-F1F4364B6A7E}"/>
                    </a:ext>
                  </a:extLst>
                </p:cNvPr>
                <p:cNvSpPr>
                  <a:spLocks noChangeAspect="1" noChangeArrowheads="1"/>
                </p:cNvSpPr>
                <p:nvPr/>
              </p:nvSpPr>
              <p:spPr bwMode="auto">
                <a:xfrm>
                  <a:off x="1798776" y="3950416"/>
                  <a:ext cx="365125" cy="373062"/>
                </a:xfrm>
                <a:prstGeom prst="ellipse">
                  <a:avLst/>
                </a:prstGeom>
                <a:solidFill>
                  <a:srgbClr val="080808"/>
                </a:solidFill>
                <a:ln w="15875">
                  <a:solidFill>
                    <a:srgbClr val="080808"/>
                  </a:solidFill>
                  <a:round/>
                  <a:headEnd/>
                  <a:tailEnd/>
                </a:ln>
                <a:effectLst/>
              </p:spPr>
              <p:txBody>
                <a:bodyPr wrap="none" lIns="92075" tIns="46038" rIns="92075" bIns="46038" anchor="ctr"/>
                <a:lstStyle/>
                <a:p>
                  <a:pPr algn="ctr"/>
                  <a:r>
                    <a:rPr lang="en-US" altLang="en-US" sz="1600" b="1" dirty="0">
                      <a:solidFill>
                        <a:schemeClr val="bg1"/>
                      </a:solidFill>
                    </a:rPr>
                    <a:t>17</a:t>
                  </a:r>
                  <a:endParaRPr lang="en-US" altLang="en-US" dirty="0">
                    <a:solidFill>
                      <a:schemeClr val="bg1"/>
                    </a:solidFill>
                    <a:latin typeface="Times New Roman" panose="02020603050405020304" pitchFamily="18" charset="0"/>
                  </a:endParaRPr>
                </a:p>
              </p:txBody>
            </p:sp>
            <p:cxnSp>
              <p:nvCxnSpPr>
                <p:cNvPr id="47" name="AutoShape 73">
                  <a:extLst>
                    <a:ext uri="{FF2B5EF4-FFF2-40B4-BE49-F238E27FC236}">
                      <a16:creationId xmlns:a16="http://schemas.microsoft.com/office/drawing/2014/main" id="{57F09CA1-35C7-4C9F-AD44-7C3199C05B16}"/>
                    </a:ext>
                  </a:extLst>
                </p:cNvPr>
                <p:cNvCxnSpPr>
                  <a:cxnSpLocks noChangeShapeType="1"/>
                  <a:stCxn id="45" idx="0"/>
                  <a:endCxn id="46" idx="3"/>
                </p:cNvCxnSpPr>
                <p:nvPr/>
              </p:nvCxnSpPr>
              <p:spPr bwMode="auto">
                <a:xfrm flipV="1">
                  <a:off x="1614488" y="4268844"/>
                  <a:ext cx="237759" cy="386648"/>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8" name="Oval 71">
                <a:extLst>
                  <a:ext uri="{FF2B5EF4-FFF2-40B4-BE49-F238E27FC236}">
                    <a16:creationId xmlns:a16="http://schemas.microsoft.com/office/drawing/2014/main" id="{3DD75AF6-DE61-486E-86B4-0859D06F2323}"/>
                  </a:ext>
                </a:extLst>
              </p:cNvPr>
              <p:cNvSpPr>
                <a:spLocks noChangeAspect="1" noChangeArrowheads="1"/>
              </p:cNvSpPr>
              <p:nvPr/>
            </p:nvSpPr>
            <p:spPr bwMode="auto">
              <a:xfrm>
                <a:off x="2621658" y="5253905"/>
                <a:ext cx="365125" cy="373063"/>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42</a:t>
                </a:r>
              </a:p>
            </p:txBody>
          </p:sp>
          <p:cxnSp>
            <p:nvCxnSpPr>
              <p:cNvPr id="49" name="AutoShape 73">
                <a:extLst>
                  <a:ext uri="{FF2B5EF4-FFF2-40B4-BE49-F238E27FC236}">
                    <a16:creationId xmlns:a16="http://schemas.microsoft.com/office/drawing/2014/main" id="{CDBA2736-0C18-40E3-92A3-6C1F0016AFEC}"/>
                  </a:ext>
                </a:extLst>
              </p:cNvPr>
              <p:cNvCxnSpPr>
                <a:cxnSpLocks noChangeShapeType="1"/>
                <a:stCxn id="48" idx="0"/>
              </p:cNvCxnSpPr>
              <p:nvPr/>
            </p:nvCxnSpPr>
            <p:spPr bwMode="auto">
              <a:xfrm flipV="1">
                <a:off x="2804220" y="4941168"/>
                <a:ext cx="0" cy="304800"/>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0" name="Group 49">
              <a:extLst>
                <a:ext uri="{FF2B5EF4-FFF2-40B4-BE49-F238E27FC236}">
                  <a16:creationId xmlns:a16="http://schemas.microsoft.com/office/drawing/2014/main" id="{7201FEF5-7FDF-4831-BC6E-D50528DA9629}"/>
                </a:ext>
              </a:extLst>
            </p:cNvPr>
            <p:cNvGrpSpPr/>
            <p:nvPr/>
          </p:nvGrpSpPr>
          <p:grpSpPr>
            <a:xfrm>
              <a:off x="4338004" y="3509837"/>
              <a:ext cx="966788" cy="1760537"/>
              <a:chOff x="2201862" y="3961755"/>
              <a:chExt cx="966788" cy="1760537"/>
            </a:xfrm>
          </p:grpSpPr>
          <p:sp>
            <p:nvSpPr>
              <p:cNvPr id="51" name="Oval 75">
                <a:extLst>
                  <a:ext uri="{FF2B5EF4-FFF2-40B4-BE49-F238E27FC236}">
                    <a16:creationId xmlns:a16="http://schemas.microsoft.com/office/drawing/2014/main" id="{02ADC1F1-C86A-42F8-9CF8-67EA3FEEE19C}"/>
                  </a:ext>
                </a:extLst>
              </p:cNvPr>
              <p:cNvSpPr>
                <a:spLocks noChangeAspect="1" noChangeArrowheads="1"/>
              </p:cNvSpPr>
              <p:nvPr/>
            </p:nvSpPr>
            <p:spPr bwMode="auto">
              <a:xfrm>
                <a:off x="2201862" y="53492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35</a:t>
                </a:r>
              </a:p>
            </p:txBody>
          </p:sp>
          <p:sp>
            <p:nvSpPr>
              <p:cNvPr id="52" name="Oval 76">
                <a:extLst>
                  <a:ext uri="{FF2B5EF4-FFF2-40B4-BE49-F238E27FC236}">
                    <a16:creationId xmlns:a16="http://schemas.microsoft.com/office/drawing/2014/main" id="{FF3D00D3-CCFE-48C0-A3BE-A1E3FABECE13}"/>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cxnSp>
            <p:nvCxnSpPr>
              <p:cNvPr id="53" name="AutoShape 77">
                <a:extLst>
                  <a:ext uri="{FF2B5EF4-FFF2-40B4-BE49-F238E27FC236}">
                    <a16:creationId xmlns:a16="http://schemas.microsoft.com/office/drawing/2014/main" id="{4791F122-2D7D-4932-8184-C084C8314AFE}"/>
                  </a:ext>
                </a:extLst>
              </p:cNvPr>
              <p:cNvCxnSpPr>
                <a:cxnSpLocks noChangeShapeType="1"/>
                <a:stCxn id="51" idx="0"/>
                <a:endCxn id="52" idx="4"/>
              </p:cNvCxnSpPr>
              <p:nvPr/>
            </p:nvCxnSpPr>
            <p:spPr bwMode="auto">
              <a:xfrm flipV="1">
                <a:off x="2384425" y="5044430"/>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 name="Oval 78">
                <a:extLst>
                  <a:ext uri="{FF2B5EF4-FFF2-40B4-BE49-F238E27FC236}">
                    <a16:creationId xmlns:a16="http://schemas.microsoft.com/office/drawing/2014/main" id="{184F70E3-2673-4CD5-8D69-E67F4D39B8F3}"/>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55" name="AutoShape 79">
                <a:extLst>
                  <a:ext uri="{FF2B5EF4-FFF2-40B4-BE49-F238E27FC236}">
                    <a16:creationId xmlns:a16="http://schemas.microsoft.com/office/drawing/2014/main" id="{2BD61307-4E3C-4C7C-9330-C8A826D66079}"/>
                  </a:ext>
                </a:extLst>
              </p:cNvPr>
              <p:cNvCxnSpPr>
                <a:cxnSpLocks noChangeShapeType="1"/>
                <a:stCxn id="54" idx="0"/>
                <a:endCxn id="57"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 name="AutoShape 80">
                <a:extLst>
                  <a:ext uri="{FF2B5EF4-FFF2-40B4-BE49-F238E27FC236}">
                    <a16:creationId xmlns:a16="http://schemas.microsoft.com/office/drawing/2014/main" id="{DC310F8F-85B2-4044-84FD-0DAD8B3FD724}"/>
                  </a:ext>
                </a:extLst>
              </p:cNvPr>
              <p:cNvCxnSpPr>
                <a:cxnSpLocks noChangeShapeType="1"/>
                <a:stCxn id="52" idx="7"/>
                <a:endCxn id="57"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 name="Oval 81">
                <a:extLst>
                  <a:ext uri="{FF2B5EF4-FFF2-40B4-BE49-F238E27FC236}">
                    <a16:creationId xmlns:a16="http://schemas.microsoft.com/office/drawing/2014/main" id="{01F3D3E8-6831-4C69-ABD3-253B9C14E028}"/>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nvGrpSpPr>
            <p:cNvPr id="5" name="Group 4">
              <a:extLst>
                <a:ext uri="{FF2B5EF4-FFF2-40B4-BE49-F238E27FC236}">
                  <a16:creationId xmlns:a16="http://schemas.microsoft.com/office/drawing/2014/main" id="{6675F557-31D1-4005-B965-ED6E3BC1D4F6}"/>
                </a:ext>
              </a:extLst>
            </p:cNvPr>
            <p:cNvGrpSpPr/>
            <p:nvPr/>
          </p:nvGrpSpPr>
          <p:grpSpPr>
            <a:xfrm>
              <a:off x="5509010" y="3517386"/>
              <a:ext cx="971957" cy="1760537"/>
              <a:chOff x="5509010" y="3873980"/>
              <a:chExt cx="971957" cy="1760537"/>
            </a:xfrm>
          </p:grpSpPr>
          <p:sp>
            <p:nvSpPr>
              <p:cNvPr id="58" name="Oval 75">
                <a:extLst>
                  <a:ext uri="{FF2B5EF4-FFF2-40B4-BE49-F238E27FC236}">
                    <a16:creationId xmlns:a16="http://schemas.microsoft.com/office/drawing/2014/main" id="{026DFCE4-C08B-4F0A-B975-73291210E902}"/>
                  </a:ext>
                </a:extLst>
              </p:cNvPr>
              <p:cNvSpPr>
                <a:spLocks noChangeAspect="1" noChangeArrowheads="1"/>
              </p:cNvSpPr>
              <p:nvPr/>
            </p:nvSpPr>
            <p:spPr bwMode="auto">
              <a:xfrm>
                <a:off x="6115842" y="5256294"/>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55</a:t>
                </a:r>
              </a:p>
            </p:txBody>
          </p:sp>
          <p:cxnSp>
            <p:nvCxnSpPr>
              <p:cNvPr id="59" name="AutoShape 77">
                <a:extLst>
                  <a:ext uri="{FF2B5EF4-FFF2-40B4-BE49-F238E27FC236}">
                    <a16:creationId xmlns:a16="http://schemas.microsoft.com/office/drawing/2014/main" id="{90FBBB7A-A972-4B5E-905A-2760D7B1F4F0}"/>
                  </a:ext>
                </a:extLst>
              </p:cNvPr>
              <p:cNvCxnSpPr>
                <a:cxnSpLocks noChangeShapeType="1"/>
                <a:stCxn id="58" idx="0"/>
              </p:cNvCxnSpPr>
              <p:nvPr/>
            </p:nvCxnSpPr>
            <p:spPr bwMode="auto">
              <a:xfrm flipV="1">
                <a:off x="6298405" y="4951494"/>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60" name="Group 59">
                <a:extLst>
                  <a:ext uri="{FF2B5EF4-FFF2-40B4-BE49-F238E27FC236}">
                    <a16:creationId xmlns:a16="http://schemas.microsoft.com/office/drawing/2014/main" id="{68F3C994-D9BD-4D06-895F-DF81F52C2F82}"/>
                  </a:ext>
                </a:extLst>
              </p:cNvPr>
              <p:cNvGrpSpPr/>
              <p:nvPr/>
            </p:nvGrpSpPr>
            <p:grpSpPr>
              <a:xfrm>
                <a:off x="5509010" y="3873980"/>
                <a:ext cx="966788" cy="1760537"/>
                <a:chOff x="2201862" y="3961755"/>
                <a:chExt cx="966788" cy="1760537"/>
              </a:xfrm>
            </p:grpSpPr>
            <p:sp>
              <p:nvSpPr>
                <p:cNvPr id="61" name="Oval 75">
                  <a:extLst>
                    <a:ext uri="{FF2B5EF4-FFF2-40B4-BE49-F238E27FC236}">
                      <a16:creationId xmlns:a16="http://schemas.microsoft.com/office/drawing/2014/main" id="{1B6FC381-39F4-4438-912A-99B71E884655}"/>
                    </a:ext>
                  </a:extLst>
                </p:cNvPr>
                <p:cNvSpPr>
                  <a:spLocks noChangeAspect="1" noChangeArrowheads="1"/>
                </p:cNvSpPr>
                <p:nvPr/>
              </p:nvSpPr>
              <p:spPr bwMode="auto">
                <a:xfrm>
                  <a:off x="2201862" y="53492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35</a:t>
                  </a:r>
                </a:p>
              </p:txBody>
            </p:sp>
            <p:sp>
              <p:nvSpPr>
                <p:cNvPr id="62" name="Oval 76">
                  <a:extLst>
                    <a:ext uri="{FF2B5EF4-FFF2-40B4-BE49-F238E27FC236}">
                      <a16:creationId xmlns:a16="http://schemas.microsoft.com/office/drawing/2014/main" id="{DAC3D69B-FB00-4C73-897A-E4E3AB61B1F3}"/>
                    </a:ext>
                  </a:extLst>
                </p:cNvPr>
                <p:cNvSpPr>
                  <a:spLocks noChangeAspect="1" noChangeArrowheads="1"/>
                </p:cNvSpPr>
                <p:nvPr/>
              </p:nvSpPr>
              <p:spPr bwMode="auto">
                <a:xfrm>
                  <a:off x="2201862" y="4663430"/>
                  <a:ext cx="365125" cy="373062"/>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1600" b="1">
                      <a:solidFill>
                        <a:schemeClr val="bg1"/>
                      </a:solidFill>
                    </a:rPr>
                    <a:t>26</a:t>
                  </a:r>
                </a:p>
              </p:txBody>
            </p:sp>
            <p:cxnSp>
              <p:nvCxnSpPr>
                <p:cNvPr id="63" name="AutoShape 77">
                  <a:extLst>
                    <a:ext uri="{FF2B5EF4-FFF2-40B4-BE49-F238E27FC236}">
                      <a16:creationId xmlns:a16="http://schemas.microsoft.com/office/drawing/2014/main" id="{6923FF2E-CB6B-4E33-B977-582D271ED704}"/>
                    </a:ext>
                  </a:extLst>
                </p:cNvPr>
                <p:cNvCxnSpPr>
                  <a:cxnSpLocks noChangeShapeType="1"/>
                  <a:stCxn id="61" idx="0"/>
                  <a:endCxn id="62" idx="4"/>
                </p:cNvCxnSpPr>
                <p:nvPr/>
              </p:nvCxnSpPr>
              <p:spPr bwMode="auto">
                <a:xfrm flipV="1">
                  <a:off x="2384425" y="5044430"/>
                  <a:ext cx="0" cy="296862"/>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 name="Oval 78">
                  <a:extLst>
                    <a:ext uri="{FF2B5EF4-FFF2-40B4-BE49-F238E27FC236}">
                      <a16:creationId xmlns:a16="http://schemas.microsoft.com/office/drawing/2014/main" id="{052E9441-9B9F-4C7D-8965-16AB04B35DC7}"/>
                    </a:ext>
                  </a:extLst>
                </p:cNvPr>
                <p:cNvSpPr>
                  <a:spLocks noChangeAspect="1" noChangeArrowheads="1"/>
                </p:cNvSpPr>
                <p:nvPr/>
              </p:nvSpPr>
              <p:spPr bwMode="auto">
                <a:xfrm>
                  <a:off x="2803525" y="4663430"/>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dirty="0"/>
                    <a:t>46</a:t>
                  </a:r>
                </a:p>
              </p:txBody>
            </p:sp>
            <p:cxnSp>
              <p:nvCxnSpPr>
                <p:cNvPr id="65" name="AutoShape 79">
                  <a:extLst>
                    <a:ext uri="{FF2B5EF4-FFF2-40B4-BE49-F238E27FC236}">
                      <a16:creationId xmlns:a16="http://schemas.microsoft.com/office/drawing/2014/main" id="{68DDB1B7-6FDB-4AC4-9257-FD0F5E897AB5}"/>
                    </a:ext>
                  </a:extLst>
                </p:cNvPr>
                <p:cNvCxnSpPr>
                  <a:cxnSpLocks noChangeShapeType="1"/>
                  <a:stCxn id="64" idx="0"/>
                  <a:endCxn id="67" idx="4"/>
                </p:cNvCxnSpPr>
                <p:nvPr/>
              </p:nvCxnSpPr>
              <p:spPr bwMode="auto">
                <a:xfrm flipV="1">
                  <a:off x="2986087" y="4342755"/>
                  <a:ext cx="0" cy="31273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80">
                  <a:extLst>
                    <a:ext uri="{FF2B5EF4-FFF2-40B4-BE49-F238E27FC236}">
                      <a16:creationId xmlns:a16="http://schemas.microsoft.com/office/drawing/2014/main" id="{6BDB6D2C-120F-4B63-9E34-FB045B614974}"/>
                    </a:ext>
                  </a:extLst>
                </p:cNvPr>
                <p:cNvCxnSpPr>
                  <a:cxnSpLocks noChangeShapeType="1"/>
                  <a:stCxn id="62" idx="7"/>
                  <a:endCxn id="67" idx="3"/>
                </p:cNvCxnSpPr>
                <p:nvPr/>
              </p:nvCxnSpPr>
              <p:spPr bwMode="auto">
                <a:xfrm flipV="1">
                  <a:off x="2513012" y="4288780"/>
                  <a:ext cx="344488" cy="420687"/>
                </a:xfrm>
                <a:prstGeom prst="straightConnector1">
                  <a:avLst/>
                </a:prstGeom>
                <a:noFill/>
                <a:ln w="15875">
                  <a:solidFill>
                    <a:srgbClr val="0808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 name="Oval 81">
                  <a:extLst>
                    <a:ext uri="{FF2B5EF4-FFF2-40B4-BE49-F238E27FC236}">
                      <a16:creationId xmlns:a16="http://schemas.microsoft.com/office/drawing/2014/main" id="{4784DEEB-1E0E-40D0-8D51-A3F5124B4569}"/>
                    </a:ext>
                  </a:extLst>
                </p:cNvPr>
                <p:cNvSpPr>
                  <a:spLocks noChangeAspect="1" noChangeArrowheads="1"/>
                </p:cNvSpPr>
                <p:nvPr/>
              </p:nvSpPr>
              <p:spPr bwMode="auto">
                <a:xfrm>
                  <a:off x="2803525" y="3961755"/>
                  <a:ext cx="365125" cy="373062"/>
                </a:xfrm>
                <a:prstGeom prst="ellipse">
                  <a:avLst/>
                </a:prstGeom>
                <a:solidFill>
                  <a:schemeClr val="bg1"/>
                </a:solidFill>
                <a:ln w="15875">
                  <a:solidFill>
                    <a:srgbClr val="080808"/>
                  </a:solidFill>
                  <a:round/>
                  <a:headEnd/>
                  <a:tailEnd/>
                </a:ln>
                <a:effectLst/>
              </p:spPr>
              <p:txBody>
                <a:bodyPr wrap="none" lIns="92075" tIns="46038" rIns="92075" bIns="46038" anchor="ctr"/>
                <a:lstStyle/>
                <a:p>
                  <a:pPr algn="ctr"/>
                  <a:r>
                    <a:rPr lang="en-US" altLang="en-US" sz="1600" b="1"/>
                    <a:t>24</a:t>
                  </a:r>
                </a:p>
              </p:txBody>
            </p:sp>
          </p:grpSp>
        </p:grpSp>
        <p:sp>
          <p:nvSpPr>
            <p:cNvPr id="68" name="AutoShape 48">
              <a:extLst>
                <a:ext uri="{FF2B5EF4-FFF2-40B4-BE49-F238E27FC236}">
                  <a16:creationId xmlns:a16="http://schemas.microsoft.com/office/drawing/2014/main" id="{25F38E27-3818-4A57-9F8E-8659683A5D6C}"/>
                </a:ext>
              </a:extLst>
            </p:cNvPr>
            <p:cNvSpPr>
              <a:spLocks/>
            </p:cNvSpPr>
            <p:nvPr/>
          </p:nvSpPr>
          <p:spPr bwMode="auto">
            <a:xfrm rot="16200000">
              <a:off x="1345847" y="5142869"/>
              <a:ext cx="155943" cy="431800"/>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69" name="AutoShape 48">
              <a:extLst>
                <a:ext uri="{FF2B5EF4-FFF2-40B4-BE49-F238E27FC236}">
                  <a16:creationId xmlns:a16="http://schemas.microsoft.com/office/drawing/2014/main" id="{8E3D8095-D24C-49F6-8028-6DACFFDAF76C}"/>
                </a:ext>
              </a:extLst>
            </p:cNvPr>
            <p:cNvSpPr>
              <a:spLocks/>
            </p:cNvSpPr>
            <p:nvPr/>
          </p:nvSpPr>
          <p:spPr bwMode="auto">
            <a:xfrm rot="16200000">
              <a:off x="2497383" y="4799246"/>
              <a:ext cx="215050" cy="1182218"/>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0" name="AutoShape 48">
              <a:extLst>
                <a:ext uri="{FF2B5EF4-FFF2-40B4-BE49-F238E27FC236}">
                  <a16:creationId xmlns:a16="http://schemas.microsoft.com/office/drawing/2014/main" id="{BBC62B76-F079-48E3-958B-CDF4CB4BA3EB}"/>
                </a:ext>
              </a:extLst>
            </p:cNvPr>
            <p:cNvSpPr>
              <a:spLocks/>
            </p:cNvSpPr>
            <p:nvPr/>
          </p:nvSpPr>
          <p:spPr bwMode="auto">
            <a:xfrm rot="16200000">
              <a:off x="4846222" y="3901859"/>
              <a:ext cx="215049" cy="3044104"/>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1" name="AutoShape 48">
              <a:extLst>
                <a:ext uri="{FF2B5EF4-FFF2-40B4-BE49-F238E27FC236}">
                  <a16:creationId xmlns:a16="http://schemas.microsoft.com/office/drawing/2014/main" id="{D945F1F8-5CB1-40C0-B3C7-58AFF6EEC304}"/>
                </a:ext>
              </a:extLst>
            </p:cNvPr>
            <p:cNvSpPr>
              <a:spLocks/>
            </p:cNvSpPr>
            <p:nvPr/>
          </p:nvSpPr>
          <p:spPr bwMode="auto">
            <a:xfrm rot="16200000">
              <a:off x="7642968" y="4761738"/>
              <a:ext cx="215052" cy="1499380"/>
            </a:xfrm>
            <a:prstGeom prst="leftBrace">
              <a:avLst>
                <a:gd name="adj1" fmla="val 37159"/>
                <a:gd name="adj2" fmla="val 49019"/>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endParaRPr lang="tr-TR" altLang="en-US" b="1" i="1"/>
            </a:p>
          </p:txBody>
        </p:sp>
        <p:sp>
          <p:nvSpPr>
            <p:cNvPr id="72" name="Text Box 52">
              <a:extLst>
                <a:ext uri="{FF2B5EF4-FFF2-40B4-BE49-F238E27FC236}">
                  <a16:creationId xmlns:a16="http://schemas.microsoft.com/office/drawing/2014/main" id="{DE5F2D3D-AAE9-4CB3-81B4-97D698FBB6E5}"/>
                </a:ext>
              </a:extLst>
            </p:cNvPr>
            <p:cNvSpPr txBox="1">
              <a:spLocks noChangeArrowheads="1"/>
            </p:cNvSpPr>
            <p:nvPr/>
          </p:nvSpPr>
          <p:spPr bwMode="auto">
            <a:xfrm>
              <a:off x="1075354" y="5586005"/>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tr-TR" altLang="en-US" sz="1600" b="1" i="1" baseline="-25000" dirty="0"/>
                <a:t>0</a:t>
              </a:r>
              <a:endParaRPr lang="en-US" altLang="en-US" sz="1600" b="1" i="1" baseline="-25000" dirty="0"/>
            </a:p>
          </p:txBody>
        </p:sp>
        <p:sp>
          <p:nvSpPr>
            <p:cNvPr id="73" name="Text Box 52">
              <a:extLst>
                <a:ext uri="{FF2B5EF4-FFF2-40B4-BE49-F238E27FC236}">
                  <a16:creationId xmlns:a16="http://schemas.microsoft.com/office/drawing/2014/main" id="{5AC86C60-4107-4124-A58F-C55ADF7845AB}"/>
                </a:ext>
              </a:extLst>
            </p:cNvPr>
            <p:cNvSpPr txBox="1">
              <a:spLocks noChangeArrowheads="1"/>
            </p:cNvSpPr>
            <p:nvPr/>
          </p:nvSpPr>
          <p:spPr bwMode="auto">
            <a:xfrm>
              <a:off x="2291444" y="5570617"/>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1</a:t>
              </a:r>
            </a:p>
          </p:txBody>
        </p:sp>
        <p:sp>
          <p:nvSpPr>
            <p:cNvPr id="74" name="Text Box 52">
              <a:extLst>
                <a:ext uri="{FF2B5EF4-FFF2-40B4-BE49-F238E27FC236}">
                  <a16:creationId xmlns:a16="http://schemas.microsoft.com/office/drawing/2014/main" id="{D07737A7-7D94-4D0C-A212-A1F93F0E5726}"/>
                </a:ext>
              </a:extLst>
            </p:cNvPr>
            <p:cNvSpPr txBox="1">
              <a:spLocks noChangeArrowheads="1"/>
            </p:cNvSpPr>
            <p:nvPr/>
          </p:nvSpPr>
          <p:spPr bwMode="auto">
            <a:xfrm>
              <a:off x="4670424" y="5650960"/>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2</a:t>
              </a:r>
            </a:p>
          </p:txBody>
        </p:sp>
        <p:sp>
          <p:nvSpPr>
            <p:cNvPr id="75" name="Text Box 52">
              <a:extLst>
                <a:ext uri="{FF2B5EF4-FFF2-40B4-BE49-F238E27FC236}">
                  <a16:creationId xmlns:a16="http://schemas.microsoft.com/office/drawing/2014/main" id="{24FDB876-7F75-4C59-98B5-1978A48D058F}"/>
                </a:ext>
              </a:extLst>
            </p:cNvPr>
            <p:cNvSpPr txBox="1">
              <a:spLocks noChangeArrowheads="1"/>
            </p:cNvSpPr>
            <p:nvPr/>
          </p:nvSpPr>
          <p:spPr bwMode="auto">
            <a:xfrm>
              <a:off x="7412981" y="5669992"/>
              <a:ext cx="874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i="1" dirty="0"/>
                <a:t>Order</a:t>
              </a:r>
              <a:r>
                <a:rPr lang="en-US" altLang="en-US" sz="1600" b="1" i="1" baseline="-25000" dirty="0"/>
                <a:t>3</a:t>
              </a:r>
            </a:p>
          </p:txBody>
        </p:sp>
      </p:grpSp>
    </p:spTree>
    <p:extLst>
      <p:ext uri="{BB962C8B-B14F-4D97-AF65-F5344CB8AC3E}">
        <p14:creationId xmlns:p14="http://schemas.microsoft.com/office/powerpoint/2010/main" val="3908457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t>
            </a:r>
          </a:p>
          <a:p>
            <a:pPr marL="0" indent="0" algn="just" defTabSz="536575" eaLnBrk="1" hangingPunct="1">
              <a:buNone/>
              <a:tabLst>
                <a:tab pos="357188" algn="l"/>
              </a:tabLst>
            </a:pPr>
            <a:r>
              <a:rPr lang="en-US" altLang="en-US" sz="1800" dirty="0">
                <a:solidFill>
                  <a:srgbClr val="080808"/>
                </a:solidFill>
              </a:rPr>
              <a:t>14 min[H] ← NIL</a:t>
            </a:r>
          </a:p>
          <a:p>
            <a:pPr marL="0" indent="0" algn="just" defTabSz="536575" eaLnBrk="1" hangingPunct="1">
              <a:buNone/>
              <a:tabLst>
                <a:tab pos="357188" algn="l"/>
              </a:tabLst>
            </a:pPr>
            <a:r>
              <a:rPr lang="en-US" altLang="en-US" sz="1800" dirty="0">
                <a:solidFill>
                  <a:srgbClr val="080808"/>
                </a:solidFill>
              </a:rPr>
              <a:t>15 for </a:t>
            </a:r>
            <a:r>
              <a:rPr lang="en-US" altLang="en-US" sz="1800" dirty="0" err="1">
                <a:solidFill>
                  <a:srgbClr val="080808"/>
                </a:solidFill>
              </a:rPr>
              <a:t>i</a:t>
            </a:r>
            <a:r>
              <a:rPr lang="en-US" altLang="en-US" sz="1800" dirty="0">
                <a:solidFill>
                  <a:srgbClr val="080808"/>
                </a:solidFill>
              </a:rPr>
              <a:t> ← 0 to D(n[H])</a:t>
            </a:r>
          </a:p>
          <a:p>
            <a:pPr marL="0" indent="0" algn="just" defTabSz="536575" eaLnBrk="1" hangingPunct="1">
              <a:buNone/>
              <a:tabLst>
                <a:tab pos="357188" algn="l"/>
              </a:tabLst>
            </a:pPr>
            <a:r>
              <a:rPr lang="en-US" altLang="en-US" sz="1800" dirty="0">
                <a:solidFill>
                  <a:srgbClr val="080808"/>
                </a:solidFill>
              </a:rPr>
              <a:t>16 		do if A[</a:t>
            </a:r>
            <a:r>
              <a:rPr lang="en-US" altLang="en-US" sz="1800" dirty="0" err="1">
                <a:solidFill>
                  <a:srgbClr val="080808"/>
                </a:solidFill>
              </a:rPr>
              <a:t>i</a:t>
            </a:r>
            <a:r>
              <a:rPr lang="en-US" altLang="en-US" sz="1800" dirty="0">
                <a:solidFill>
                  <a:srgbClr val="080808"/>
                </a:solidFill>
              </a:rPr>
              <a:t>] ≠ NIL</a:t>
            </a:r>
          </a:p>
          <a:p>
            <a:pPr marL="0" indent="0" algn="just" defTabSz="536575" eaLnBrk="1" hangingPunct="1">
              <a:buNone/>
              <a:tabLst>
                <a:tab pos="357188" algn="l"/>
              </a:tabLst>
            </a:pPr>
            <a:r>
              <a:rPr lang="en-US" altLang="en-US" sz="1800" dirty="0">
                <a:solidFill>
                  <a:srgbClr val="080808"/>
                </a:solidFill>
              </a:rPr>
              <a:t>17 			then add A[</a:t>
            </a:r>
            <a:r>
              <a:rPr lang="en-US" altLang="en-US" sz="1800" dirty="0" err="1">
                <a:solidFill>
                  <a:srgbClr val="080808"/>
                </a:solidFill>
              </a:rPr>
              <a:t>i</a:t>
            </a:r>
            <a:r>
              <a:rPr lang="en-US" altLang="en-US" sz="1800" dirty="0">
                <a:solidFill>
                  <a:srgbClr val="080808"/>
                </a:solidFill>
              </a:rPr>
              <a:t>] to the root list of H</a:t>
            </a:r>
          </a:p>
          <a:p>
            <a:pPr marL="0" indent="0" algn="just" defTabSz="536575" eaLnBrk="1" hangingPunct="1">
              <a:buNone/>
              <a:tabLst>
                <a:tab pos="357188" algn="l"/>
              </a:tabLst>
            </a:pPr>
            <a:r>
              <a:rPr lang="en-US" altLang="en-US" sz="1800" dirty="0">
                <a:solidFill>
                  <a:srgbClr val="080808"/>
                </a:solidFill>
              </a:rPr>
              <a:t>18 				if min[H] = NIL or key[A[</a:t>
            </a:r>
            <a:r>
              <a:rPr lang="en-US" altLang="en-US" sz="1800" dirty="0" err="1">
                <a:solidFill>
                  <a:srgbClr val="080808"/>
                </a:solidFill>
              </a:rPr>
              <a:t>i</a:t>
            </a:r>
            <a:r>
              <a:rPr lang="en-US" altLang="en-US" sz="1800" dirty="0">
                <a:solidFill>
                  <a:srgbClr val="080808"/>
                </a:solidFill>
              </a:rPr>
              <a:t>]] &lt; key[min[H]]</a:t>
            </a:r>
          </a:p>
          <a:p>
            <a:pPr marL="0" indent="0" algn="just" defTabSz="536575" eaLnBrk="1" hangingPunct="1">
              <a:buNone/>
              <a:tabLst>
                <a:tab pos="357188" algn="l"/>
              </a:tabLst>
            </a:pPr>
            <a:r>
              <a:rPr lang="en-US" altLang="en-US" sz="1800" dirty="0">
                <a:solidFill>
                  <a:srgbClr val="080808"/>
                </a:solidFill>
              </a:rPr>
              <a:t>19 					then min[H] ← A[</a:t>
            </a:r>
            <a:r>
              <a:rPr lang="en-US" altLang="en-US" sz="1800" dirty="0" err="1">
                <a:solidFill>
                  <a:srgbClr val="080808"/>
                </a:solidFill>
              </a:rPr>
              <a:t>i</a:t>
            </a:r>
            <a:r>
              <a:rPr lang="en-US" altLang="en-US" sz="1800" dirty="0">
                <a:solidFill>
                  <a:srgbClr val="080808"/>
                </a:solidFill>
              </a:rPr>
              <a:t>]</a:t>
            </a:r>
          </a:p>
          <a:p>
            <a:pPr marL="0" indent="0" algn="just" defTabSz="536575" eaLnBrk="1" hangingPunct="1">
              <a:buNone/>
              <a:tabLst>
                <a:tab pos="357188" algn="l"/>
              </a:tabLst>
            </a:pPr>
            <a:endParaRPr lang="en-US" altLang="en-US" sz="1600" dirty="0">
              <a:solidFill>
                <a:srgbClr val="080808"/>
              </a:solidFill>
            </a:endParaRPr>
          </a:p>
          <a:p>
            <a:pPr marL="0" indent="0" algn="just" defTabSz="536575" eaLnBrk="1" hangingPunct="1">
              <a:buNone/>
              <a:tabLst>
                <a:tab pos="357188" algn="l"/>
              </a:tabLst>
            </a:pPr>
            <a:r>
              <a:rPr lang="en-US" altLang="en-US" sz="1800" dirty="0">
                <a:solidFill>
                  <a:srgbClr val="080808"/>
                </a:solidFill>
              </a:rPr>
              <a:t>FIB-HEAP-LINK(H, y, x)</a:t>
            </a:r>
          </a:p>
          <a:p>
            <a:pPr marL="0" indent="0" algn="just" defTabSz="536575" eaLnBrk="1" hangingPunct="1">
              <a:buNone/>
              <a:tabLst>
                <a:tab pos="357188" algn="l"/>
              </a:tabLst>
            </a:pPr>
            <a:r>
              <a:rPr lang="en-US" altLang="en-US" sz="1800" dirty="0">
                <a:solidFill>
                  <a:srgbClr val="080808"/>
                </a:solidFill>
              </a:rPr>
              <a:t>1 remove y from the root list of H</a:t>
            </a:r>
          </a:p>
          <a:p>
            <a:pPr marL="0" indent="0" algn="just" defTabSz="536575" eaLnBrk="1" hangingPunct="1">
              <a:buNone/>
              <a:tabLst>
                <a:tab pos="357188" algn="l"/>
              </a:tabLst>
            </a:pPr>
            <a:r>
              <a:rPr lang="en-US" altLang="en-US" sz="1800" dirty="0">
                <a:solidFill>
                  <a:srgbClr val="080808"/>
                </a:solidFill>
              </a:rPr>
              <a:t>2 make y a child of x, incrementing degree[x]</a:t>
            </a:r>
          </a:p>
          <a:p>
            <a:pPr marL="0" indent="0" algn="just" defTabSz="536575" eaLnBrk="1" hangingPunct="1">
              <a:buNone/>
              <a:tabLst>
                <a:tab pos="357188" algn="l"/>
              </a:tabLst>
            </a:pPr>
            <a:r>
              <a:rPr lang="en-US" altLang="en-US" sz="1800" dirty="0">
                <a:solidFill>
                  <a:srgbClr val="080808"/>
                </a:solidFill>
              </a:rPr>
              <a:t>3 mark[y] ← FALSE </a:t>
            </a:r>
          </a:p>
        </p:txBody>
      </p:sp>
    </p:spTree>
    <p:extLst>
      <p:ext uri="{BB962C8B-B14F-4D97-AF65-F5344CB8AC3E}">
        <p14:creationId xmlns:p14="http://schemas.microsoft.com/office/powerpoint/2010/main" val="34167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560840"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node(Analysis)</a:t>
                </a:r>
              </a:p>
              <a:p>
                <a:pPr marL="0" indent="0" algn="just" defTabSz="536575" eaLnBrk="1" hangingPunct="1">
                  <a:buNone/>
                </a:pPr>
                <a:r>
                  <a:rPr lang="en-US" altLang="en-US" sz="1800" b="1" dirty="0">
                    <a:solidFill>
                      <a:srgbClr val="080808"/>
                    </a:solidFill>
                  </a:rPr>
                  <a:t>Notation:</a:t>
                </a:r>
              </a:p>
              <a:p>
                <a:pPr marL="0" indent="0" algn="just" defTabSz="536575" eaLnBrk="1" hangingPunct="1">
                  <a:buNone/>
                </a:pPr>
                <a14:m>
                  <m:oMathPara xmlns:m="http://schemas.openxmlformats.org/officeDocument/2006/math">
                    <m:oMathParaPr>
                      <m:jc m:val="left"/>
                    </m:oMathParaPr>
                    <m:oMath xmlns:m="http://schemas.openxmlformats.org/officeDocument/2006/math">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  </m:t>
                      </m:r>
                      <m:r>
                        <m:rPr>
                          <m:sty m:val="p"/>
                        </m:rPr>
                        <a:rPr lang="en-US" altLang="en-US" sz="2000" i="1" dirty="0" smtClean="0">
                          <a:solidFill>
                            <a:srgbClr val="080808"/>
                          </a:solidFill>
                          <a:latin typeface="Cambria Math" panose="02040503050406030204" pitchFamily="18" charset="0"/>
                        </a:rPr>
                        <m:t>max</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𝑑𝑒𝑔𝑟𝑒𝑒</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𝑜𝑓</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𝑎𝑛𝑦</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𝑛𝑜𝑑𝑒</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𝑖𝑛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𝐹𝑖𝑏𝑜𝑛𝑎𝑐𝑐𝑖</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h𝑒𝑎𝑝</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𝑤𝑖𝑡h</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𝑛𝑜𝑑𝑒𝑠</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defTabSz="536575" eaLnBrk="1" hangingPunct="1">
                  <a:buNone/>
                </a:pPr>
                <a14:m>
                  <m:oMathPara xmlns:m="http://schemas.openxmlformats.org/officeDocument/2006/math">
                    <m:oMathParaPr>
                      <m:jc m:val="left"/>
                    </m:oMathParaPr>
                    <m:oMath xmlns:m="http://schemas.openxmlformats.org/officeDocument/2006/math">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m:t>
                      </m:r>
                      <m:r>
                        <a:rPr lang="en-US" altLang="en-US" sz="2000" i="1" dirty="0" smtClean="0">
                          <a:solidFill>
                            <a:srgbClr val="080808"/>
                          </a:solidFill>
                          <a:latin typeface="Cambria Math" panose="02040503050406030204" pitchFamily="18" charset="0"/>
                        </a:rPr>
                        <m:t>𝑁𝑢𝑚𝑏𝑒𝑟</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𝑜𝑓</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𝑡𝑟𝑒𝑒𝑠</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𝑖𝑛</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h𝑒𝑎𝑝</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defTabSz="536575">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ea typeface="Cambria Math" panose="02040503050406030204" pitchFamily="18" charset="0"/>
                        </a:rPr>
                        <m:t>𝑚</m:t>
                      </m:r>
                      <m:r>
                        <a:rPr lang="en-US" altLang="en-US" sz="2000" b="0" i="1" dirty="0" smtClean="0">
                          <a:solidFill>
                            <a:srgbClr val="080808"/>
                          </a:solidFill>
                          <a:latin typeface="Cambria Math" panose="02040503050406030204" pitchFamily="18" charset="0"/>
                          <a:ea typeface="Cambria Math" panose="02040503050406030204" pitchFamily="18" charset="0"/>
                        </a:rPr>
                        <m:t>(</m:t>
                      </m:r>
                      <m:r>
                        <a:rPr lang="en-US" altLang="en-US" sz="2000" b="0" i="1" dirty="0" smtClean="0">
                          <a:solidFill>
                            <a:srgbClr val="080808"/>
                          </a:solidFill>
                          <a:latin typeface="Cambria Math" panose="02040503050406030204" pitchFamily="18" charset="0"/>
                          <a:ea typeface="Cambria Math" panose="02040503050406030204" pitchFamily="18" charset="0"/>
                        </a:rPr>
                        <m:t>𝐻</m:t>
                      </m:r>
                      <m:r>
                        <a:rPr lang="en-US" altLang="en-US" sz="2000" b="0" i="1" dirty="0" smtClean="0">
                          <a:solidFill>
                            <a:srgbClr val="080808"/>
                          </a:solidFill>
                          <a:latin typeface="Cambria Math" panose="02040503050406030204" pitchFamily="18" charset="0"/>
                          <a:ea typeface="Cambria Math" panose="02040503050406030204" pitchFamily="18" charset="0"/>
                        </a:rPr>
                        <m:t>)= </m:t>
                      </m:r>
                      <m:r>
                        <a:rPr lang="en-US" altLang="en-US" sz="2000" i="1" dirty="0">
                          <a:solidFill>
                            <a:srgbClr val="080808"/>
                          </a:solidFill>
                          <a:latin typeface="Cambria Math" panose="02040503050406030204" pitchFamily="18" charset="0"/>
                        </a:rPr>
                        <m:t>𝑡h𝑒</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𝑛𝑢𝑚𝑏𝑒𝑟</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𝑜𝑓</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𝑚𝑎𝑟𝑘𝑒𝑑</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𝑛𝑜𝑑𝑒𝑠</m:t>
                      </m:r>
                      <m:r>
                        <a:rPr lang="en-US" altLang="en-US" sz="2000" i="1" dirty="0">
                          <a:solidFill>
                            <a:srgbClr val="080808"/>
                          </a:solidFill>
                          <a:latin typeface="Cambria Math" panose="02040503050406030204" pitchFamily="18" charset="0"/>
                        </a:rPr>
                        <m:t> </m:t>
                      </m:r>
                      <m:r>
                        <a:rPr lang="en-US" altLang="en-US" sz="2000" i="1" dirty="0">
                          <a:solidFill>
                            <a:srgbClr val="080808"/>
                          </a:solidFill>
                          <a:latin typeface="Cambria Math" panose="02040503050406030204" pitchFamily="18" charset="0"/>
                        </a:rPr>
                        <m:t>𝑖𝑛</m:t>
                      </m:r>
                      <m:r>
                        <a:rPr lang="en-US" altLang="en-US" sz="2000" i="1" dirty="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ea typeface="Cambria Math" panose="02040503050406030204" pitchFamily="18" charset="0"/>
                        </a:rPr>
                        <m:t>𝐻</m:t>
                      </m:r>
                      <m:r>
                        <a:rPr lang="en-US" altLang="en-US" sz="2000" i="1" dirty="0" smtClean="0">
                          <a:solidFill>
                            <a:srgbClr val="080808"/>
                          </a:solidFill>
                          <a:latin typeface="Cambria Math" panose="02040503050406030204" pitchFamily="18" charset="0"/>
                        </a:rPr>
                        <m:t>. </m:t>
                      </m:r>
                    </m:oMath>
                  </m:oMathPara>
                </a14:m>
                <a:endParaRPr lang="en-US" altLang="en-US" sz="2000" dirty="0">
                  <a:solidFill>
                    <a:srgbClr val="080808"/>
                  </a:solidFill>
                </a:endParaRPr>
              </a:p>
              <a:p>
                <a:pPr marL="0" indent="0" algn="just" defTabSz="536575" eaLnBrk="1" hangingPunct="1">
                  <a:buNone/>
                </a:pPr>
                <a14:m>
                  <m:oMathPara xmlns:m="http://schemas.openxmlformats.org/officeDocument/2006/math">
                    <m:oMathParaPr>
                      <m:jc m:val="centerGroup"/>
                    </m:oMathParaPr>
                    <m:oMath xmlns:m="http://schemas.openxmlformats.org/officeDocument/2006/math">
                      <m:r>
                        <m:rPr>
                          <m:sty m:val="p"/>
                        </m:rPr>
                        <a:rPr lang="el-GR" altLang="en-US" sz="2000" i="1" dirty="0" smtClean="0">
                          <a:solidFill>
                            <a:srgbClr val="080808"/>
                          </a:solidFill>
                          <a:latin typeface="Cambria Math" panose="02040503050406030204" pitchFamily="18" charset="0"/>
                          <a:ea typeface="Cambria Math" panose="02040503050406030204" pitchFamily="18" charset="0"/>
                        </a:rPr>
                        <m:t>Φ</m:t>
                      </m:r>
                      <m:r>
                        <a:rPr lang="en-US" altLang="en-US" sz="2000" b="0" i="1" dirty="0" smtClean="0">
                          <a:solidFill>
                            <a:srgbClr val="080808"/>
                          </a:solidFill>
                          <a:latin typeface="Cambria Math" panose="02040503050406030204" pitchFamily="18" charset="0"/>
                          <a:ea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 + 2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m:oMathPara>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Actual cost :</a:t>
                </a:r>
              </a:p>
              <a:p>
                <a:pPr marL="0" indent="0" algn="just" defTabSz="536575" eaLnBrk="1" hangingPunct="1">
                  <a:buNone/>
                </a:pPr>
                <a:r>
                  <a:rPr lang="en-US" altLang="en-US" sz="2000" dirty="0">
                    <a:solidFill>
                      <a:srgbClr val="080808"/>
                    </a:solidFill>
                  </a:rPr>
                  <a:t>	</a:t>
                </a:r>
                <a14:m>
                  <m:oMath xmlns:m="http://schemas.openxmlformats.org/officeDocument/2006/math">
                    <m:r>
                      <a:rPr lang="en-US" altLang="en-US" sz="2000" i="1" dirty="0" smtClean="0">
                        <a:solidFill>
                          <a:srgbClr val="080808"/>
                        </a:solidFill>
                        <a:latin typeface="Cambria Math" panose="02040503050406030204" pitchFamily="18" charset="0"/>
                      </a:rPr>
                      <m:t>𝑂</m:t>
                    </m:r>
                    <m:d>
                      <m:dPr>
                        <m:ctrlPr>
                          <a:rPr lang="en-US" altLang="en-US" sz="2000" i="1" dirty="0" smtClean="0">
                            <a:solidFill>
                              <a:srgbClr val="080808"/>
                            </a:solidFill>
                            <a:latin typeface="Cambria Math" panose="02040503050406030204" pitchFamily="18" charset="0"/>
                          </a:rPr>
                        </m:ctrlPr>
                      </m:dPr>
                      <m:e>
                        <m:r>
                          <a:rPr lang="en-US" altLang="en-US" sz="2000" i="1" dirty="0" smtClean="0">
                            <a:solidFill>
                              <a:srgbClr val="080808"/>
                            </a:solidFill>
                            <a:latin typeface="Cambria Math" panose="02040503050406030204" pitchFamily="18" charset="0"/>
                          </a:rPr>
                          <m:t>𝐷</m:t>
                        </m:r>
                        <m:d>
                          <m:dPr>
                            <m:ctrlPr>
                              <a:rPr lang="en-US" altLang="en-US" sz="2000" i="1" dirty="0" smtClean="0">
                                <a:solidFill>
                                  <a:srgbClr val="080808"/>
                                </a:solidFill>
                                <a:latin typeface="Cambria Math" panose="02040503050406030204" pitchFamily="18" charset="0"/>
                              </a:rPr>
                            </m:ctrlPr>
                          </m:dPr>
                          <m:e>
                            <m:r>
                              <a:rPr lang="en-US" altLang="en-US" sz="2000" i="1" dirty="0" smtClean="0">
                                <a:solidFill>
                                  <a:srgbClr val="080808"/>
                                </a:solidFill>
                                <a:latin typeface="Cambria Math" panose="02040503050406030204" pitchFamily="18" charset="0"/>
                              </a:rPr>
                              <m:t>𝑛</m:t>
                            </m:r>
                          </m:e>
                        </m:d>
                      </m:e>
                    </m:d>
                    <m:r>
                      <a:rPr lang="en-US" altLang="en-US" sz="2000" i="1" dirty="0" smtClean="0">
                        <a:solidFill>
                          <a:srgbClr val="080808"/>
                        </a:solidFill>
                        <a:latin typeface="Cambria Math" panose="02040503050406030204" pitchFamily="18" charset="0"/>
                      </a:rPr>
                      <m:t>: </m:t>
                    </m:r>
                  </m:oMath>
                </a14:m>
                <a:r>
                  <a:rPr lang="en-US" altLang="en-US" sz="2000" i="0" dirty="0">
                    <a:solidFill>
                      <a:srgbClr val="080808"/>
                    </a:solidFill>
                    <a:latin typeface="+mj-lt"/>
                  </a:rPr>
                  <a:t>for</a:t>
                </a:r>
                <a:r>
                  <a:rPr lang="en-US" altLang="en-US" sz="2000" b="0" i="0" dirty="0">
                    <a:solidFill>
                      <a:srgbClr val="080808"/>
                    </a:solidFill>
                    <a:latin typeface="+mj-lt"/>
                  </a:rPr>
                  <a:t> </a:t>
                </a:r>
                <a:r>
                  <a:rPr lang="en-US" altLang="en-US" sz="2000" i="0" dirty="0">
                    <a:solidFill>
                      <a:srgbClr val="080808"/>
                    </a:solidFill>
                    <a:latin typeface="+mj-lt"/>
                  </a:rPr>
                  <a:t>loop in Fib-Heap-Extract-Min</a:t>
                </a:r>
                <a:endParaRPr lang="en-US" altLang="en-US" sz="2000" dirty="0">
                  <a:solidFill>
                    <a:srgbClr val="080808"/>
                  </a:solidFill>
                </a:endParaRPr>
              </a:p>
              <a:p>
                <a:pPr marL="0" indent="0" algn="just" defTabSz="536575" eaLnBrk="1" hangingPunct="1">
                  <a:buNone/>
                </a:pPr>
                <a:r>
                  <a:rPr lang="en-US" altLang="en-US" sz="2000" dirty="0">
                    <a:solidFill>
                      <a:srgbClr val="080808"/>
                    </a:solidFill>
                  </a:rPr>
                  <a:t>	</a:t>
                </a:r>
                <a14:m>
                  <m:oMath xmlns:m="http://schemas.openxmlformats.org/officeDocument/2006/math">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)−1 :</m:t>
                    </m:r>
                  </m:oMath>
                </a14:m>
                <a:r>
                  <a:rPr lang="en-US" altLang="en-US" sz="2000" dirty="0">
                    <a:solidFill>
                      <a:srgbClr val="080808"/>
                    </a:solidFill>
                  </a:rPr>
                  <a:t> size of the root list</a:t>
                </a:r>
              </a:p>
              <a:p>
                <a:pPr marL="0" indent="0" algn="just" defTabSz="536575" eaLnBrk="1" hangingPunct="1">
                  <a:buNone/>
                </a:pPr>
                <a:r>
                  <a:rPr lang="en-US" altLang="en-US" sz="2000" dirty="0">
                    <a:solidFill>
                      <a:srgbClr val="080808"/>
                    </a:solidFill>
                  </a:rPr>
                  <a:t>Total actual cost: </a:t>
                </a:r>
                <a14:m>
                  <m:oMath xmlns:m="http://schemas.openxmlformats.org/officeDocument/2006/math">
                    <m:r>
                      <a:rPr lang="en-US" altLang="en-US" sz="2000" i="1" dirty="0" smtClean="0">
                        <a:solidFill>
                          <a:srgbClr val="080808"/>
                        </a:solidFill>
                        <a:latin typeface="Cambria Math" panose="02040503050406030204" pitchFamily="18" charset="0"/>
                      </a:rPr>
                      <m:t>𝑂</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endParaRPr lang="en-US" altLang="en-US" sz="18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4" y="980728"/>
                <a:ext cx="7560840" cy="5112568"/>
              </a:xfrm>
              <a:prstGeom prst="rect">
                <a:avLst/>
              </a:prstGeom>
              <a:blipFill>
                <a:blip r:embed="rId3"/>
                <a:stretch>
                  <a:fillRect l="-12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89963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eaLnBrk="1" hangingPunct="1">
                  <a:lnSpc>
                    <a:spcPct val="150000"/>
                  </a:lnSpc>
                  <a:buNone/>
                </a:pPr>
                <a:r>
                  <a:rPr lang="en-US" altLang="en-US" sz="2400" b="1" dirty="0">
                    <a:solidFill>
                      <a:srgbClr val="080808"/>
                    </a:solidFill>
                  </a:rPr>
                  <a:t>Extracting the minimum node(Analysis)</a:t>
                </a:r>
              </a:p>
              <a:p>
                <a:pPr marL="0" indent="0" algn="just" defTabSz="536575" eaLnBrk="1" hangingPunct="1">
                  <a:buNone/>
                </a:pPr>
                <a:r>
                  <a:rPr lang="en-US" altLang="en-US" sz="2000" dirty="0">
                    <a:solidFill>
                      <a:srgbClr val="080808"/>
                    </a:solidFill>
                  </a:rPr>
                  <a:t>Potential before extracting : </a:t>
                </a:r>
                <a14:m>
                  <m:oMath xmlns:m="http://schemas.openxmlformats.org/officeDocument/2006/math">
                    <m:r>
                      <a:rPr lang="en-US" altLang="en-US" sz="2000" i="1" dirty="0" smtClean="0">
                        <a:solidFill>
                          <a:srgbClr val="080808"/>
                        </a:solidFill>
                        <a:latin typeface="Cambria Math" panose="02040503050406030204" pitchFamily="18" charset="0"/>
                      </a:rPr>
                      <m:t>𝑡</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Potential after extracting : </a:t>
                </a:r>
                <a14:m>
                  <m:oMath xmlns:m="http://schemas.openxmlformats.org/officeDocument/2006/math">
                    <m:r>
                      <a:rPr lang="en-US" altLang="en-US" sz="2000" i="1" dirty="0" smtClean="0">
                        <a:solidFill>
                          <a:srgbClr val="080808"/>
                        </a:solidFill>
                        <a:latin typeface="Cambria Math" panose="02040503050406030204" pitchFamily="18" charset="0"/>
                        <a:ea typeface="Cambria Math" panose="02040503050406030204" pitchFamily="18" charset="0"/>
                      </a:rPr>
                      <m:t>≤</m:t>
                    </m:r>
                    <m:r>
                      <a:rPr lang="en-US" altLang="en-US" sz="2000" i="1" dirty="0" smtClean="0">
                        <a:solidFill>
                          <a:srgbClr val="080808"/>
                        </a:solidFill>
                        <a:latin typeface="Cambria Math" panose="02040503050406030204" pitchFamily="18" charset="0"/>
                      </a:rPr>
                      <m:t> </m:t>
                    </m:r>
                    <m:r>
                      <a:rPr lang="en-US" altLang="en-US" sz="2000" i="1" dirty="0" smtClean="0">
                        <a:solidFill>
                          <a:srgbClr val="080808"/>
                        </a:solidFill>
                        <a:latin typeface="Cambria Math" panose="02040503050406030204" pitchFamily="18" charset="0"/>
                      </a:rPr>
                      <m:t>𝐷</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𝑛</m:t>
                    </m:r>
                    <m:r>
                      <a:rPr lang="en-US" altLang="en-US" sz="2000" i="1" dirty="0" smtClean="0">
                        <a:solidFill>
                          <a:srgbClr val="080808"/>
                        </a:solidFill>
                        <a:latin typeface="Cambria Math" panose="02040503050406030204" pitchFamily="18" charset="0"/>
                      </a:rPr>
                      <m:t>)+1+2</m:t>
                    </m:r>
                    <m:r>
                      <a:rPr lang="en-US" altLang="en-US" sz="2000" i="1" dirty="0" smtClean="0">
                        <a:solidFill>
                          <a:srgbClr val="080808"/>
                        </a:solidFill>
                        <a:latin typeface="Cambria Math" panose="02040503050406030204" pitchFamily="18" charset="0"/>
                      </a:rPr>
                      <m:t>𝑚</m:t>
                    </m:r>
                    <m:r>
                      <a:rPr lang="en-US" altLang="en-US" sz="2000" i="1" dirty="0" smtClean="0">
                        <a:solidFill>
                          <a:srgbClr val="080808"/>
                        </a:solidFill>
                        <a:latin typeface="Cambria Math" panose="02040503050406030204" pitchFamily="18" charset="0"/>
                      </a:rPr>
                      <m:t>(</m:t>
                    </m:r>
                    <m:r>
                      <a:rPr lang="en-US" altLang="en-US" sz="2000" i="1" dirty="0" smtClean="0">
                        <a:solidFill>
                          <a:srgbClr val="080808"/>
                        </a:solidFill>
                        <a:latin typeface="Cambria Math" panose="02040503050406030204" pitchFamily="18" charset="0"/>
                      </a:rPr>
                      <m:t>𝐻</m:t>
                    </m:r>
                    <m:r>
                      <a:rPr lang="en-US" altLang="en-US" sz="2000" i="1" dirty="0" smtClean="0">
                        <a:solidFill>
                          <a:srgbClr val="080808"/>
                        </a:solidFill>
                        <a:latin typeface="Cambria Math" panose="02040503050406030204" pitchFamily="18" charset="0"/>
                      </a:rPr>
                      <m:t>)</m:t>
                    </m:r>
                  </m:oMath>
                </a14:m>
                <a:endParaRPr lang="en-US" altLang="en-US" sz="2000" dirty="0">
                  <a:solidFill>
                    <a:srgbClr val="080808"/>
                  </a:solidFill>
                </a:endParaRPr>
              </a:p>
              <a:p>
                <a:pPr marL="0" indent="0" algn="just" defTabSz="536575" eaLnBrk="1" hangingPunct="1">
                  <a:buNone/>
                </a:pPr>
                <a:r>
                  <a:rPr lang="en-US" altLang="en-US" sz="2000" dirty="0">
                    <a:solidFill>
                      <a:srgbClr val="080808"/>
                    </a:solidFill>
                  </a:rPr>
                  <a:t>      	At most D(n)+1 nodes remain on the list and no nodes 	become marked.</a:t>
                </a:r>
              </a:p>
              <a:p>
                <a:pPr marL="0" indent="0" algn="just" defTabSz="536575" eaLnBrk="1" hangingPunct="1">
                  <a:buNone/>
                </a:pPr>
                <a:r>
                  <a:rPr lang="pt-BR" altLang="en-US" sz="2000" dirty="0">
                    <a:solidFill>
                      <a:srgbClr val="080808"/>
                    </a:solidFill>
                  </a:rPr>
                  <a:t>Thus the amortized cost is at most:</a:t>
                </a:r>
              </a:p>
              <a:p>
                <a:pPr marL="0" indent="0" algn="just" defTabSz="536575" eaLnBrk="1" hangingPunct="1">
                  <a:lnSpc>
                    <a:spcPct val="150000"/>
                  </a:lnSpc>
                  <a:buNone/>
                </a:pPr>
                <a14:m>
                  <m:oMathPara xmlns:m="http://schemas.openxmlformats.org/officeDocument/2006/math">
                    <m:oMathParaPr>
                      <m:jc m:val="centerGroup"/>
                    </m:oMathParaPr>
                    <m:oMath xmlns:m="http://schemas.openxmlformats.org/officeDocument/2006/math">
                      <m:r>
                        <a:rPr lang="en-US" altLang="en-US" sz="2000" b="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)+1+2</m:t>
                      </m:r>
                      <m:r>
                        <a:rPr lang="pt-BR" altLang="en-US" sz="2000" i="1" dirty="0" smtClean="0">
                          <a:solidFill>
                            <a:srgbClr val="080808"/>
                          </a:solidFill>
                          <a:latin typeface="Cambria Math" panose="02040503050406030204" pitchFamily="18" charset="0"/>
                        </a:rPr>
                        <m:t>𝑚</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 – (</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)+2</m:t>
                      </m:r>
                      <m:r>
                        <a:rPr lang="pt-BR" altLang="en-US" sz="2000" i="1" dirty="0" smtClean="0">
                          <a:solidFill>
                            <a:srgbClr val="080808"/>
                          </a:solidFill>
                          <a:latin typeface="Cambria Math" panose="02040503050406030204" pitchFamily="18" charset="0"/>
                        </a:rPr>
                        <m:t>𝑚</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𝑡</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𝐻</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 </m:t>
                      </m:r>
                      <m:r>
                        <a:rPr lang="pt-BR" altLang="en-US" sz="2000" i="1" dirty="0" smtClean="0">
                          <a:solidFill>
                            <a:srgbClr val="080808"/>
                          </a:solidFill>
                          <a:latin typeface="Cambria Math" panose="02040503050406030204" pitchFamily="18" charset="0"/>
                        </a:rPr>
                        <m:t>𝑂</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𝐷</m:t>
                      </m:r>
                      <m:r>
                        <a:rPr lang="pt-BR" altLang="en-US" sz="2000" i="1" dirty="0" smtClean="0">
                          <a:solidFill>
                            <a:srgbClr val="080808"/>
                          </a:solidFill>
                          <a:latin typeface="Cambria Math" panose="02040503050406030204" pitchFamily="18" charset="0"/>
                        </a:rPr>
                        <m:t>(</m:t>
                      </m:r>
                      <m:r>
                        <a:rPr lang="pt-BR" altLang="en-US" sz="2000" i="1" dirty="0" smtClean="0">
                          <a:solidFill>
                            <a:srgbClr val="080808"/>
                          </a:solidFill>
                          <a:latin typeface="Cambria Math" panose="02040503050406030204" pitchFamily="18" charset="0"/>
                        </a:rPr>
                        <m:t>𝑛</m:t>
                      </m:r>
                      <m:r>
                        <a:rPr lang="pt-BR" altLang="en-US" sz="2000" i="1" dirty="0" smtClean="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lnSpc>
                    <a:spcPct val="150000"/>
                  </a:lnSpc>
                  <a:buNone/>
                </a:pPr>
                <a14:m>
                  <m:oMathPara xmlns:m="http://schemas.openxmlformats.org/officeDocument/2006/math">
                    <m:oMathParaPr>
                      <m:jc m:val="left"/>
                    </m:oMathParaPr>
                    <m:oMath xmlns:m="http://schemas.openxmlformats.org/officeDocument/2006/math">
                      <m:r>
                        <a:rPr lang="en-US" altLang="en-US" sz="2000" b="0" i="1" dirty="0" smtClean="0">
                          <a:solidFill>
                            <a:srgbClr val="080808"/>
                          </a:solidFill>
                          <a:latin typeface="Cambria Math" panose="02040503050406030204" pitchFamily="18" charset="0"/>
                        </a:rPr>
                        <m:t>  </m:t>
                      </m:r>
                      <m:r>
                        <a:rPr lang="pt-BR" altLang="en-US" sz="2000" i="1" dirty="0">
                          <a:solidFill>
                            <a:srgbClr val="080808"/>
                          </a:solidFill>
                          <a:latin typeface="Cambria Math" panose="02040503050406030204" pitchFamily="18" charset="0"/>
                        </a:rPr>
                        <m:t>= </m:t>
                      </m:r>
                      <m:r>
                        <a:rPr lang="pt-BR" altLang="en-US" sz="2000" i="1" dirty="0">
                          <a:solidFill>
                            <a:srgbClr val="080808"/>
                          </a:solidFill>
                          <a:latin typeface="Cambria Math" panose="02040503050406030204" pitchFamily="18" charset="0"/>
                        </a:rPr>
                        <m:t>𝑂</m:t>
                      </m:r>
                      <m:r>
                        <a:rPr lang="pt-BR" altLang="en-US" sz="2000" i="1" dirty="0">
                          <a:solidFill>
                            <a:srgbClr val="080808"/>
                          </a:solidFill>
                          <a:latin typeface="Cambria Math" panose="02040503050406030204" pitchFamily="18" charset="0"/>
                        </a:rPr>
                        <m:t>(</m:t>
                      </m:r>
                      <m:func>
                        <m:funcPr>
                          <m:ctrlPr>
                            <a:rPr lang="en-US" altLang="en-US" sz="2000" b="0" i="1" dirty="0" smtClean="0">
                              <a:solidFill>
                                <a:srgbClr val="080808"/>
                              </a:solidFill>
                              <a:latin typeface="Cambria Math" panose="02040503050406030204" pitchFamily="18" charset="0"/>
                            </a:rPr>
                          </m:ctrlPr>
                        </m:funcPr>
                        <m:fName>
                          <m:r>
                            <m:rPr>
                              <m:sty m:val="p"/>
                            </m:rPr>
                            <a:rPr lang="en-US" altLang="en-US" sz="2000" b="0" i="0" dirty="0" smtClean="0">
                              <a:solidFill>
                                <a:srgbClr val="080808"/>
                              </a:solidFill>
                              <a:latin typeface="Cambria Math" panose="02040503050406030204" pitchFamily="18" charset="0"/>
                            </a:rPr>
                            <m:t>log</m:t>
                          </m:r>
                        </m:fName>
                        <m:e>
                          <m:r>
                            <a:rPr lang="en-US" altLang="en-US" sz="2000" b="0" i="1" dirty="0" smtClean="0">
                              <a:solidFill>
                                <a:srgbClr val="080808"/>
                              </a:solidFill>
                              <a:latin typeface="Cambria Math" panose="02040503050406030204" pitchFamily="18" charset="0"/>
                            </a:rPr>
                            <m:t>𝑛</m:t>
                          </m:r>
                        </m:e>
                      </m:func>
                      <m:r>
                        <a:rPr lang="pt-BR" altLang="en-US" sz="2000" i="1" dirty="0">
                          <a:solidFill>
                            <a:srgbClr val="080808"/>
                          </a:solidFill>
                          <a:latin typeface="Cambria Math" panose="02040503050406030204" pitchFamily="18" charset="0"/>
                        </a:rPr>
                        <m:t>)</m:t>
                      </m:r>
                    </m:oMath>
                  </m:oMathPara>
                </a14:m>
                <a:endParaRPr lang="pt-BR" altLang="en-US" sz="2000" dirty="0">
                  <a:solidFill>
                    <a:srgbClr val="080808"/>
                  </a:solidFill>
                </a:endParaRPr>
              </a:p>
              <a:p>
                <a:pPr marL="0" indent="0" algn="just" defTabSz="536575" eaLnBrk="1" hangingPunct="1">
                  <a:buNone/>
                </a:pPr>
                <a:r>
                  <a:rPr lang="pt-BR" altLang="en-US" sz="2000" i="1" dirty="0">
                    <a:solidFill>
                      <a:srgbClr val="FF0000"/>
                    </a:solidFill>
                  </a:rPr>
                  <a:t>[Note: 	</a:t>
                </a:r>
                <a:r>
                  <a:rPr lang="en-US" altLang="en-US" sz="2000" i="1" dirty="0">
                    <a:solidFill>
                      <a:srgbClr val="FF0000"/>
                    </a:solidFill>
                    <a:ea typeface="Cambria Math" panose="02040503050406030204" pitchFamily="18" charset="0"/>
                  </a:rPr>
                  <a:t>An n node Binomial heap H consists of at most </a:t>
                </a:r>
              </a:p>
              <a:p>
                <a:pPr marL="0" indent="0" algn="just" defTabSz="536575" eaLnBrk="1" hangingPunct="1">
                  <a:buNone/>
                </a:pPr>
                <a:r>
                  <a:rPr lang="en-US" altLang="en-US" sz="2000" i="1" dirty="0">
                    <a:solidFill>
                      <a:srgbClr val="FF0000"/>
                    </a:solidFill>
                    <a:ea typeface="Cambria Math" panose="02040503050406030204" pitchFamily="18" charset="0"/>
                  </a:rPr>
                  <a:t>		</a:t>
                </a:r>
                <a14:m>
                  <m:oMath xmlns:m="http://schemas.openxmlformats.org/officeDocument/2006/math">
                    <m:d>
                      <m:dPr>
                        <m:begChr m:val="⌊"/>
                        <m:endChr m:val="⌋"/>
                        <m:ctrlPr>
                          <a:rPr lang="en-US" altLang="en-US" sz="2000" i="1" smtClean="0">
                            <a:solidFill>
                              <a:srgbClr val="FF0000"/>
                            </a:solidFill>
                            <a:latin typeface="Cambria Math" panose="02040503050406030204" pitchFamily="18" charset="0"/>
                            <a:ea typeface="Cambria Math" panose="02040503050406030204" pitchFamily="18" charset="0"/>
                          </a:rPr>
                        </m:ctrlPr>
                      </m:dPr>
                      <m:e>
                        <m:func>
                          <m:funcPr>
                            <m:ctrlPr>
                              <a:rPr lang="en-IN" altLang="en-US" sz="2000" b="0" i="1" smtClean="0">
                                <a:solidFill>
                                  <a:srgbClr val="FF0000"/>
                                </a:solidFill>
                                <a:latin typeface="Cambria Math" panose="02040503050406030204" pitchFamily="18" charset="0"/>
                                <a:ea typeface="Cambria Math" panose="02040503050406030204" pitchFamily="18" charset="0"/>
                              </a:rPr>
                            </m:ctrlPr>
                          </m:funcPr>
                          <m:fName>
                            <m:r>
                              <a:rPr lang="en-IN" altLang="en-US" sz="2000" b="0" i="1" smtClean="0">
                                <a:solidFill>
                                  <a:srgbClr val="FF0000"/>
                                </a:solidFill>
                                <a:latin typeface="Cambria Math" panose="02040503050406030204" pitchFamily="18" charset="0"/>
                                <a:ea typeface="Cambria Math" panose="02040503050406030204" pitchFamily="18" charset="0"/>
                              </a:rPr>
                              <m:t>𝑙𝑜𝑔</m:t>
                            </m:r>
                          </m:fName>
                          <m:e>
                            <m:r>
                              <a:rPr lang="en-IN" altLang="en-US" sz="2000" b="0" i="1" smtClean="0">
                                <a:solidFill>
                                  <a:srgbClr val="FF0000"/>
                                </a:solidFill>
                                <a:latin typeface="Cambria Math" panose="02040503050406030204" pitchFamily="18" charset="0"/>
                                <a:ea typeface="Cambria Math" panose="02040503050406030204" pitchFamily="18" charset="0"/>
                              </a:rPr>
                              <m:t>𝑛</m:t>
                            </m:r>
                          </m:e>
                        </m:func>
                      </m:e>
                    </m:d>
                    <m:r>
                      <a:rPr lang="en-IN" altLang="en-US" sz="2000" b="0" i="1" smtClean="0">
                        <a:solidFill>
                          <a:srgbClr val="FF0000"/>
                        </a:solidFill>
                        <a:latin typeface="Cambria Math" panose="02040503050406030204" pitchFamily="18" charset="0"/>
                        <a:ea typeface="Cambria Math" panose="02040503050406030204" pitchFamily="18" charset="0"/>
                      </a:rPr>
                      <m:t>+1 </m:t>
                    </m:r>
                  </m:oMath>
                </a14:m>
                <a:r>
                  <a:rPr lang="en-US" altLang="en-US" sz="2000" i="1" dirty="0">
                    <a:solidFill>
                      <a:srgbClr val="FF0000"/>
                    </a:solidFill>
                    <a:ea typeface="Cambria Math" panose="02040503050406030204" pitchFamily="18" charset="0"/>
                  </a:rPr>
                  <a:t>binomial Tree]</a:t>
                </a:r>
                <a:endParaRPr lang="pt-BR" altLang="en-US" sz="2000" i="1" dirty="0">
                  <a:solidFill>
                    <a:srgbClr val="FF0000"/>
                  </a:solidFill>
                </a:endParaRPr>
              </a:p>
              <a:p>
                <a:pPr marL="0" indent="0" algn="just" defTabSz="536575" eaLnBrk="1" hangingPunct="1">
                  <a:buNone/>
                </a:pPr>
                <a:endParaRPr lang="en-US" altLang="en-US" sz="2000" dirty="0">
                  <a:solidFill>
                    <a:srgbClr val="080808"/>
                  </a:solidFill>
                </a:endParaRPr>
              </a:p>
              <a:p>
                <a:pPr marL="0" indent="0" algn="just" defTabSz="536575" eaLnBrk="1" hangingPunct="1">
                  <a:buNone/>
                </a:pPr>
                <a:endParaRPr lang="en-US" altLang="en-US" sz="18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4" y="980728"/>
                <a:ext cx="7632848" cy="5112568"/>
              </a:xfrm>
              <a:prstGeom prst="rect">
                <a:avLst/>
              </a:prstGeom>
              <a:blipFill>
                <a:blip r:embed="rId4"/>
                <a:stretch>
                  <a:fillRect l="-1278" r="-7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aphicFrame>
        <p:nvGraphicFramePr>
          <p:cNvPr id="5" name="Object 5">
            <a:extLst>
              <a:ext uri="{FF2B5EF4-FFF2-40B4-BE49-F238E27FC236}">
                <a16:creationId xmlns:a16="http://schemas.microsoft.com/office/drawing/2014/main" id="{D0682846-AC80-4C8C-AB91-66643806DB55}"/>
              </a:ext>
            </a:extLst>
          </p:cNvPr>
          <p:cNvGraphicFramePr>
            <a:graphicFrameLocks noChangeAspect="1"/>
          </p:cNvGraphicFramePr>
          <p:nvPr>
            <p:extLst>
              <p:ext uri="{D42A27DB-BD31-4B8C-83A1-F6EECF244321}">
                <p14:modId xmlns:p14="http://schemas.microsoft.com/office/powerpoint/2010/main" val="2421155572"/>
              </p:ext>
            </p:extLst>
          </p:nvPr>
        </p:nvGraphicFramePr>
        <p:xfrm flipV="1">
          <a:off x="963216" y="2420888"/>
          <a:ext cx="304800" cy="277813"/>
        </p:xfrm>
        <a:graphic>
          <a:graphicData uri="http://schemas.openxmlformats.org/presentationml/2006/ole">
            <mc:AlternateContent xmlns:mc="http://schemas.openxmlformats.org/markup-compatibility/2006">
              <mc:Choice xmlns:v="urn:schemas-microsoft-com:vml" Requires="v">
                <p:oleObj spid="_x0000_s38961" name="Equation" r:id="rId5" imgW="139518" imgH="126835" progId="Equation.DSMT4">
                  <p:embed/>
                </p:oleObj>
              </mc:Choice>
              <mc:Fallback>
                <p:oleObj name="Equation" r:id="rId5" imgW="139518" imgH="126835" progId="Equation.DSMT4">
                  <p:embed/>
                  <p:pic>
                    <p:nvPicPr>
                      <p:cNvPr id="5" name="Object 5">
                        <a:extLst>
                          <a:ext uri="{FF2B5EF4-FFF2-40B4-BE49-F238E27FC236}">
                            <a16:creationId xmlns:a16="http://schemas.microsoft.com/office/drawing/2014/main" id="{D0682846-AC80-4C8C-AB91-66643806DB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963216" y="2420888"/>
                        <a:ext cx="304800" cy="277813"/>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627960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755576" y="1412776"/>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400050" lvl="1" indent="0" algn="just" defTabSz="536575">
              <a:lnSpc>
                <a:spcPct val="200000"/>
              </a:lnSpc>
              <a:buNone/>
            </a:pPr>
            <a:r>
              <a:rPr lang="en-US" altLang="en-US" sz="2000" dirty="0">
                <a:solidFill>
                  <a:srgbClr val="080808"/>
                </a:solidFill>
              </a:rPr>
              <a:t>This pseudocode for the operation FIB-HEAP-DECREASE-KEY, work with an assumption that removing a node from a linked list does not change any of the structural fields in the removed node.</a:t>
            </a:r>
          </a:p>
          <a:p>
            <a:pPr marL="0" indent="0" algn="just" defTabSz="536575">
              <a:buNone/>
            </a:pPr>
            <a:endParaRPr lang="en-US" altLang="en-US" sz="2400" b="1" dirty="0">
              <a:solidFill>
                <a:srgbClr val="080808"/>
              </a:solidFill>
            </a:endParaRPr>
          </a:p>
          <a:p>
            <a:pPr marL="0" indent="0" algn="just" defTabSz="536575" eaLnBrk="1" hangingPunct="1">
              <a:buNone/>
            </a:pPr>
            <a:endParaRPr lang="en-US" altLang="en-US" sz="1800" dirty="0">
              <a:solidFill>
                <a:srgbClr val="080808"/>
              </a:solidFill>
            </a:endParaRPr>
          </a:p>
        </p:txBody>
      </p:sp>
    </p:spTree>
    <p:extLst>
      <p:ext uri="{BB962C8B-B14F-4D97-AF65-F5344CB8AC3E}">
        <p14:creationId xmlns:p14="http://schemas.microsoft.com/office/powerpoint/2010/main" val="2999559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600" dirty="0">
                <a:solidFill>
                  <a:srgbClr val="080808"/>
                </a:solidFill>
              </a:rPr>
              <a:t>Case 0:  min-heap property not violated.</a:t>
            </a:r>
          </a:p>
          <a:p>
            <a:pPr lvl="2" indent="-342900" algn="just" defTabSz="536575">
              <a:buFont typeface="Arial" panose="020B0604020202020204" pitchFamily="34" charset="0"/>
              <a:buChar char="•"/>
            </a:pPr>
            <a:r>
              <a:rPr lang="en-US" altLang="en-US" sz="1600" dirty="0">
                <a:solidFill>
                  <a:srgbClr val="080808"/>
                </a:solidFill>
              </a:rPr>
              <a:t>decrease key of x to k</a:t>
            </a:r>
          </a:p>
          <a:p>
            <a:pPr lvl="2" indent="-342900" algn="just" defTabSz="536575">
              <a:buFont typeface="Arial" panose="020B0604020202020204" pitchFamily="34" charset="0"/>
              <a:buChar char="•"/>
            </a:pPr>
            <a:r>
              <a:rPr lang="en-US" altLang="en-US" sz="1600" dirty="0">
                <a:solidFill>
                  <a:srgbClr val="080808"/>
                </a:solidFill>
              </a:rPr>
              <a:t>change heap min pointer if necessary</a:t>
            </a:r>
          </a:p>
          <a:p>
            <a:pPr marL="0" indent="0" algn="just" defTabSz="536575">
              <a:buNone/>
            </a:pPr>
            <a:r>
              <a:rPr lang="en-US" altLang="en-US" sz="1800" dirty="0">
                <a:solidFill>
                  <a:srgbClr val="080808"/>
                </a:solidFill>
              </a:rPr>
              <a:t>Example:</a:t>
            </a:r>
          </a:p>
          <a:p>
            <a:pPr marL="0" indent="0" algn="just" defTabSz="536575" eaLnBrk="1" hangingPunct="1">
              <a:buNone/>
            </a:pPr>
            <a:endParaRPr lang="en-US" altLang="en-US" sz="1800" dirty="0">
              <a:solidFill>
                <a:srgbClr val="080808"/>
              </a:solidFill>
            </a:endParaRPr>
          </a:p>
        </p:txBody>
      </p:sp>
      <p:grpSp>
        <p:nvGrpSpPr>
          <p:cNvPr id="2" name="Group 1">
            <a:extLst>
              <a:ext uri="{FF2B5EF4-FFF2-40B4-BE49-F238E27FC236}">
                <a16:creationId xmlns:a16="http://schemas.microsoft.com/office/drawing/2014/main" id="{B1976EF7-29BD-42EC-84C5-6BBA1469230B}"/>
              </a:ext>
            </a:extLst>
          </p:cNvPr>
          <p:cNvGrpSpPr/>
          <p:nvPr/>
        </p:nvGrpSpPr>
        <p:grpSpPr>
          <a:xfrm>
            <a:off x="2756143" y="2956917"/>
            <a:ext cx="4480154" cy="2488306"/>
            <a:chOff x="2963863" y="3449639"/>
            <a:chExt cx="5341937" cy="3255961"/>
          </a:xfrm>
          <a:solidFill>
            <a:schemeClr val="bg1"/>
          </a:solidFill>
        </p:grpSpPr>
        <p:sp>
          <p:nvSpPr>
            <p:cNvPr id="5" name="Oval 18">
              <a:extLst>
                <a:ext uri="{FF2B5EF4-FFF2-40B4-BE49-F238E27FC236}">
                  <a16:creationId xmlns:a16="http://schemas.microsoft.com/office/drawing/2014/main" id="{E5A6E4D1-B276-4446-AA3E-DBEC5EAACF9E}"/>
                </a:ext>
              </a:extLst>
            </p:cNvPr>
            <p:cNvSpPr>
              <a:spLocks noChangeArrowheads="1"/>
            </p:cNvSpPr>
            <p:nvPr/>
          </p:nvSpPr>
          <p:spPr bwMode="auto">
            <a:xfrm>
              <a:off x="3730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6" name="Oval 19">
              <a:extLst>
                <a:ext uri="{FF2B5EF4-FFF2-40B4-BE49-F238E27FC236}">
                  <a16:creationId xmlns:a16="http://schemas.microsoft.com/office/drawing/2014/main" id="{2D807911-8AC7-4960-997E-93C4EEEA4D35}"/>
                </a:ext>
              </a:extLst>
            </p:cNvPr>
            <p:cNvSpPr>
              <a:spLocks noChangeArrowheads="1"/>
            </p:cNvSpPr>
            <p:nvPr/>
          </p:nvSpPr>
          <p:spPr bwMode="auto">
            <a:xfrm>
              <a:off x="3730625"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7" name="AutoShape 20">
              <a:extLst>
                <a:ext uri="{FF2B5EF4-FFF2-40B4-BE49-F238E27FC236}">
                  <a16:creationId xmlns:a16="http://schemas.microsoft.com/office/drawing/2014/main" id="{482D5B60-B1D8-4E7C-8200-9208222A3CE8}"/>
                </a:ext>
              </a:extLst>
            </p:cNvPr>
            <p:cNvCxnSpPr>
              <a:cxnSpLocks noChangeShapeType="1"/>
              <a:stCxn id="5" idx="4"/>
              <a:endCxn id="6" idx="0"/>
            </p:cNvCxnSpPr>
            <p:nvPr/>
          </p:nvCxnSpPr>
          <p:spPr bwMode="auto">
            <a:xfrm>
              <a:off x="3922713"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21">
              <a:extLst>
                <a:ext uri="{FF2B5EF4-FFF2-40B4-BE49-F238E27FC236}">
                  <a16:creationId xmlns:a16="http://schemas.microsoft.com/office/drawing/2014/main" id="{126A66AD-DF8E-4013-91C4-26DD6F844326}"/>
                </a:ext>
              </a:extLst>
            </p:cNvPr>
            <p:cNvSpPr>
              <a:spLocks noChangeArrowheads="1"/>
            </p:cNvSpPr>
            <p:nvPr/>
          </p:nvSpPr>
          <p:spPr bwMode="auto">
            <a:xfrm>
              <a:off x="4492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9" name="Oval 22">
              <a:extLst>
                <a:ext uri="{FF2B5EF4-FFF2-40B4-BE49-F238E27FC236}">
                  <a16:creationId xmlns:a16="http://schemas.microsoft.com/office/drawing/2014/main" id="{30A77622-19F3-4B72-85C1-46F8F88848AB}"/>
                </a:ext>
              </a:extLst>
            </p:cNvPr>
            <p:cNvSpPr>
              <a:spLocks noChangeArrowheads="1"/>
            </p:cNvSpPr>
            <p:nvPr/>
          </p:nvSpPr>
          <p:spPr bwMode="auto">
            <a:xfrm>
              <a:off x="4492625"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0" name="AutoShape 23">
              <a:extLst>
                <a:ext uri="{FF2B5EF4-FFF2-40B4-BE49-F238E27FC236}">
                  <a16:creationId xmlns:a16="http://schemas.microsoft.com/office/drawing/2014/main" id="{3E95768A-F78C-4EAF-8491-4FB5E09B56F5}"/>
                </a:ext>
              </a:extLst>
            </p:cNvPr>
            <p:cNvCxnSpPr>
              <a:cxnSpLocks noChangeShapeType="1"/>
              <a:stCxn id="8" idx="4"/>
              <a:endCxn id="9" idx="0"/>
            </p:cNvCxnSpPr>
            <p:nvPr/>
          </p:nvCxnSpPr>
          <p:spPr bwMode="auto">
            <a:xfrm>
              <a:off x="4684713"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24">
              <a:extLst>
                <a:ext uri="{FF2B5EF4-FFF2-40B4-BE49-F238E27FC236}">
                  <a16:creationId xmlns:a16="http://schemas.microsoft.com/office/drawing/2014/main" id="{92091EA0-6D41-494F-BCC1-1CE29130589F}"/>
                </a:ext>
              </a:extLst>
            </p:cNvPr>
            <p:cNvSpPr>
              <a:spLocks noChangeArrowheads="1"/>
            </p:cNvSpPr>
            <p:nvPr/>
          </p:nvSpPr>
          <p:spPr bwMode="auto">
            <a:xfrm>
              <a:off x="5254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2" name="Oval 30">
              <a:extLst>
                <a:ext uri="{FF2B5EF4-FFF2-40B4-BE49-F238E27FC236}">
                  <a16:creationId xmlns:a16="http://schemas.microsoft.com/office/drawing/2014/main" id="{CEDE5EF1-8B3E-4376-9E9B-BA16C0CCFE65}"/>
                </a:ext>
              </a:extLst>
            </p:cNvPr>
            <p:cNvSpPr>
              <a:spLocks noChangeArrowheads="1"/>
            </p:cNvSpPr>
            <p:nvPr/>
          </p:nvSpPr>
          <p:spPr bwMode="auto">
            <a:xfrm>
              <a:off x="4492625" y="38100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3" name="AutoShape 32">
              <a:extLst>
                <a:ext uri="{FF2B5EF4-FFF2-40B4-BE49-F238E27FC236}">
                  <a16:creationId xmlns:a16="http://schemas.microsoft.com/office/drawing/2014/main" id="{DFDFE1E5-BE1A-4210-822B-F1E8C8E45083}"/>
                </a:ext>
              </a:extLst>
            </p:cNvPr>
            <p:cNvCxnSpPr>
              <a:cxnSpLocks noChangeShapeType="1"/>
              <a:stCxn id="12" idx="4"/>
              <a:endCxn id="8" idx="0"/>
            </p:cNvCxnSpPr>
            <p:nvPr/>
          </p:nvCxnSpPr>
          <p:spPr bwMode="auto">
            <a:xfrm>
              <a:off x="4684713"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33">
              <a:extLst>
                <a:ext uri="{FF2B5EF4-FFF2-40B4-BE49-F238E27FC236}">
                  <a16:creationId xmlns:a16="http://schemas.microsoft.com/office/drawing/2014/main" id="{32481CC5-BE2F-47C4-9B0B-1AF8C17C875A}"/>
                </a:ext>
              </a:extLst>
            </p:cNvPr>
            <p:cNvCxnSpPr>
              <a:cxnSpLocks noChangeShapeType="1"/>
              <a:stCxn id="12" idx="5"/>
              <a:endCxn id="11" idx="1"/>
            </p:cNvCxnSpPr>
            <p:nvPr/>
          </p:nvCxnSpPr>
          <p:spPr bwMode="auto">
            <a:xfrm>
              <a:off x="4821238"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4">
              <a:extLst>
                <a:ext uri="{FF2B5EF4-FFF2-40B4-BE49-F238E27FC236}">
                  <a16:creationId xmlns:a16="http://schemas.microsoft.com/office/drawing/2014/main" id="{A2184751-40DD-44F2-B752-3FFD10BA69C5}"/>
                </a:ext>
              </a:extLst>
            </p:cNvPr>
            <p:cNvCxnSpPr>
              <a:cxnSpLocks noChangeShapeType="1"/>
              <a:stCxn id="12" idx="3"/>
              <a:endCxn id="5" idx="7"/>
            </p:cNvCxnSpPr>
            <p:nvPr/>
          </p:nvCxnSpPr>
          <p:spPr bwMode="auto">
            <a:xfrm flipH="1">
              <a:off x="4059238"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Oval 39">
              <a:extLst>
                <a:ext uri="{FF2B5EF4-FFF2-40B4-BE49-F238E27FC236}">
                  <a16:creationId xmlns:a16="http://schemas.microsoft.com/office/drawing/2014/main" id="{8A174AE1-AC22-4D20-BBD9-D36D258B9CB9}"/>
                </a:ext>
              </a:extLst>
            </p:cNvPr>
            <p:cNvSpPr>
              <a:spLocks noChangeArrowheads="1"/>
            </p:cNvSpPr>
            <p:nvPr/>
          </p:nvSpPr>
          <p:spPr bwMode="auto">
            <a:xfrm>
              <a:off x="2963863" y="6321425"/>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7" name="Oval 40">
              <a:extLst>
                <a:ext uri="{FF2B5EF4-FFF2-40B4-BE49-F238E27FC236}">
                  <a16:creationId xmlns:a16="http://schemas.microsoft.com/office/drawing/2014/main" id="{B991CA97-2D17-46AF-B83B-3A89E8F1ECF7}"/>
                </a:ext>
              </a:extLst>
            </p:cNvPr>
            <p:cNvSpPr>
              <a:spLocks noChangeArrowheads="1"/>
            </p:cNvSpPr>
            <p:nvPr/>
          </p:nvSpPr>
          <p:spPr bwMode="auto">
            <a:xfrm>
              <a:off x="2963863" y="5483225"/>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8" name="AutoShape 41">
              <a:extLst>
                <a:ext uri="{FF2B5EF4-FFF2-40B4-BE49-F238E27FC236}">
                  <a16:creationId xmlns:a16="http://schemas.microsoft.com/office/drawing/2014/main" id="{4F4DE107-31A0-481F-B70F-05974F6FD300}"/>
                </a:ext>
              </a:extLst>
            </p:cNvPr>
            <p:cNvCxnSpPr>
              <a:cxnSpLocks noChangeShapeType="1"/>
              <a:stCxn id="17" idx="4"/>
              <a:endCxn id="16" idx="0"/>
            </p:cNvCxnSpPr>
            <p:nvPr/>
          </p:nvCxnSpPr>
          <p:spPr bwMode="auto">
            <a:xfrm>
              <a:off x="3155950" y="5875338"/>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42">
              <a:extLst>
                <a:ext uri="{FF2B5EF4-FFF2-40B4-BE49-F238E27FC236}">
                  <a16:creationId xmlns:a16="http://schemas.microsoft.com/office/drawing/2014/main" id="{C5D7C022-32A0-4004-8054-8FD2B606BF24}"/>
                </a:ext>
              </a:extLst>
            </p:cNvPr>
            <p:cNvCxnSpPr>
              <a:cxnSpLocks noChangeShapeType="1"/>
              <a:stCxn id="5" idx="3"/>
              <a:endCxn id="17" idx="7"/>
            </p:cNvCxnSpPr>
            <p:nvPr/>
          </p:nvCxnSpPr>
          <p:spPr bwMode="auto">
            <a:xfrm flipH="1">
              <a:off x="3292475" y="4984750"/>
              <a:ext cx="493713" cy="54610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Oval 44">
              <a:extLst>
                <a:ext uri="{FF2B5EF4-FFF2-40B4-BE49-F238E27FC236}">
                  <a16:creationId xmlns:a16="http://schemas.microsoft.com/office/drawing/2014/main" id="{774B5974-21DF-4C2E-BCDD-63DA9A7E3D1E}"/>
                </a:ext>
              </a:extLst>
            </p:cNvPr>
            <p:cNvSpPr>
              <a:spLocks noChangeArrowheads="1"/>
            </p:cNvSpPr>
            <p:nvPr/>
          </p:nvSpPr>
          <p:spPr bwMode="auto">
            <a:xfrm>
              <a:off x="6040438"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1" name="Oval 45">
              <a:extLst>
                <a:ext uri="{FF2B5EF4-FFF2-40B4-BE49-F238E27FC236}">
                  <a16:creationId xmlns:a16="http://schemas.microsoft.com/office/drawing/2014/main" id="{045A6C10-3148-43A5-8010-4D24D9FC19D6}"/>
                </a:ext>
              </a:extLst>
            </p:cNvPr>
            <p:cNvSpPr>
              <a:spLocks noChangeArrowheads="1"/>
            </p:cNvSpPr>
            <p:nvPr/>
          </p:nvSpPr>
          <p:spPr bwMode="auto">
            <a:xfrm>
              <a:off x="6040438" y="54864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2" name="AutoShape 46">
              <a:extLst>
                <a:ext uri="{FF2B5EF4-FFF2-40B4-BE49-F238E27FC236}">
                  <a16:creationId xmlns:a16="http://schemas.microsoft.com/office/drawing/2014/main" id="{B57D4897-560B-41BF-93E0-F1153ED4CF67}"/>
                </a:ext>
              </a:extLst>
            </p:cNvPr>
            <p:cNvCxnSpPr>
              <a:cxnSpLocks noChangeShapeType="1"/>
              <a:stCxn id="20" idx="4"/>
              <a:endCxn id="21" idx="0"/>
            </p:cNvCxnSpPr>
            <p:nvPr/>
          </p:nvCxnSpPr>
          <p:spPr bwMode="auto">
            <a:xfrm>
              <a:off x="6232525" y="50403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47">
              <a:extLst>
                <a:ext uri="{FF2B5EF4-FFF2-40B4-BE49-F238E27FC236}">
                  <a16:creationId xmlns:a16="http://schemas.microsoft.com/office/drawing/2014/main" id="{6AE7C1CE-3962-46B1-A6CE-F3D1C9E59875}"/>
                </a:ext>
              </a:extLst>
            </p:cNvPr>
            <p:cNvSpPr>
              <a:spLocks noChangeArrowheads="1"/>
            </p:cNvSpPr>
            <p:nvPr/>
          </p:nvSpPr>
          <p:spPr bwMode="auto">
            <a:xfrm>
              <a:off x="6802438" y="46482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4" name="Oval 50">
              <a:extLst>
                <a:ext uri="{FF2B5EF4-FFF2-40B4-BE49-F238E27FC236}">
                  <a16:creationId xmlns:a16="http://schemas.microsoft.com/office/drawing/2014/main" id="{00E93A4D-3A46-422B-B522-79047225A0FC}"/>
                </a:ext>
              </a:extLst>
            </p:cNvPr>
            <p:cNvSpPr>
              <a:spLocks noChangeArrowheads="1"/>
            </p:cNvSpPr>
            <p:nvPr/>
          </p:nvSpPr>
          <p:spPr bwMode="auto">
            <a:xfrm>
              <a:off x="6802438" y="38100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5" name="AutoShape 51">
              <a:extLst>
                <a:ext uri="{FF2B5EF4-FFF2-40B4-BE49-F238E27FC236}">
                  <a16:creationId xmlns:a16="http://schemas.microsoft.com/office/drawing/2014/main" id="{929466D9-9DDD-45FC-A86B-365CC6EC55B7}"/>
                </a:ext>
              </a:extLst>
            </p:cNvPr>
            <p:cNvCxnSpPr>
              <a:cxnSpLocks noChangeShapeType="1"/>
              <a:stCxn id="24" idx="4"/>
              <a:endCxn id="23" idx="0"/>
            </p:cNvCxnSpPr>
            <p:nvPr/>
          </p:nvCxnSpPr>
          <p:spPr bwMode="auto">
            <a:xfrm>
              <a:off x="6994525"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2">
              <a:extLst>
                <a:ext uri="{FF2B5EF4-FFF2-40B4-BE49-F238E27FC236}">
                  <a16:creationId xmlns:a16="http://schemas.microsoft.com/office/drawing/2014/main" id="{E72E8206-14BA-4A24-83FF-81B7A86FE69D}"/>
                </a:ext>
              </a:extLst>
            </p:cNvPr>
            <p:cNvCxnSpPr>
              <a:cxnSpLocks noChangeShapeType="1"/>
              <a:stCxn id="24" idx="6"/>
              <a:endCxn id="30" idx="2"/>
            </p:cNvCxnSpPr>
            <p:nvPr/>
          </p:nvCxnSpPr>
          <p:spPr bwMode="auto">
            <a:xfrm>
              <a:off x="7194550" y="4002088"/>
              <a:ext cx="719138" cy="0"/>
            </a:xfrm>
            <a:prstGeom prst="straightConnector1">
              <a:avLst/>
            </a:prstGeom>
            <a:grpFill/>
            <a:ln w="1587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3">
              <a:extLst>
                <a:ext uri="{FF2B5EF4-FFF2-40B4-BE49-F238E27FC236}">
                  <a16:creationId xmlns:a16="http://schemas.microsoft.com/office/drawing/2014/main" id="{3E86EA69-FF8F-4610-958B-ADC05AE717DD}"/>
                </a:ext>
              </a:extLst>
            </p:cNvPr>
            <p:cNvCxnSpPr>
              <a:cxnSpLocks noChangeShapeType="1"/>
              <a:stCxn id="24" idx="3"/>
              <a:endCxn id="20" idx="7"/>
            </p:cNvCxnSpPr>
            <p:nvPr/>
          </p:nvCxnSpPr>
          <p:spPr bwMode="auto">
            <a:xfrm flipH="1">
              <a:off x="6369050" y="4146550"/>
              <a:ext cx="488950" cy="549275"/>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4">
              <a:extLst>
                <a:ext uri="{FF2B5EF4-FFF2-40B4-BE49-F238E27FC236}">
                  <a16:creationId xmlns:a16="http://schemas.microsoft.com/office/drawing/2014/main" id="{C88E0295-0B56-4AED-8178-C31D3656C564}"/>
                </a:ext>
              </a:extLst>
            </p:cNvPr>
            <p:cNvCxnSpPr>
              <a:cxnSpLocks noChangeShapeType="1"/>
              <a:stCxn id="24" idx="2"/>
              <a:endCxn id="12" idx="6"/>
            </p:cNvCxnSpPr>
            <p:nvPr/>
          </p:nvCxnSpPr>
          <p:spPr bwMode="auto">
            <a:xfrm flipH="1">
              <a:off x="4884738" y="4002088"/>
              <a:ext cx="1909762" cy="0"/>
            </a:xfrm>
            <a:prstGeom prst="straightConnector1">
              <a:avLst/>
            </a:prstGeom>
            <a:grpFill/>
            <a:ln w="1587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Oval 55">
              <a:extLst>
                <a:ext uri="{FF2B5EF4-FFF2-40B4-BE49-F238E27FC236}">
                  <a16:creationId xmlns:a16="http://schemas.microsoft.com/office/drawing/2014/main" id="{DC6FA8B5-97B0-44DC-AC7E-BB6B6EC76B91}"/>
                </a:ext>
              </a:extLst>
            </p:cNvPr>
            <p:cNvSpPr>
              <a:spLocks noChangeArrowheads="1"/>
            </p:cNvSpPr>
            <p:nvPr/>
          </p:nvSpPr>
          <p:spPr bwMode="auto">
            <a:xfrm>
              <a:off x="7921625" y="46482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0" name="Oval 56">
              <a:extLst>
                <a:ext uri="{FF2B5EF4-FFF2-40B4-BE49-F238E27FC236}">
                  <a16:creationId xmlns:a16="http://schemas.microsoft.com/office/drawing/2014/main" id="{8718246A-7538-429F-B515-7EEF5693C547}"/>
                </a:ext>
              </a:extLst>
            </p:cNvPr>
            <p:cNvSpPr>
              <a:spLocks noChangeArrowheads="1"/>
            </p:cNvSpPr>
            <p:nvPr/>
          </p:nvSpPr>
          <p:spPr bwMode="auto">
            <a:xfrm>
              <a:off x="7921625" y="3810000"/>
              <a:ext cx="384175" cy="384175"/>
            </a:xfrm>
            <a:prstGeom prst="ellipse">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1" name="AutoShape 57">
              <a:extLst>
                <a:ext uri="{FF2B5EF4-FFF2-40B4-BE49-F238E27FC236}">
                  <a16:creationId xmlns:a16="http://schemas.microsoft.com/office/drawing/2014/main" id="{B94F344D-892D-43B7-AFF7-D45933AABAD8}"/>
                </a:ext>
              </a:extLst>
            </p:cNvPr>
            <p:cNvCxnSpPr>
              <a:cxnSpLocks noChangeShapeType="1"/>
              <a:stCxn id="30" idx="4"/>
              <a:endCxn id="29" idx="0"/>
            </p:cNvCxnSpPr>
            <p:nvPr/>
          </p:nvCxnSpPr>
          <p:spPr bwMode="auto">
            <a:xfrm>
              <a:off x="8113713" y="4202113"/>
              <a:ext cx="0" cy="438150"/>
            </a:xfrm>
            <a:prstGeom prst="straightConnector1">
              <a:avLst/>
            </a:prstGeom>
            <a:grp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Oval 63">
              <a:extLst>
                <a:ext uri="{FF2B5EF4-FFF2-40B4-BE49-F238E27FC236}">
                  <a16:creationId xmlns:a16="http://schemas.microsoft.com/office/drawing/2014/main" id="{403E2726-E31E-410F-A8BE-ECC045A0DF04}"/>
                </a:ext>
              </a:extLst>
            </p:cNvPr>
            <p:cNvSpPr>
              <a:spLocks noChangeArrowheads="1"/>
            </p:cNvSpPr>
            <p:nvPr/>
          </p:nvSpPr>
          <p:spPr bwMode="auto">
            <a:xfrm>
              <a:off x="3730625" y="5486400"/>
              <a:ext cx="384175" cy="384175"/>
            </a:xfrm>
            <a:prstGeom prst="ellipse">
              <a:avLst/>
            </a:prstGeom>
            <a:solidFill>
              <a:srgbClr val="080808"/>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46</a:t>
              </a:r>
              <a:endParaRPr lang="en-US" altLang="en-US" dirty="0">
                <a:solidFill>
                  <a:schemeClr val="bg1"/>
                </a:solidFill>
                <a:latin typeface="Times New Roman" panose="02020603050405020304" pitchFamily="18" charset="0"/>
              </a:endParaRPr>
            </a:p>
          </p:txBody>
        </p:sp>
        <p:cxnSp>
          <p:nvCxnSpPr>
            <p:cNvPr id="37" name="AutoShape 69">
              <a:extLst>
                <a:ext uri="{FF2B5EF4-FFF2-40B4-BE49-F238E27FC236}">
                  <a16:creationId xmlns:a16="http://schemas.microsoft.com/office/drawing/2014/main" id="{50CF6E1D-C254-4417-A402-BB4121EFD3A1}"/>
                </a:ext>
              </a:extLst>
            </p:cNvPr>
            <p:cNvCxnSpPr>
              <a:cxnSpLocks noChangeShapeType="1"/>
              <a:endCxn id="38" idx="2"/>
            </p:cNvCxnSpPr>
            <p:nvPr/>
          </p:nvCxnSpPr>
          <p:spPr bwMode="auto">
            <a:xfrm flipV="1">
              <a:off x="4793559" y="3641728"/>
              <a:ext cx="357187" cy="160336"/>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 name="Oval 70">
              <a:extLst>
                <a:ext uri="{FF2B5EF4-FFF2-40B4-BE49-F238E27FC236}">
                  <a16:creationId xmlns:a16="http://schemas.microsoft.com/office/drawing/2014/main" id="{5292A292-B44A-4C7D-95D1-3DD70D3BB597}"/>
                </a:ext>
              </a:extLst>
            </p:cNvPr>
            <p:cNvSpPr>
              <a:spLocks noChangeArrowheads="1"/>
            </p:cNvSpPr>
            <p:nvPr/>
          </p:nvSpPr>
          <p:spPr bwMode="auto">
            <a:xfrm>
              <a:off x="5150746" y="3449639"/>
              <a:ext cx="384175" cy="384174"/>
            </a:xfrm>
            <a:prstGeom prst="ellipse">
              <a:avLst/>
            </a:prstGeom>
            <a:grp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cxnSp>
        <p:nvCxnSpPr>
          <p:cNvPr id="39" name="AutoShape 69">
            <a:extLst>
              <a:ext uri="{FF2B5EF4-FFF2-40B4-BE49-F238E27FC236}">
                <a16:creationId xmlns:a16="http://schemas.microsoft.com/office/drawing/2014/main" id="{95E7F45E-39CA-4B3B-9C62-855430DC6483}"/>
              </a:ext>
            </a:extLst>
          </p:cNvPr>
          <p:cNvCxnSpPr>
            <a:cxnSpLocks noChangeShapeType="1"/>
            <a:endCxn id="40" idx="2"/>
          </p:cNvCxnSpPr>
          <p:nvPr/>
        </p:nvCxnSpPr>
        <p:spPr bwMode="auto">
          <a:xfrm>
            <a:off x="3718062" y="479838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Oval 70">
            <a:extLst>
              <a:ext uri="{FF2B5EF4-FFF2-40B4-BE49-F238E27FC236}">
                <a16:creationId xmlns:a16="http://schemas.microsoft.com/office/drawing/2014/main" id="{313FA027-A574-48B3-8677-C3355D5D1844}"/>
              </a:ext>
            </a:extLst>
          </p:cNvPr>
          <p:cNvSpPr>
            <a:spLocks noChangeArrowheads="1"/>
          </p:cNvSpPr>
          <p:nvPr/>
        </p:nvSpPr>
        <p:spPr bwMode="auto">
          <a:xfrm>
            <a:off x="4038279" y="4914553"/>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71680" name="Speech Bubble: Oval 71679">
            <a:extLst>
              <a:ext uri="{FF2B5EF4-FFF2-40B4-BE49-F238E27FC236}">
                <a16:creationId xmlns:a16="http://schemas.microsoft.com/office/drawing/2014/main" id="{DF351F5B-229C-495B-A06D-F6B00C0741E2}"/>
              </a:ext>
            </a:extLst>
          </p:cNvPr>
          <p:cNvSpPr/>
          <p:nvPr/>
        </p:nvSpPr>
        <p:spPr>
          <a:xfrm>
            <a:off x="1187624" y="2996952"/>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46 to 45.</a:t>
            </a:r>
          </a:p>
        </p:txBody>
      </p:sp>
    </p:spTree>
    <p:extLst>
      <p:ext uri="{BB962C8B-B14F-4D97-AF65-F5344CB8AC3E}">
        <p14:creationId xmlns:p14="http://schemas.microsoft.com/office/powerpoint/2010/main" val="2204993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4" y="980728"/>
            <a:ext cx="763284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600" dirty="0">
                <a:solidFill>
                  <a:srgbClr val="080808"/>
                </a:solidFill>
              </a:rPr>
              <a:t>Case 0:  min-heap property not violated.</a:t>
            </a:r>
          </a:p>
          <a:p>
            <a:pPr lvl="2" indent="-342900" algn="just" defTabSz="536575">
              <a:buFont typeface="Arial" panose="020B0604020202020204" pitchFamily="34" charset="0"/>
              <a:buChar char="•"/>
            </a:pPr>
            <a:r>
              <a:rPr lang="en-US" altLang="en-US" sz="1600" dirty="0">
                <a:solidFill>
                  <a:srgbClr val="080808"/>
                </a:solidFill>
              </a:rPr>
              <a:t>decrease key of x to k</a:t>
            </a:r>
          </a:p>
          <a:p>
            <a:pPr lvl="2" indent="-342900" algn="just" defTabSz="536575">
              <a:buFont typeface="Arial" panose="020B0604020202020204" pitchFamily="34" charset="0"/>
              <a:buChar char="•"/>
            </a:pPr>
            <a:r>
              <a:rPr lang="en-US" altLang="en-US" sz="1600" dirty="0">
                <a:solidFill>
                  <a:srgbClr val="080808"/>
                </a:solidFill>
              </a:rPr>
              <a:t>change heap min pointer if necessary</a:t>
            </a:r>
          </a:p>
          <a:p>
            <a:pPr marL="0" lvl="2" indent="0" algn="just" defTabSz="536575">
              <a:buNone/>
            </a:pPr>
            <a:r>
              <a:rPr lang="en-US" altLang="en-US" sz="1600" dirty="0">
                <a:solidFill>
                  <a:srgbClr val="080808"/>
                </a:solidFill>
              </a:rPr>
              <a:t>Example:</a:t>
            </a:r>
          </a:p>
          <a:p>
            <a:pPr marL="0" indent="0" algn="just" defTabSz="536575" eaLnBrk="1" hangingPunct="1">
              <a:buNone/>
            </a:pPr>
            <a:endParaRPr lang="en-US" altLang="en-US" sz="1800" dirty="0">
              <a:solidFill>
                <a:srgbClr val="080808"/>
              </a:solidFill>
            </a:endParaRPr>
          </a:p>
        </p:txBody>
      </p:sp>
      <p:grpSp>
        <p:nvGrpSpPr>
          <p:cNvPr id="2" name="Group 1">
            <a:extLst>
              <a:ext uri="{FF2B5EF4-FFF2-40B4-BE49-F238E27FC236}">
                <a16:creationId xmlns:a16="http://schemas.microsoft.com/office/drawing/2014/main" id="{B1976EF7-29BD-42EC-84C5-6BBA1469230B}"/>
              </a:ext>
            </a:extLst>
          </p:cNvPr>
          <p:cNvGrpSpPr/>
          <p:nvPr/>
        </p:nvGrpSpPr>
        <p:grpSpPr>
          <a:xfrm>
            <a:off x="2756143" y="3143751"/>
            <a:ext cx="4480154" cy="2301471"/>
            <a:chOff x="2963863" y="3694113"/>
            <a:chExt cx="5341937" cy="3011487"/>
          </a:xfrm>
          <a:solidFill>
            <a:schemeClr val="bg1"/>
          </a:solidFill>
        </p:grpSpPr>
        <p:sp>
          <p:nvSpPr>
            <p:cNvPr id="5" name="Oval 18">
              <a:extLst>
                <a:ext uri="{FF2B5EF4-FFF2-40B4-BE49-F238E27FC236}">
                  <a16:creationId xmlns:a16="http://schemas.microsoft.com/office/drawing/2014/main" id="{E5A6E4D1-B276-4446-AA3E-DBEC5EAACF9E}"/>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6" name="Oval 19">
              <a:extLst>
                <a:ext uri="{FF2B5EF4-FFF2-40B4-BE49-F238E27FC236}">
                  <a16:creationId xmlns:a16="http://schemas.microsoft.com/office/drawing/2014/main" id="{2D807911-8AC7-4960-997E-93C4EEEA4D35}"/>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7" name="AutoShape 20">
              <a:extLst>
                <a:ext uri="{FF2B5EF4-FFF2-40B4-BE49-F238E27FC236}">
                  <a16:creationId xmlns:a16="http://schemas.microsoft.com/office/drawing/2014/main" id="{482D5B60-B1D8-4E7C-8200-9208222A3CE8}"/>
                </a:ext>
              </a:extLst>
            </p:cNvPr>
            <p:cNvCxnSpPr>
              <a:cxnSpLocks noChangeShapeType="1"/>
              <a:stCxn id="5" idx="4"/>
              <a:endCxn id="6"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21">
              <a:extLst>
                <a:ext uri="{FF2B5EF4-FFF2-40B4-BE49-F238E27FC236}">
                  <a16:creationId xmlns:a16="http://schemas.microsoft.com/office/drawing/2014/main" id="{126A66AD-DF8E-4013-91C4-26DD6F84432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9" name="Oval 22">
              <a:extLst>
                <a:ext uri="{FF2B5EF4-FFF2-40B4-BE49-F238E27FC236}">
                  <a16:creationId xmlns:a16="http://schemas.microsoft.com/office/drawing/2014/main" id="{30A77622-19F3-4B72-85C1-46F8F88848A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0" name="AutoShape 23">
              <a:extLst>
                <a:ext uri="{FF2B5EF4-FFF2-40B4-BE49-F238E27FC236}">
                  <a16:creationId xmlns:a16="http://schemas.microsoft.com/office/drawing/2014/main" id="{3E95768A-F78C-4EAF-8491-4FB5E09B56F5}"/>
                </a:ext>
              </a:extLst>
            </p:cNvPr>
            <p:cNvCxnSpPr>
              <a:cxnSpLocks noChangeShapeType="1"/>
              <a:stCxn id="8" idx="4"/>
              <a:endCxn id="9"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Oval 24">
              <a:extLst>
                <a:ext uri="{FF2B5EF4-FFF2-40B4-BE49-F238E27FC236}">
                  <a16:creationId xmlns:a16="http://schemas.microsoft.com/office/drawing/2014/main" id="{92091EA0-6D41-494F-BCC1-1CE29130589F}"/>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2" name="Oval 30">
              <a:extLst>
                <a:ext uri="{FF2B5EF4-FFF2-40B4-BE49-F238E27FC236}">
                  <a16:creationId xmlns:a16="http://schemas.microsoft.com/office/drawing/2014/main" id="{CEDE5EF1-8B3E-4376-9E9B-BA16C0CCFE65}"/>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3" name="AutoShape 32">
              <a:extLst>
                <a:ext uri="{FF2B5EF4-FFF2-40B4-BE49-F238E27FC236}">
                  <a16:creationId xmlns:a16="http://schemas.microsoft.com/office/drawing/2014/main" id="{DFDFE1E5-BE1A-4210-822B-F1E8C8E45083}"/>
                </a:ext>
              </a:extLst>
            </p:cNvPr>
            <p:cNvCxnSpPr>
              <a:cxnSpLocks noChangeShapeType="1"/>
              <a:stCxn id="12" idx="4"/>
              <a:endCxn id="8"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33">
              <a:extLst>
                <a:ext uri="{FF2B5EF4-FFF2-40B4-BE49-F238E27FC236}">
                  <a16:creationId xmlns:a16="http://schemas.microsoft.com/office/drawing/2014/main" id="{32481CC5-BE2F-47C4-9B0B-1AF8C17C875A}"/>
                </a:ext>
              </a:extLst>
            </p:cNvPr>
            <p:cNvCxnSpPr>
              <a:cxnSpLocks noChangeShapeType="1"/>
              <a:stCxn id="12" idx="5"/>
              <a:endCxn id="11"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4">
              <a:extLst>
                <a:ext uri="{FF2B5EF4-FFF2-40B4-BE49-F238E27FC236}">
                  <a16:creationId xmlns:a16="http://schemas.microsoft.com/office/drawing/2014/main" id="{A2184751-40DD-44F2-B752-3FFD10BA69C5}"/>
                </a:ext>
              </a:extLst>
            </p:cNvPr>
            <p:cNvCxnSpPr>
              <a:cxnSpLocks noChangeShapeType="1"/>
              <a:stCxn id="12" idx="3"/>
              <a:endCxn id="5"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Oval 39">
              <a:extLst>
                <a:ext uri="{FF2B5EF4-FFF2-40B4-BE49-F238E27FC236}">
                  <a16:creationId xmlns:a16="http://schemas.microsoft.com/office/drawing/2014/main" id="{8A174AE1-AC22-4D20-BBD9-D36D258B9CB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7" name="Oval 40">
              <a:extLst>
                <a:ext uri="{FF2B5EF4-FFF2-40B4-BE49-F238E27FC236}">
                  <a16:creationId xmlns:a16="http://schemas.microsoft.com/office/drawing/2014/main" id="{B991CA97-2D17-46AF-B83B-3A89E8F1ECF7}"/>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8" name="AutoShape 41">
              <a:extLst>
                <a:ext uri="{FF2B5EF4-FFF2-40B4-BE49-F238E27FC236}">
                  <a16:creationId xmlns:a16="http://schemas.microsoft.com/office/drawing/2014/main" id="{4F4DE107-31A0-481F-B70F-05974F6FD300}"/>
                </a:ext>
              </a:extLst>
            </p:cNvPr>
            <p:cNvCxnSpPr>
              <a:cxnSpLocks noChangeShapeType="1"/>
              <a:stCxn id="17" idx="4"/>
              <a:endCxn id="16"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42">
              <a:extLst>
                <a:ext uri="{FF2B5EF4-FFF2-40B4-BE49-F238E27FC236}">
                  <a16:creationId xmlns:a16="http://schemas.microsoft.com/office/drawing/2014/main" id="{C5D7C022-32A0-4004-8054-8FD2B606BF24}"/>
                </a:ext>
              </a:extLst>
            </p:cNvPr>
            <p:cNvCxnSpPr>
              <a:cxnSpLocks noChangeShapeType="1"/>
              <a:stCxn id="5" idx="3"/>
              <a:endCxn id="17"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Oval 44">
              <a:extLst>
                <a:ext uri="{FF2B5EF4-FFF2-40B4-BE49-F238E27FC236}">
                  <a16:creationId xmlns:a16="http://schemas.microsoft.com/office/drawing/2014/main" id="{774B5974-21DF-4C2E-BCDD-63DA9A7E3D1E}"/>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1" name="Oval 45">
              <a:extLst>
                <a:ext uri="{FF2B5EF4-FFF2-40B4-BE49-F238E27FC236}">
                  <a16:creationId xmlns:a16="http://schemas.microsoft.com/office/drawing/2014/main" id="{045A6C10-3148-43A5-8010-4D24D9FC19D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2" name="AutoShape 46">
              <a:extLst>
                <a:ext uri="{FF2B5EF4-FFF2-40B4-BE49-F238E27FC236}">
                  <a16:creationId xmlns:a16="http://schemas.microsoft.com/office/drawing/2014/main" id="{B57D4897-560B-41BF-93E0-F1153ED4CF67}"/>
                </a:ext>
              </a:extLst>
            </p:cNvPr>
            <p:cNvCxnSpPr>
              <a:cxnSpLocks noChangeShapeType="1"/>
              <a:stCxn id="20" idx="4"/>
              <a:endCxn id="21"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47">
              <a:extLst>
                <a:ext uri="{FF2B5EF4-FFF2-40B4-BE49-F238E27FC236}">
                  <a16:creationId xmlns:a16="http://schemas.microsoft.com/office/drawing/2014/main" id="{6AE7C1CE-3962-46B1-A6CE-F3D1C9E59875}"/>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4" name="Oval 50">
              <a:extLst>
                <a:ext uri="{FF2B5EF4-FFF2-40B4-BE49-F238E27FC236}">
                  <a16:creationId xmlns:a16="http://schemas.microsoft.com/office/drawing/2014/main" id="{00E93A4D-3A46-422B-B522-79047225A0F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5" name="AutoShape 51">
              <a:extLst>
                <a:ext uri="{FF2B5EF4-FFF2-40B4-BE49-F238E27FC236}">
                  <a16:creationId xmlns:a16="http://schemas.microsoft.com/office/drawing/2014/main" id="{929466D9-9DDD-45FC-A86B-365CC6EC55B7}"/>
                </a:ext>
              </a:extLst>
            </p:cNvPr>
            <p:cNvCxnSpPr>
              <a:cxnSpLocks noChangeShapeType="1"/>
              <a:stCxn id="24" idx="4"/>
              <a:endCxn id="23"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2">
              <a:extLst>
                <a:ext uri="{FF2B5EF4-FFF2-40B4-BE49-F238E27FC236}">
                  <a16:creationId xmlns:a16="http://schemas.microsoft.com/office/drawing/2014/main" id="{E72E8206-14BA-4A24-83FF-81B7A86FE69D}"/>
                </a:ext>
              </a:extLst>
            </p:cNvPr>
            <p:cNvCxnSpPr>
              <a:cxnSpLocks noChangeShapeType="1"/>
              <a:stCxn id="24" idx="6"/>
              <a:endCxn id="30"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3">
              <a:extLst>
                <a:ext uri="{FF2B5EF4-FFF2-40B4-BE49-F238E27FC236}">
                  <a16:creationId xmlns:a16="http://schemas.microsoft.com/office/drawing/2014/main" id="{3E86EA69-FF8F-4610-958B-ADC05AE717DD}"/>
                </a:ext>
              </a:extLst>
            </p:cNvPr>
            <p:cNvCxnSpPr>
              <a:cxnSpLocks noChangeShapeType="1"/>
              <a:stCxn id="24" idx="3"/>
              <a:endCxn id="20"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4">
              <a:extLst>
                <a:ext uri="{FF2B5EF4-FFF2-40B4-BE49-F238E27FC236}">
                  <a16:creationId xmlns:a16="http://schemas.microsoft.com/office/drawing/2014/main" id="{C88E0295-0B56-4AED-8178-C31D3656C564}"/>
                </a:ext>
              </a:extLst>
            </p:cNvPr>
            <p:cNvCxnSpPr>
              <a:cxnSpLocks noChangeShapeType="1"/>
              <a:stCxn id="24" idx="2"/>
              <a:endCxn id="12"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Oval 55">
              <a:extLst>
                <a:ext uri="{FF2B5EF4-FFF2-40B4-BE49-F238E27FC236}">
                  <a16:creationId xmlns:a16="http://schemas.microsoft.com/office/drawing/2014/main" id="{DC6FA8B5-97B0-44DC-AC7E-BB6B6EC76B91}"/>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0" name="Oval 56">
              <a:extLst>
                <a:ext uri="{FF2B5EF4-FFF2-40B4-BE49-F238E27FC236}">
                  <a16:creationId xmlns:a16="http://schemas.microsoft.com/office/drawing/2014/main" id="{8718246A-7538-429F-B515-7EEF5693C547}"/>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1" name="AutoShape 57">
              <a:extLst>
                <a:ext uri="{FF2B5EF4-FFF2-40B4-BE49-F238E27FC236}">
                  <a16:creationId xmlns:a16="http://schemas.microsoft.com/office/drawing/2014/main" id="{B94F344D-892D-43B7-AFF7-D45933AABAD8}"/>
                </a:ext>
              </a:extLst>
            </p:cNvPr>
            <p:cNvCxnSpPr>
              <a:cxnSpLocks noChangeShapeType="1"/>
              <a:stCxn id="30" idx="4"/>
              <a:endCxn id="29"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Oval 63">
              <a:extLst>
                <a:ext uri="{FF2B5EF4-FFF2-40B4-BE49-F238E27FC236}">
                  <a16:creationId xmlns:a16="http://schemas.microsoft.com/office/drawing/2014/main" id="{403E2726-E31E-410F-A8BE-ECC045A0DF04}"/>
                </a:ext>
              </a:extLst>
            </p:cNvPr>
            <p:cNvSpPr>
              <a:spLocks noChangeArrowheads="1"/>
            </p:cNvSpPr>
            <p:nvPr/>
          </p:nvSpPr>
          <p:spPr bwMode="auto">
            <a:xfrm>
              <a:off x="3730625" y="54864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45</a:t>
              </a:r>
              <a:endParaRPr lang="en-US" altLang="en-US" dirty="0">
                <a:solidFill>
                  <a:schemeClr val="bg1"/>
                </a:solidFill>
                <a:latin typeface="Times New Roman" panose="02020603050405020304" pitchFamily="18" charset="0"/>
              </a:endParaRPr>
            </a:p>
          </p:txBody>
        </p:sp>
        <p:cxnSp>
          <p:nvCxnSpPr>
            <p:cNvPr id="37" name="AutoShape 69">
              <a:extLst>
                <a:ext uri="{FF2B5EF4-FFF2-40B4-BE49-F238E27FC236}">
                  <a16:creationId xmlns:a16="http://schemas.microsoft.com/office/drawing/2014/main" id="{50CF6E1D-C254-4417-A402-BB4121EFD3A1}"/>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39" name="AutoShape 69">
            <a:extLst>
              <a:ext uri="{FF2B5EF4-FFF2-40B4-BE49-F238E27FC236}">
                <a16:creationId xmlns:a16="http://schemas.microsoft.com/office/drawing/2014/main" id="{95E7F45E-39CA-4B3B-9C62-855430DC6483}"/>
              </a:ext>
            </a:extLst>
          </p:cNvPr>
          <p:cNvCxnSpPr>
            <a:cxnSpLocks noChangeShapeType="1"/>
            <a:endCxn id="40" idx="2"/>
          </p:cNvCxnSpPr>
          <p:nvPr/>
        </p:nvCxnSpPr>
        <p:spPr bwMode="auto">
          <a:xfrm>
            <a:off x="3718062" y="479838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 name="Oval 70">
            <a:extLst>
              <a:ext uri="{FF2B5EF4-FFF2-40B4-BE49-F238E27FC236}">
                <a16:creationId xmlns:a16="http://schemas.microsoft.com/office/drawing/2014/main" id="{313FA027-A574-48B3-8677-C3355D5D1844}"/>
              </a:ext>
            </a:extLst>
          </p:cNvPr>
          <p:cNvSpPr>
            <a:spLocks noChangeArrowheads="1"/>
          </p:cNvSpPr>
          <p:nvPr/>
        </p:nvSpPr>
        <p:spPr bwMode="auto">
          <a:xfrm>
            <a:off x="4038279" y="4914553"/>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71680" name="Speech Bubble: Oval 71679">
            <a:extLst>
              <a:ext uri="{FF2B5EF4-FFF2-40B4-BE49-F238E27FC236}">
                <a16:creationId xmlns:a16="http://schemas.microsoft.com/office/drawing/2014/main" id="{DF351F5B-229C-495B-A06D-F6B00C0741E2}"/>
              </a:ext>
            </a:extLst>
          </p:cNvPr>
          <p:cNvSpPr/>
          <p:nvPr/>
        </p:nvSpPr>
        <p:spPr>
          <a:xfrm>
            <a:off x="1187624" y="2996952"/>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46 to 45.</a:t>
            </a:r>
          </a:p>
        </p:txBody>
      </p:sp>
      <p:sp>
        <p:nvSpPr>
          <p:cNvPr id="42" name="Oval 70">
            <a:extLst>
              <a:ext uri="{FF2B5EF4-FFF2-40B4-BE49-F238E27FC236}">
                <a16:creationId xmlns:a16="http://schemas.microsoft.com/office/drawing/2014/main" id="{75E3CEF6-3BFF-48A0-9C82-FD42D83E6521}"/>
              </a:ext>
            </a:extLst>
          </p:cNvPr>
          <p:cNvSpPr>
            <a:spLocks noChangeArrowheads="1"/>
          </p:cNvSpPr>
          <p:nvPr/>
        </p:nvSpPr>
        <p:spPr bwMode="auto">
          <a:xfrm>
            <a:off x="4607308" y="2873818"/>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Tree>
    <p:extLst>
      <p:ext uri="{BB962C8B-B14F-4D97-AF65-F5344CB8AC3E}">
        <p14:creationId xmlns:p14="http://schemas.microsoft.com/office/powerpoint/2010/main" val="417134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2000" dirty="0">
                <a:solidFill>
                  <a:srgbClr val="080808"/>
                </a:solidFill>
              </a:rPr>
              <a:t>Case 1:  parent of x is unmarked.</a:t>
            </a:r>
          </a:p>
          <a:p>
            <a:pPr lvl="2" indent="-342900" defTabSz="536575"/>
            <a:r>
              <a:rPr lang="en-US" altLang="en-US" sz="2000" dirty="0">
                <a:solidFill>
                  <a:srgbClr val="080808"/>
                </a:solidFill>
              </a:rPr>
              <a:t>decrease key of x to k</a:t>
            </a:r>
          </a:p>
          <a:p>
            <a:pPr lvl="2" indent="-342900" defTabSz="536575"/>
            <a:r>
              <a:rPr lang="en-US" altLang="en-US" sz="2000" dirty="0">
                <a:solidFill>
                  <a:srgbClr val="080808"/>
                </a:solidFill>
              </a:rPr>
              <a:t>cut off link between x and its parent</a:t>
            </a:r>
          </a:p>
          <a:p>
            <a:pPr lvl="2" indent="-342900" defTabSz="536575"/>
            <a:r>
              <a:rPr lang="en-US" altLang="en-US" sz="2000" dirty="0">
                <a:solidFill>
                  <a:srgbClr val="080808"/>
                </a:solidFill>
              </a:rPr>
              <a:t>mark parent</a:t>
            </a:r>
          </a:p>
          <a:p>
            <a:pPr lvl="2" indent="-342900" defTabSz="536575"/>
            <a:r>
              <a:rPr lang="en-US" altLang="en-US" sz="20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Tree>
    <p:extLst>
      <p:ext uri="{BB962C8B-B14F-4D97-AF65-F5344CB8AC3E}">
        <p14:creationId xmlns:p14="http://schemas.microsoft.com/office/powerpoint/2010/main" val="2990828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and deleting node</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080808"/>
                </a:solidFill>
              </a:rPr>
              <a:t>decrease key of x to k</a:t>
            </a:r>
          </a:p>
          <a:p>
            <a:pPr lvl="2" indent="-342900" defTabSz="536575"/>
            <a:r>
              <a:rPr lang="en-US" altLang="en-US" sz="1400" dirty="0">
                <a:solidFill>
                  <a:srgbClr val="080808"/>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46</a:t>
                  </a:r>
                  <a:endParaRPr lang="en-US" altLang="en-US">
                    <a:latin typeface="Times New Roman" panose="02020603050405020304" pitchFamily="18" charset="0"/>
                  </a:endParaRPr>
                </a:p>
              </p:txBody>
            </p:sp>
            <p:cxnSp>
              <p:nvCxnSpPr>
                <p:cNvPr id="8" name="AutoShape 20">
                  <a:extLst>
                    <a:ext uri="{FF2B5EF4-FFF2-40B4-BE49-F238E27FC236}">
                      <a16:creationId xmlns:a16="http://schemas.microsoft.com/office/drawing/2014/main" id="{EB821C34-8F13-4060-9A20-C167C43341E2}"/>
                    </a:ext>
                  </a:extLst>
                </p:cNvPr>
                <p:cNvCxnSpPr>
                  <a:cxnSpLocks noChangeShapeType="1"/>
                  <a:stCxn id="6" idx="4"/>
                  <a:endCxn id="7"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Oval 63">
                  <a:extLst>
                    <a:ext uri="{FF2B5EF4-FFF2-40B4-BE49-F238E27FC236}">
                      <a16:creationId xmlns:a16="http://schemas.microsoft.com/office/drawing/2014/main" id="{755A9F57-7BB2-45D7-BCE3-534E16C97DB0}"/>
                    </a:ext>
                  </a:extLst>
                </p:cNvPr>
                <p:cNvSpPr>
                  <a:spLocks noChangeArrowheads="1"/>
                </p:cNvSpPr>
                <p:nvPr/>
              </p:nvSpPr>
              <p:spPr bwMode="auto">
                <a:xfrm>
                  <a:off x="3730625" y="54864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45</a:t>
                  </a:r>
                  <a:endParaRPr lang="en-US" altLang="en-US" dirty="0">
                    <a:solidFill>
                      <a:schemeClr val="bg1"/>
                    </a:solidFill>
                    <a:latin typeface="Times New Roman" panose="02020603050405020304" pitchFamily="18" charset="0"/>
                  </a:endParaRPr>
                </a:p>
              </p:txBody>
            </p: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4093020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080808"/>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cxnSp>
              <p:nvCxnSpPr>
                <p:cNvPr id="8" name="AutoShape 20">
                  <a:extLst>
                    <a:ext uri="{FF2B5EF4-FFF2-40B4-BE49-F238E27FC236}">
                      <a16:creationId xmlns:a16="http://schemas.microsoft.com/office/drawing/2014/main" id="{EB821C34-8F13-4060-9A20-C167C43341E2}"/>
                    </a:ext>
                  </a:extLst>
                </p:cNvPr>
                <p:cNvCxnSpPr>
                  <a:cxnSpLocks noChangeShapeType="1"/>
                  <a:stCxn id="6" idx="4"/>
                  <a:endCxn id="7" idx="0"/>
                </p:cNvCxnSpPr>
                <p:nvPr/>
              </p:nvCxnSpPr>
              <p:spPr bwMode="auto">
                <a:xfrm>
                  <a:off x="3922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1864849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080808"/>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24</a:t>
                  </a:r>
                  <a:endParaRPr lang="en-US" altLang="en-US">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18000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(Structure)</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altLang="en-US" sz="2600" dirty="0">
                    <a:solidFill>
                      <a:srgbClr val="080808"/>
                    </a:solidFill>
                  </a:rPr>
                  <a:t>Each node x contain the following fields.</a:t>
                </a:r>
              </a:p>
              <a:p>
                <a:pPr lvl="1" algn="just">
                  <a:buFont typeface="Arial" panose="020B0604020202020204" pitchFamily="34" charset="0"/>
                  <a:buChar char="•"/>
                </a:pPr>
                <a:r>
                  <a:rPr lang="en-US" altLang="en-US" sz="2400" dirty="0">
                    <a:solidFill>
                      <a:srgbClr val="080808"/>
                    </a:solidFill>
                  </a:rPr>
                  <a:t> </a:t>
                </a:r>
                <a:r>
                  <a:rPr lang="en-US" altLang="en-US" sz="2400" dirty="0" err="1">
                    <a:solidFill>
                      <a:srgbClr val="080808"/>
                    </a:solidFill>
                  </a:rPr>
                  <a:t>x.p</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r>
                      <a:rPr lang="en-US" altLang="en-US" sz="2400" b="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points to its parent</a:t>
                </a:r>
              </a:p>
              <a:p>
                <a:pPr lvl="1" algn="just">
                  <a:buFont typeface="Arial" panose="020B0604020202020204" pitchFamily="34" charset="0"/>
                  <a:buChar char="•"/>
                </a:pPr>
                <a:r>
                  <a:rPr lang="en-US" altLang="en-US" sz="2400" dirty="0">
                    <a:solidFill>
                      <a:srgbClr val="080808"/>
                    </a:solidFill>
                  </a:rPr>
                  <a:t> </a:t>
                </a:r>
                <a:r>
                  <a:rPr lang="en-US" altLang="en-US" sz="2400" dirty="0" err="1">
                    <a:solidFill>
                      <a:srgbClr val="080808"/>
                    </a:solidFill>
                  </a:rPr>
                  <a:t>x.child</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points to any one of its children and children of x are linked together in a circular doubly linked list.</a:t>
                </a:r>
              </a:p>
              <a:p>
                <a:pPr lvl="1" algn="just">
                  <a:buFont typeface="Arial" panose="020B0604020202020204" pitchFamily="34" charset="0"/>
                  <a:buChar char="•"/>
                </a:pPr>
                <a:r>
                  <a:rPr lang="en-US" altLang="en-US" sz="2400" dirty="0" err="1">
                    <a:solidFill>
                      <a:srgbClr val="080808"/>
                    </a:solidFill>
                  </a:rPr>
                  <a:t>x.left</a:t>
                </a:r>
                <a:r>
                  <a:rPr lang="en-US" altLang="en-US" sz="2400" dirty="0">
                    <a:solidFill>
                      <a:srgbClr val="080808"/>
                    </a:solidFill>
                  </a:rPr>
                  <a:t>, </a:t>
                </a:r>
                <a:r>
                  <a:rPr lang="en-US" altLang="en-US" sz="2400" dirty="0" err="1">
                    <a:solidFill>
                      <a:srgbClr val="080808"/>
                    </a:solidFill>
                  </a:rPr>
                  <a:t>x.right</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points to its left and right siblings.</a:t>
                </a:r>
              </a:p>
              <a:p>
                <a:pPr lvl="1" algn="just">
                  <a:buFont typeface="Arial" panose="020B0604020202020204" pitchFamily="34" charset="0"/>
                  <a:buChar char="•"/>
                </a:pPr>
                <a:r>
                  <a:rPr lang="en-US" altLang="en-US" sz="2400" dirty="0" err="1">
                    <a:solidFill>
                      <a:srgbClr val="080808"/>
                    </a:solidFill>
                  </a:rPr>
                  <a:t>x.degree</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 </m:t>
                    </m:r>
                  </m:oMath>
                </a14:m>
                <a:r>
                  <a:rPr lang="en-US" altLang="en-US" sz="2400" dirty="0">
                    <a:solidFill>
                      <a:srgbClr val="080808"/>
                    </a:solidFill>
                  </a:rPr>
                  <a:t>number of children in the child list of x</a:t>
                </a: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l="-1269" t="-1333" r="-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FF0000"/>
                </a:solidFill>
              </a:rPr>
              <a:t>mark parent</a:t>
            </a:r>
          </a:p>
          <a:p>
            <a:pPr lvl="2" indent="-342900" defTabSz="536575"/>
            <a:r>
              <a:rPr lang="en-US" altLang="en-US" sz="1400" dirty="0">
                <a:solidFill>
                  <a:srgbClr val="080808"/>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872965" y="3502935"/>
            <a:ext cx="1548548" cy="1224136"/>
          </a:xfrm>
          <a:prstGeom prst="wedgeEllipseCallout">
            <a:avLst>
              <a:gd name="adj1" fmla="val 93871"/>
              <a:gd name="adj2" fmla="val 66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3" name="Group 2">
            <a:extLst>
              <a:ext uri="{FF2B5EF4-FFF2-40B4-BE49-F238E27FC236}">
                <a16:creationId xmlns:a16="http://schemas.microsoft.com/office/drawing/2014/main" id="{2499539D-F95E-4BC9-95CA-355D3DF11973}"/>
              </a:ext>
            </a:extLst>
          </p:cNvPr>
          <p:cNvGrpSpPr/>
          <p:nvPr/>
        </p:nvGrpSpPr>
        <p:grpSpPr>
          <a:xfrm>
            <a:off x="3548231" y="3381080"/>
            <a:ext cx="4480154" cy="2496192"/>
            <a:chOff x="3548231" y="3381080"/>
            <a:chExt cx="4480154" cy="2496192"/>
          </a:xfrm>
        </p:grpSpPr>
        <p:grpSp>
          <p:nvGrpSpPr>
            <p:cNvPr id="2" name="Group 1">
              <a:extLst>
                <a:ext uri="{FF2B5EF4-FFF2-40B4-BE49-F238E27FC236}">
                  <a16:creationId xmlns:a16="http://schemas.microsoft.com/office/drawing/2014/main" id="{30CD8F7E-C1CF-4408-B74D-5A0F3C80BF5B}"/>
                </a:ext>
              </a:extLst>
            </p:cNvPr>
            <p:cNvGrpSpPr/>
            <p:nvPr/>
          </p:nvGrpSpPr>
          <p:grpSpPr>
            <a:xfrm>
              <a:off x="3548231" y="3575801"/>
              <a:ext cx="4480154" cy="2301471"/>
              <a:chOff x="3548231" y="3575801"/>
              <a:chExt cx="4480154" cy="2301471"/>
            </a:xfrm>
          </p:grpSpPr>
          <p:grpSp>
            <p:nvGrpSpPr>
              <p:cNvPr id="5" name="Group 4">
                <a:extLst>
                  <a:ext uri="{FF2B5EF4-FFF2-40B4-BE49-F238E27FC236}">
                    <a16:creationId xmlns:a16="http://schemas.microsoft.com/office/drawing/2014/main" id="{7A584D27-D71C-4C5F-8B5F-07BE198F4C14}"/>
                  </a:ext>
                </a:extLst>
              </p:cNvPr>
              <p:cNvGrpSpPr/>
              <p:nvPr/>
            </p:nvGrpSpPr>
            <p:grpSpPr>
              <a:xfrm>
                <a:off x="3548231" y="3575801"/>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7" name="Oval 19">
                  <a:extLst>
                    <a:ext uri="{FF2B5EF4-FFF2-40B4-BE49-F238E27FC236}">
                      <a16:creationId xmlns:a16="http://schemas.microsoft.com/office/drawing/2014/main" id="{0C24149E-87EF-4745-B496-B6403F3B84BC}"/>
                    </a:ext>
                  </a:extLst>
                </p:cNvPr>
                <p:cNvSpPr>
                  <a:spLocks noChangeArrowheads="1"/>
                </p:cNvSpPr>
                <p:nvPr/>
              </p:nvSpPr>
              <p:spPr bwMode="auto">
                <a:xfrm>
                  <a:off x="3730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15</a:t>
                  </a:r>
                  <a:endParaRPr lang="en-US" altLang="en-US" dirty="0">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a:endCxn id="41" idx="2"/>
              </p:cNvCxnSpPr>
              <p:nvPr/>
            </p:nvCxnSpPr>
            <p:spPr bwMode="auto">
              <a:xfrm>
                <a:off x="4563659" y="5263883"/>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4883876" y="5380054"/>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gr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22947" y="3381080"/>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grpSp>
    </p:spTree>
    <p:extLst>
      <p:ext uri="{BB962C8B-B14F-4D97-AF65-F5344CB8AC3E}">
        <p14:creationId xmlns:p14="http://schemas.microsoft.com/office/powerpoint/2010/main" val="2870254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1:  parent of x is unmarked.</a:t>
            </a:r>
          </a:p>
          <a:p>
            <a:pPr lvl="2" indent="-342900" defTabSz="536575"/>
            <a:r>
              <a:rPr lang="en-US" altLang="en-US" sz="1400" dirty="0">
                <a:solidFill>
                  <a:srgbClr val="FF0000"/>
                </a:solidFill>
              </a:rPr>
              <a:t>decrease key of x to k</a:t>
            </a:r>
          </a:p>
          <a:p>
            <a:pPr lvl="2" indent="-342900" defTabSz="536575"/>
            <a:r>
              <a:rPr lang="en-US" altLang="en-US" sz="1400" dirty="0">
                <a:solidFill>
                  <a:srgbClr val="FF0000"/>
                </a:solidFill>
              </a:rPr>
              <a:t>cut off link between x and its parent</a:t>
            </a:r>
          </a:p>
          <a:p>
            <a:pPr lvl="2" indent="-342900" defTabSz="536575"/>
            <a:r>
              <a:rPr lang="en-US" altLang="en-US" sz="1400" dirty="0">
                <a:solidFill>
                  <a:srgbClr val="FF0000"/>
                </a:solidFill>
              </a:rPr>
              <a:t>mark parent</a:t>
            </a:r>
          </a:p>
          <a:p>
            <a:pPr lvl="2" indent="-342900" defTabSz="536575"/>
            <a:r>
              <a:rPr lang="en-US" altLang="en-US" sz="1400" dirty="0">
                <a:solidFill>
                  <a:srgbClr val="FF0000"/>
                </a:solidFill>
              </a:rPr>
              <a:t>add tree rooted at x to root list, updating heap min pointer</a:t>
            </a:r>
          </a:p>
          <a:p>
            <a:pPr marL="800100" lvl="2" indent="0" defTabSz="536575">
              <a:buNone/>
            </a:pPr>
            <a:endParaRPr lang="en-US" altLang="en-US" sz="1800" dirty="0">
              <a:solidFill>
                <a:srgbClr val="080808"/>
              </a:solidFill>
            </a:endParaRPr>
          </a:p>
        </p:txBody>
      </p:sp>
      <p:sp>
        <p:nvSpPr>
          <p:cNvPr id="39" name="Speech Bubble: Oval 38">
            <a:extLst>
              <a:ext uri="{FF2B5EF4-FFF2-40B4-BE49-F238E27FC236}">
                <a16:creationId xmlns:a16="http://schemas.microsoft.com/office/drawing/2014/main" id="{75C2E394-C60D-44B0-8CDE-83A752725B25}"/>
              </a:ext>
            </a:extLst>
          </p:cNvPr>
          <p:cNvSpPr/>
          <p:nvPr/>
        </p:nvSpPr>
        <p:spPr>
          <a:xfrm>
            <a:off x="1023285" y="4896351"/>
            <a:ext cx="1548548" cy="1224136"/>
          </a:xfrm>
          <a:prstGeom prst="wedgeEllipseCallout">
            <a:avLst>
              <a:gd name="adj1" fmla="val 110160"/>
              <a:gd name="adj2" fmla="val -87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45 to 15.</a:t>
            </a:r>
          </a:p>
        </p:txBody>
      </p:sp>
      <p:grpSp>
        <p:nvGrpSpPr>
          <p:cNvPr id="71681" name="Group 71680">
            <a:extLst>
              <a:ext uri="{FF2B5EF4-FFF2-40B4-BE49-F238E27FC236}">
                <a16:creationId xmlns:a16="http://schemas.microsoft.com/office/drawing/2014/main" id="{C6FEC238-DE15-4B07-8F53-D382DE418EBF}"/>
              </a:ext>
            </a:extLst>
          </p:cNvPr>
          <p:cNvGrpSpPr/>
          <p:nvPr/>
        </p:nvGrpSpPr>
        <p:grpSpPr>
          <a:xfrm>
            <a:off x="1403648" y="3355065"/>
            <a:ext cx="6696745" cy="2496192"/>
            <a:chOff x="1403648" y="3355065"/>
            <a:chExt cx="6696745" cy="2496192"/>
          </a:xfrm>
        </p:grpSpPr>
        <p:grpSp>
          <p:nvGrpSpPr>
            <p:cNvPr id="5" name="Group 4">
              <a:extLst>
                <a:ext uri="{FF2B5EF4-FFF2-40B4-BE49-F238E27FC236}">
                  <a16:creationId xmlns:a16="http://schemas.microsoft.com/office/drawing/2014/main" id="{7A584D27-D71C-4C5F-8B5F-07BE198F4C14}"/>
                </a:ext>
              </a:extLst>
            </p:cNvPr>
            <p:cNvGrpSpPr/>
            <p:nvPr/>
          </p:nvGrpSpPr>
          <p:grpSpPr>
            <a:xfrm>
              <a:off x="3620239" y="3549786"/>
              <a:ext cx="4480154" cy="2301471"/>
              <a:chOff x="2963863" y="3694113"/>
              <a:chExt cx="5341937" cy="3011487"/>
            </a:xfrm>
            <a:solidFill>
              <a:schemeClr val="bg1"/>
            </a:solidFill>
          </p:grpSpPr>
          <p:sp>
            <p:nvSpPr>
              <p:cNvPr id="6" name="Oval 18">
                <a:extLst>
                  <a:ext uri="{FF2B5EF4-FFF2-40B4-BE49-F238E27FC236}">
                    <a16:creationId xmlns:a16="http://schemas.microsoft.com/office/drawing/2014/main" id="{794DDAF7-CD78-4524-B2DE-9197259411ED}"/>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9" name="Oval 21">
                <a:extLst>
                  <a:ext uri="{FF2B5EF4-FFF2-40B4-BE49-F238E27FC236}">
                    <a16:creationId xmlns:a16="http://schemas.microsoft.com/office/drawing/2014/main" id="{2C150AC1-7155-4E62-99DB-8943D4338733}"/>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0" name="Oval 22">
                <a:extLst>
                  <a:ext uri="{FF2B5EF4-FFF2-40B4-BE49-F238E27FC236}">
                    <a16:creationId xmlns:a16="http://schemas.microsoft.com/office/drawing/2014/main" id="{E5E8267E-3A6E-4B8E-84CF-4E0D78EEDCD2}"/>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1" name="AutoShape 23">
                <a:extLst>
                  <a:ext uri="{FF2B5EF4-FFF2-40B4-BE49-F238E27FC236}">
                    <a16:creationId xmlns:a16="http://schemas.microsoft.com/office/drawing/2014/main" id="{96CDF310-3B76-48ED-9BFD-EFB2601DA307}"/>
                  </a:ext>
                </a:extLst>
              </p:cNvPr>
              <p:cNvCxnSpPr>
                <a:cxnSpLocks noChangeShapeType="1"/>
                <a:stCxn id="9" idx="4"/>
                <a:endCxn id="10"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Oval 24">
                <a:extLst>
                  <a:ext uri="{FF2B5EF4-FFF2-40B4-BE49-F238E27FC236}">
                    <a16:creationId xmlns:a16="http://schemas.microsoft.com/office/drawing/2014/main" id="{5A9F4FAC-3278-4D99-8ED1-BD9068CD3A36}"/>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3" name="Oval 30">
                <a:extLst>
                  <a:ext uri="{FF2B5EF4-FFF2-40B4-BE49-F238E27FC236}">
                    <a16:creationId xmlns:a16="http://schemas.microsoft.com/office/drawing/2014/main" id="{2597E05E-F794-4F26-8DDB-F2F5A5008997}"/>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14" name="AutoShape 32">
                <a:extLst>
                  <a:ext uri="{FF2B5EF4-FFF2-40B4-BE49-F238E27FC236}">
                    <a16:creationId xmlns:a16="http://schemas.microsoft.com/office/drawing/2014/main" id="{E7EBE068-C1C1-421E-9714-7FB5E3A6F74A}"/>
                  </a:ext>
                </a:extLst>
              </p:cNvPr>
              <p:cNvCxnSpPr>
                <a:cxnSpLocks noChangeShapeType="1"/>
                <a:stCxn id="13" idx="4"/>
                <a:endCxn id="9"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33">
                <a:extLst>
                  <a:ext uri="{FF2B5EF4-FFF2-40B4-BE49-F238E27FC236}">
                    <a16:creationId xmlns:a16="http://schemas.microsoft.com/office/drawing/2014/main" id="{89B94702-8040-4804-9965-20D37B7905EE}"/>
                  </a:ext>
                </a:extLst>
              </p:cNvPr>
              <p:cNvCxnSpPr>
                <a:cxnSpLocks noChangeShapeType="1"/>
                <a:stCxn id="13" idx="5"/>
                <a:endCxn id="12"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34">
                <a:extLst>
                  <a:ext uri="{FF2B5EF4-FFF2-40B4-BE49-F238E27FC236}">
                    <a16:creationId xmlns:a16="http://schemas.microsoft.com/office/drawing/2014/main" id="{50052386-D879-489F-8E51-212DD4E5786D}"/>
                  </a:ext>
                </a:extLst>
              </p:cNvPr>
              <p:cNvCxnSpPr>
                <a:cxnSpLocks noChangeShapeType="1"/>
                <a:stCxn id="13" idx="3"/>
                <a:endCxn id="6"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Oval 39">
                <a:extLst>
                  <a:ext uri="{FF2B5EF4-FFF2-40B4-BE49-F238E27FC236}">
                    <a16:creationId xmlns:a16="http://schemas.microsoft.com/office/drawing/2014/main" id="{5ACE1C4E-4895-4682-9BF9-90BF60E17769}"/>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18" name="Oval 40">
                <a:extLst>
                  <a:ext uri="{FF2B5EF4-FFF2-40B4-BE49-F238E27FC236}">
                    <a16:creationId xmlns:a16="http://schemas.microsoft.com/office/drawing/2014/main" id="{22ECA062-01DE-46F2-8432-A19ECBF23F7F}"/>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19" name="AutoShape 41">
                <a:extLst>
                  <a:ext uri="{FF2B5EF4-FFF2-40B4-BE49-F238E27FC236}">
                    <a16:creationId xmlns:a16="http://schemas.microsoft.com/office/drawing/2014/main" id="{60C78E18-679E-4B5D-89D5-01296EACA8A3}"/>
                  </a:ext>
                </a:extLst>
              </p:cNvPr>
              <p:cNvCxnSpPr>
                <a:cxnSpLocks noChangeShapeType="1"/>
                <a:stCxn id="18" idx="4"/>
                <a:endCxn id="17"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42">
                <a:extLst>
                  <a:ext uri="{FF2B5EF4-FFF2-40B4-BE49-F238E27FC236}">
                    <a16:creationId xmlns:a16="http://schemas.microsoft.com/office/drawing/2014/main" id="{9155A88D-EA5F-45F7-B5C8-FE021F65970D}"/>
                  </a:ext>
                </a:extLst>
              </p:cNvPr>
              <p:cNvCxnSpPr>
                <a:cxnSpLocks noChangeShapeType="1"/>
                <a:stCxn id="6" idx="3"/>
                <a:endCxn id="18"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Oval 44">
                <a:extLst>
                  <a:ext uri="{FF2B5EF4-FFF2-40B4-BE49-F238E27FC236}">
                    <a16:creationId xmlns:a16="http://schemas.microsoft.com/office/drawing/2014/main" id="{86C838E9-BF9E-41F3-9B38-2A16106FC76B}"/>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2" name="Oval 45">
                <a:extLst>
                  <a:ext uri="{FF2B5EF4-FFF2-40B4-BE49-F238E27FC236}">
                    <a16:creationId xmlns:a16="http://schemas.microsoft.com/office/drawing/2014/main" id="{9B01D055-FD8F-4F1B-9E56-F495CE8A3479}"/>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3" name="AutoShape 46">
                <a:extLst>
                  <a:ext uri="{FF2B5EF4-FFF2-40B4-BE49-F238E27FC236}">
                    <a16:creationId xmlns:a16="http://schemas.microsoft.com/office/drawing/2014/main" id="{7F99568C-AB19-4AEB-8D69-7314A9D4ED9D}"/>
                  </a:ext>
                </a:extLst>
              </p:cNvPr>
              <p:cNvCxnSpPr>
                <a:cxnSpLocks noChangeShapeType="1"/>
                <a:stCxn id="21" idx="4"/>
                <a:endCxn id="22"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 name="Oval 47">
                <a:extLst>
                  <a:ext uri="{FF2B5EF4-FFF2-40B4-BE49-F238E27FC236}">
                    <a16:creationId xmlns:a16="http://schemas.microsoft.com/office/drawing/2014/main" id="{990FC35E-7B65-4D13-87DF-72634EA5DD4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25" name="Oval 50">
                <a:extLst>
                  <a:ext uri="{FF2B5EF4-FFF2-40B4-BE49-F238E27FC236}">
                    <a16:creationId xmlns:a16="http://schemas.microsoft.com/office/drawing/2014/main" id="{835A53C7-C56B-42B5-8BDC-302FDAAC8955}"/>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26" name="AutoShape 51">
                <a:extLst>
                  <a:ext uri="{FF2B5EF4-FFF2-40B4-BE49-F238E27FC236}">
                    <a16:creationId xmlns:a16="http://schemas.microsoft.com/office/drawing/2014/main" id="{8DA7C4D8-8756-4046-B384-BA9AC38FEE2B}"/>
                  </a:ext>
                </a:extLst>
              </p:cNvPr>
              <p:cNvCxnSpPr>
                <a:cxnSpLocks noChangeShapeType="1"/>
                <a:stCxn id="25" idx="4"/>
                <a:endCxn id="24"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2">
                <a:extLst>
                  <a:ext uri="{FF2B5EF4-FFF2-40B4-BE49-F238E27FC236}">
                    <a16:creationId xmlns:a16="http://schemas.microsoft.com/office/drawing/2014/main" id="{DFECB95D-C9BA-489D-8B59-6ABC553C05D6}"/>
                  </a:ext>
                </a:extLst>
              </p:cNvPr>
              <p:cNvCxnSpPr>
                <a:cxnSpLocks noChangeShapeType="1"/>
                <a:stCxn id="25" idx="6"/>
                <a:endCxn id="31"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53">
                <a:extLst>
                  <a:ext uri="{FF2B5EF4-FFF2-40B4-BE49-F238E27FC236}">
                    <a16:creationId xmlns:a16="http://schemas.microsoft.com/office/drawing/2014/main" id="{3B91EEA1-C1C5-4EC9-8A13-2D2093224592}"/>
                  </a:ext>
                </a:extLst>
              </p:cNvPr>
              <p:cNvCxnSpPr>
                <a:cxnSpLocks noChangeShapeType="1"/>
                <a:stCxn id="25" idx="3"/>
                <a:endCxn id="21"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54">
                <a:extLst>
                  <a:ext uri="{FF2B5EF4-FFF2-40B4-BE49-F238E27FC236}">
                    <a16:creationId xmlns:a16="http://schemas.microsoft.com/office/drawing/2014/main" id="{54B529BE-E88C-42BF-9394-8C47B3736230}"/>
                  </a:ext>
                </a:extLst>
              </p:cNvPr>
              <p:cNvCxnSpPr>
                <a:cxnSpLocks noChangeShapeType="1"/>
                <a:stCxn id="25" idx="2"/>
                <a:endCxn id="13"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55">
                <a:extLst>
                  <a:ext uri="{FF2B5EF4-FFF2-40B4-BE49-F238E27FC236}">
                    <a16:creationId xmlns:a16="http://schemas.microsoft.com/office/drawing/2014/main" id="{49F2412A-07A2-42A5-B89F-0C046D85B0E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1" name="Oval 56">
                <a:extLst>
                  <a:ext uri="{FF2B5EF4-FFF2-40B4-BE49-F238E27FC236}">
                    <a16:creationId xmlns:a16="http://schemas.microsoft.com/office/drawing/2014/main" id="{F9F3FD2B-8C2A-4F11-BE2D-E961F17CACAB}"/>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2" name="AutoShape 57">
                <a:extLst>
                  <a:ext uri="{FF2B5EF4-FFF2-40B4-BE49-F238E27FC236}">
                    <a16:creationId xmlns:a16="http://schemas.microsoft.com/office/drawing/2014/main" id="{37EB6BCD-3675-469D-A5E9-8B0B57B8FAB1}"/>
                  </a:ext>
                </a:extLst>
              </p:cNvPr>
              <p:cNvCxnSpPr>
                <a:cxnSpLocks noChangeShapeType="1"/>
                <a:stCxn id="31" idx="4"/>
                <a:endCxn id="30"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AutoShape 69">
                <a:extLst>
                  <a:ext uri="{FF2B5EF4-FFF2-40B4-BE49-F238E27FC236}">
                    <a16:creationId xmlns:a16="http://schemas.microsoft.com/office/drawing/2014/main" id="{5080E097-E70D-4CE9-AA2A-EC88AF6A3BAB}"/>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0" name="AutoShape 69">
              <a:extLst>
                <a:ext uri="{FF2B5EF4-FFF2-40B4-BE49-F238E27FC236}">
                  <a16:creationId xmlns:a16="http://schemas.microsoft.com/office/drawing/2014/main" id="{59AE6F29-E787-4D57-B7E3-ABADA1C640D6}"/>
                </a:ext>
              </a:extLst>
            </p:cNvPr>
            <p:cNvCxnSpPr>
              <a:cxnSpLocks noChangeShapeType="1"/>
            </p:cNvCxnSpPr>
            <p:nvPr/>
          </p:nvCxnSpPr>
          <p:spPr bwMode="auto">
            <a:xfrm>
              <a:off x="1725846" y="3924004"/>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 name="Oval 70">
              <a:extLst>
                <a:ext uri="{FF2B5EF4-FFF2-40B4-BE49-F238E27FC236}">
                  <a16:creationId xmlns:a16="http://schemas.microsoft.com/office/drawing/2014/main" id="{13D345B0-05AF-43BD-B5B9-F44DC1F57D93}"/>
                </a:ext>
              </a:extLst>
            </p:cNvPr>
            <p:cNvSpPr>
              <a:spLocks noChangeArrowheads="1"/>
            </p:cNvSpPr>
            <p:nvPr/>
          </p:nvSpPr>
          <p:spPr bwMode="auto">
            <a:xfrm>
              <a:off x="1868987" y="4101265"/>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06600"/>
                  </a:solidFill>
                </a:rPr>
                <a:t> </a:t>
              </a: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42" name="Oval 70">
              <a:extLst>
                <a:ext uri="{FF2B5EF4-FFF2-40B4-BE49-F238E27FC236}">
                  <a16:creationId xmlns:a16="http://schemas.microsoft.com/office/drawing/2014/main" id="{C8361216-DA1A-4E5D-B1F8-DE71B9993211}"/>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46" name="Oval 63">
              <a:extLst>
                <a:ext uri="{FF2B5EF4-FFF2-40B4-BE49-F238E27FC236}">
                  <a16:creationId xmlns:a16="http://schemas.microsoft.com/office/drawing/2014/main" id="{C7DD6E45-D9D7-4084-944F-C1B80656F3D2}"/>
                </a:ext>
              </a:extLst>
            </p:cNvPr>
            <p:cNvSpPr>
              <a:spLocks noChangeArrowheads="1"/>
            </p:cNvSpPr>
            <p:nvPr/>
          </p:nvSpPr>
          <p:spPr bwMode="auto">
            <a:xfrm>
              <a:off x="1403648"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47" name="AutoShape 54">
              <a:extLst>
                <a:ext uri="{FF2B5EF4-FFF2-40B4-BE49-F238E27FC236}">
                  <a16:creationId xmlns:a16="http://schemas.microsoft.com/office/drawing/2014/main" id="{DF1B1530-D7B6-448A-9F24-CFD50764BF54}"/>
                </a:ext>
              </a:extLst>
            </p:cNvPr>
            <p:cNvCxnSpPr>
              <a:cxnSpLocks noChangeShapeType="1"/>
              <a:endCxn id="46" idx="6"/>
            </p:cNvCxnSpPr>
            <p:nvPr/>
          </p:nvCxnSpPr>
          <p:spPr bwMode="auto">
            <a:xfrm flipH="1" flipV="1">
              <a:off x="1725846" y="3779082"/>
              <a:ext cx="3155037"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466112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2000" dirty="0">
                <a:solidFill>
                  <a:srgbClr val="080808"/>
                </a:solidFill>
              </a:rPr>
              <a:t>Case 2:  parent of x is marked.</a:t>
            </a:r>
          </a:p>
          <a:p>
            <a:pPr lvl="2" indent="-342900" algn="just" defTabSz="536575"/>
            <a:r>
              <a:rPr lang="en-US" altLang="en-US" sz="2000" dirty="0">
                <a:solidFill>
                  <a:srgbClr val="080808"/>
                </a:solidFill>
              </a:rPr>
              <a:t>decrease key of x to k</a:t>
            </a:r>
          </a:p>
          <a:p>
            <a:pPr lvl="2" indent="-342900" algn="just" defTabSz="536575"/>
            <a:r>
              <a:rPr lang="en-US" altLang="en-US" sz="2000" dirty="0">
                <a:solidFill>
                  <a:srgbClr val="080808"/>
                </a:solidFill>
              </a:rPr>
              <a:t>cut off link between x and its parent p[x], and add x to root list</a:t>
            </a:r>
          </a:p>
          <a:p>
            <a:pPr lvl="2" indent="-342900" algn="just" defTabSz="536575"/>
            <a:r>
              <a:rPr lang="en-US" altLang="en-US" sz="20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800" dirty="0">
                <a:solidFill>
                  <a:srgbClr val="080808"/>
                </a:solidFill>
              </a:rPr>
              <a:t>If p[p[x]] unmarked, then mark it.</a:t>
            </a:r>
          </a:p>
          <a:p>
            <a:pPr lvl="3" indent="-342900" algn="just" defTabSz="536575">
              <a:buFont typeface="Tahoma" panose="020B0604030504040204" pitchFamily="34" charset="0"/>
              <a:buChar char="&gt;"/>
            </a:pPr>
            <a:r>
              <a:rPr lang="en-US" altLang="en-US" sz="1800" dirty="0">
                <a:solidFill>
                  <a:srgbClr val="080808"/>
                </a:solidFill>
              </a:rPr>
              <a:t>If p[p[x]] marked, cut off p[p[x]], unmark, and repeat.</a:t>
            </a:r>
          </a:p>
        </p:txBody>
      </p:sp>
    </p:spTree>
    <p:extLst>
      <p:ext uri="{BB962C8B-B14F-4D97-AF65-F5344CB8AC3E}">
        <p14:creationId xmlns:p14="http://schemas.microsoft.com/office/powerpoint/2010/main" val="2927956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080808"/>
                </a:solidFill>
              </a:rPr>
              <a:t>decrease key of x to k</a:t>
            </a:r>
          </a:p>
          <a:p>
            <a:pPr lvl="2" indent="-342900" algn="just" defTabSz="536575"/>
            <a:r>
              <a:rPr lang="en-US" altLang="en-US" sz="1400" dirty="0">
                <a:solidFill>
                  <a:srgbClr val="080808"/>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135951"/>
              <a:gd name="adj2" fmla="val 40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grpSp>
        <p:nvGrpSpPr>
          <p:cNvPr id="43" name="Group 42">
            <a:extLst>
              <a:ext uri="{FF2B5EF4-FFF2-40B4-BE49-F238E27FC236}">
                <a16:creationId xmlns:a16="http://schemas.microsoft.com/office/drawing/2014/main" id="{2CBBF0C5-EC67-41B1-87D4-5DE776D7E285}"/>
              </a:ext>
            </a:extLst>
          </p:cNvPr>
          <p:cNvGrpSpPr/>
          <p:nvPr/>
        </p:nvGrpSpPr>
        <p:grpSpPr>
          <a:xfrm>
            <a:off x="1200618" y="3518619"/>
            <a:ext cx="7128794" cy="2850077"/>
            <a:chOff x="971599" y="3355065"/>
            <a:chExt cx="7128794" cy="2850077"/>
          </a:xfrm>
        </p:grpSpPr>
        <p:grpSp>
          <p:nvGrpSpPr>
            <p:cNvPr id="44" name="Group 43">
              <a:extLst>
                <a:ext uri="{FF2B5EF4-FFF2-40B4-BE49-F238E27FC236}">
                  <a16:creationId xmlns:a16="http://schemas.microsoft.com/office/drawing/2014/main" id="{0CDB66F6-A35E-4E25-BD4B-CE38F98F1088}"/>
                </a:ext>
              </a:extLst>
            </p:cNvPr>
            <p:cNvGrpSpPr/>
            <p:nvPr/>
          </p:nvGrpSpPr>
          <p:grpSpPr>
            <a:xfrm>
              <a:off x="3620239" y="3549786"/>
              <a:ext cx="4480154" cy="2301471"/>
              <a:chOff x="2963863" y="3694113"/>
              <a:chExt cx="5341937" cy="3011487"/>
            </a:xfrm>
            <a:solidFill>
              <a:schemeClr val="bg1"/>
            </a:solidFill>
          </p:grpSpPr>
          <p:sp>
            <p:nvSpPr>
              <p:cNvPr id="52" name="Oval 18">
                <a:extLst>
                  <a:ext uri="{FF2B5EF4-FFF2-40B4-BE49-F238E27FC236}">
                    <a16:creationId xmlns:a16="http://schemas.microsoft.com/office/drawing/2014/main" id="{1786DCDB-25AC-42D5-8B42-1B74C7ACA176}"/>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53" name="Oval 21">
                <a:extLst>
                  <a:ext uri="{FF2B5EF4-FFF2-40B4-BE49-F238E27FC236}">
                    <a16:creationId xmlns:a16="http://schemas.microsoft.com/office/drawing/2014/main" id="{26C62988-7BD1-4D85-AE48-E65FEFEDB335}"/>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54" name="Oval 22">
                <a:extLst>
                  <a:ext uri="{FF2B5EF4-FFF2-40B4-BE49-F238E27FC236}">
                    <a16:creationId xmlns:a16="http://schemas.microsoft.com/office/drawing/2014/main" id="{21FF7E66-1BFF-4FE7-8BF0-0785D079E10C}"/>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55" name="AutoShape 23">
                <a:extLst>
                  <a:ext uri="{FF2B5EF4-FFF2-40B4-BE49-F238E27FC236}">
                    <a16:creationId xmlns:a16="http://schemas.microsoft.com/office/drawing/2014/main" id="{1A49ECBC-E186-49AE-B93D-92B4F99B568A}"/>
                  </a:ext>
                </a:extLst>
              </p:cNvPr>
              <p:cNvCxnSpPr>
                <a:cxnSpLocks noChangeShapeType="1"/>
                <a:stCxn id="53" idx="4"/>
                <a:endCxn id="54"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 name="Oval 24">
                <a:extLst>
                  <a:ext uri="{FF2B5EF4-FFF2-40B4-BE49-F238E27FC236}">
                    <a16:creationId xmlns:a16="http://schemas.microsoft.com/office/drawing/2014/main" id="{2295ED65-D7FA-4C00-9E1A-F008B49A9078}"/>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57" name="Oval 30">
                <a:extLst>
                  <a:ext uri="{FF2B5EF4-FFF2-40B4-BE49-F238E27FC236}">
                    <a16:creationId xmlns:a16="http://schemas.microsoft.com/office/drawing/2014/main" id="{E4D73F1A-E549-44C4-AD4F-72D2DAF43553}"/>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58" name="AutoShape 32">
                <a:extLst>
                  <a:ext uri="{FF2B5EF4-FFF2-40B4-BE49-F238E27FC236}">
                    <a16:creationId xmlns:a16="http://schemas.microsoft.com/office/drawing/2014/main" id="{15E1A897-950C-4A57-9151-1BCA4256B8D3}"/>
                  </a:ext>
                </a:extLst>
              </p:cNvPr>
              <p:cNvCxnSpPr>
                <a:cxnSpLocks noChangeShapeType="1"/>
                <a:stCxn id="57" idx="4"/>
                <a:endCxn id="53"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AutoShape 33">
                <a:extLst>
                  <a:ext uri="{FF2B5EF4-FFF2-40B4-BE49-F238E27FC236}">
                    <a16:creationId xmlns:a16="http://schemas.microsoft.com/office/drawing/2014/main" id="{4F161E60-327C-48E9-B12A-EE0AB850BA51}"/>
                  </a:ext>
                </a:extLst>
              </p:cNvPr>
              <p:cNvCxnSpPr>
                <a:cxnSpLocks noChangeShapeType="1"/>
                <a:stCxn id="57" idx="5"/>
                <a:endCxn id="56"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AutoShape 34">
                <a:extLst>
                  <a:ext uri="{FF2B5EF4-FFF2-40B4-BE49-F238E27FC236}">
                    <a16:creationId xmlns:a16="http://schemas.microsoft.com/office/drawing/2014/main" id="{AAAE1C2E-BAD8-485F-8405-F423A6C502E8}"/>
                  </a:ext>
                </a:extLst>
              </p:cNvPr>
              <p:cNvCxnSpPr>
                <a:cxnSpLocks noChangeShapeType="1"/>
                <a:stCxn id="57" idx="3"/>
                <a:endCxn id="52"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 name="Oval 39">
                <a:extLst>
                  <a:ext uri="{FF2B5EF4-FFF2-40B4-BE49-F238E27FC236}">
                    <a16:creationId xmlns:a16="http://schemas.microsoft.com/office/drawing/2014/main" id="{E9FB7AB2-4D42-4E02-8EFB-A7B4747951D5}"/>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35</a:t>
                </a:r>
                <a:endParaRPr lang="en-US" altLang="en-US" dirty="0">
                  <a:latin typeface="Times New Roman" panose="02020603050405020304" pitchFamily="18" charset="0"/>
                </a:endParaRPr>
              </a:p>
            </p:txBody>
          </p:sp>
          <p:sp>
            <p:nvSpPr>
              <p:cNvPr id="62" name="Oval 40">
                <a:extLst>
                  <a:ext uri="{FF2B5EF4-FFF2-40B4-BE49-F238E27FC236}">
                    <a16:creationId xmlns:a16="http://schemas.microsoft.com/office/drawing/2014/main" id="{49C3371B-CECD-4382-81A5-5923182B0EB5}"/>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63" name="AutoShape 41">
                <a:extLst>
                  <a:ext uri="{FF2B5EF4-FFF2-40B4-BE49-F238E27FC236}">
                    <a16:creationId xmlns:a16="http://schemas.microsoft.com/office/drawing/2014/main" id="{02DBE3F2-4FB8-48AC-B5D3-110D867D9EDA}"/>
                  </a:ext>
                </a:extLst>
              </p:cNvPr>
              <p:cNvCxnSpPr>
                <a:cxnSpLocks noChangeShapeType="1"/>
                <a:stCxn id="62" idx="4"/>
                <a:endCxn id="61"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4" name="AutoShape 42">
                <a:extLst>
                  <a:ext uri="{FF2B5EF4-FFF2-40B4-BE49-F238E27FC236}">
                    <a16:creationId xmlns:a16="http://schemas.microsoft.com/office/drawing/2014/main" id="{15C72B55-967F-4E2C-945D-F46164D0C3F9}"/>
                  </a:ext>
                </a:extLst>
              </p:cNvPr>
              <p:cNvCxnSpPr>
                <a:cxnSpLocks noChangeShapeType="1"/>
                <a:stCxn id="52" idx="3"/>
                <a:endCxn id="62"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 name="Oval 44">
                <a:extLst>
                  <a:ext uri="{FF2B5EF4-FFF2-40B4-BE49-F238E27FC236}">
                    <a16:creationId xmlns:a16="http://schemas.microsoft.com/office/drawing/2014/main" id="{0EF1B231-741B-4BEE-918B-E4A1EDECE964}"/>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66" name="Oval 45">
                <a:extLst>
                  <a:ext uri="{FF2B5EF4-FFF2-40B4-BE49-F238E27FC236}">
                    <a16:creationId xmlns:a16="http://schemas.microsoft.com/office/drawing/2014/main" id="{E5D06BE4-93AE-4BE7-9114-84C55200CA2D}"/>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67" name="AutoShape 46">
                <a:extLst>
                  <a:ext uri="{FF2B5EF4-FFF2-40B4-BE49-F238E27FC236}">
                    <a16:creationId xmlns:a16="http://schemas.microsoft.com/office/drawing/2014/main" id="{F1C4FE8C-F5B6-4EE6-8C1F-4777F774F7A7}"/>
                  </a:ext>
                </a:extLst>
              </p:cNvPr>
              <p:cNvCxnSpPr>
                <a:cxnSpLocks noChangeShapeType="1"/>
                <a:stCxn id="65" idx="4"/>
                <a:endCxn id="66"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Oval 47">
                <a:extLst>
                  <a:ext uri="{FF2B5EF4-FFF2-40B4-BE49-F238E27FC236}">
                    <a16:creationId xmlns:a16="http://schemas.microsoft.com/office/drawing/2014/main" id="{A67D53FD-5538-4992-B5AC-53243245A927}"/>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69" name="Oval 50">
                <a:extLst>
                  <a:ext uri="{FF2B5EF4-FFF2-40B4-BE49-F238E27FC236}">
                    <a16:creationId xmlns:a16="http://schemas.microsoft.com/office/drawing/2014/main" id="{B674B3F6-6DE7-4ED1-8F73-7A06E62CC968}"/>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70" name="AutoShape 51">
                <a:extLst>
                  <a:ext uri="{FF2B5EF4-FFF2-40B4-BE49-F238E27FC236}">
                    <a16:creationId xmlns:a16="http://schemas.microsoft.com/office/drawing/2014/main" id="{8563338A-44C8-4DF6-B9F6-67611BF8380F}"/>
                  </a:ext>
                </a:extLst>
              </p:cNvPr>
              <p:cNvCxnSpPr>
                <a:cxnSpLocks noChangeShapeType="1"/>
                <a:stCxn id="69" idx="4"/>
                <a:endCxn id="68"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52">
                <a:extLst>
                  <a:ext uri="{FF2B5EF4-FFF2-40B4-BE49-F238E27FC236}">
                    <a16:creationId xmlns:a16="http://schemas.microsoft.com/office/drawing/2014/main" id="{38350F62-74D7-4AAE-8573-9462C883FCFE}"/>
                  </a:ext>
                </a:extLst>
              </p:cNvPr>
              <p:cNvCxnSpPr>
                <a:cxnSpLocks noChangeShapeType="1"/>
                <a:stCxn id="69" idx="6"/>
                <a:endCxn id="75"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53">
                <a:extLst>
                  <a:ext uri="{FF2B5EF4-FFF2-40B4-BE49-F238E27FC236}">
                    <a16:creationId xmlns:a16="http://schemas.microsoft.com/office/drawing/2014/main" id="{1B29B5AB-41E9-43E4-B5C6-8A50BCC99FF6}"/>
                  </a:ext>
                </a:extLst>
              </p:cNvPr>
              <p:cNvCxnSpPr>
                <a:cxnSpLocks noChangeShapeType="1"/>
                <a:stCxn id="69" idx="3"/>
                <a:endCxn id="65"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AutoShape 54">
                <a:extLst>
                  <a:ext uri="{FF2B5EF4-FFF2-40B4-BE49-F238E27FC236}">
                    <a16:creationId xmlns:a16="http://schemas.microsoft.com/office/drawing/2014/main" id="{DCC12AFF-565E-4CAC-8DD4-BE3341371234}"/>
                  </a:ext>
                </a:extLst>
              </p:cNvPr>
              <p:cNvCxnSpPr>
                <a:cxnSpLocks noChangeShapeType="1"/>
                <a:stCxn id="69" idx="2"/>
                <a:endCxn id="57"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4" name="Oval 55">
                <a:extLst>
                  <a:ext uri="{FF2B5EF4-FFF2-40B4-BE49-F238E27FC236}">
                    <a16:creationId xmlns:a16="http://schemas.microsoft.com/office/drawing/2014/main" id="{4AABB91E-F179-4370-A5C1-A6B7DC8E423A}"/>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75" name="Oval 56">
                <a:extLst>
                  <a:ext uri="{FF2B5EF4-FFF2-40B4-BE49-F238E27FC236}">
                    <a16:creationId xmlns:a16="http://schemas.microsoft.com/office/drawing/2014/main" id="{39D386FB-FB18-4D8E-98A7-C1146063AFDA}"/>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76" name="AutoShape 57">
                <a:extLst>
                  <a:ext uri="{FF2B5EF4-FFF2-40B4-BE49-F238E27FC236}">
                    <a16:creationId xmlns:a16="http://schemas.microsoft.com/office/drawing/2014/main" id="{946CF621-F2AB-41E1-9730-41B696CC4016}"/>
                  </a:ext>
                </a:extLst>
              </p:cNvPr>
              <p:cNvCxnSpPr>
                <a:cxnSpLocks noChangeShapeType="1"/>
                <a:stCxn id="75" idx="4"/>
                <a:endCxn id="74"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AutoShape 69">
                <a:extLst>
                  <a:ext uri="{FF2B5EF4-FFF2-40B4-BE49-F238E27FC236}">
                    <a16:creationId xmlns:a16="http://schemas.microsoft.com/office/drawing/2014/main" id="{A5D144F2-B37A-4A6A-B1B7-08514570F996}"/>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45" name="AutoShape 69">
              <a:extLst>
                <a:ext uri="{FF2B5EF4-FFF2-40B4-BE49-F238E27FC236}">
                  <a16:creationId xmlns:a16="http://schemas.microsoft.com/office/drawing/2014/main" id="{D5A422FC-4424-423D-82FD-6BE846240BE1}"/>
                </a:ext>
              </a:extLst>
            </p:cNvPr>
            <p:cNvCxnSpPr>
              <a:cxnSpLocks noChangeShapeType="1"/>
            </p:cNvCxnSpPr>
            <p:nvPr/>
          </p:nvCxnSpPr>
          <p:spPr bwMode="auto">
            <a:xfrm>
              <a:off x="4039201" y="5737312"/>
              <a:ext cx="320217" cy="262970"/>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 name="Oval 70">
              <a:extLst>
                <a:ext uri="{FF2B5EF4-FFF2-40B4-BE49-F238E27FC236}">
                  <a16:creationId xmlns:a16="http://schemas.microsoft.com/office/drawing/2014/main" id="{9CF00B6C-98CD-4963-AE6D-E19C435CFC5B}"/>
                </a:ext>
              </a:extLst>
            </p:cNvPr>
            <p:cNvSpPr>
              <a:spLocks noChangeArrowheads="1"/>
            </p:cNvSpPr>
            <p:nvPr/>
          </p:nvSpPr>
          <p:spPr bwMode="auto">
            <a:xfrm>
              <a:off x="4102205" y="5911544"/>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47" name="Oval 70">
              <a:extLst>
                <a:ext uri="{FF2B5EF4-FFF2-40B4-BE49-F238E27FC236}">
                  <a16:creationId xmlns:a16="http://schemas.microsoft.com/office/drawing/2014/main" id="{51C6DD24-A02F-48A0-9273-D0601A3F2102}"/>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50" name="Oval 63">
              <a:extLst>
                <a:ext uri="{FF2B5EF4-FFF2-40B4-BE49-F238E27FC236}">
                  <a16:creationId xmlns:a16="http://schemas.microsoft.com/office/drawing/2014/main" id="{BA9D85C5-A7C3-4775-96AE-613150B69C48}"/>
                </a:ext>
              </a:extLst>
            </p:cNvPr>
            <p:cNvSpPr>
              <a:spLocks noChangeArrowheads="1"/>
            </p:cNvSpPr>
            <p:nvPr/>
          </p:nvSpPr>
          <p:spPr bwMode="auto">
            <a:xfrm>
              <a:off x="971599" y="3632283"/>
              <a:ext cx="322198" cy="293598"/>
            </a:xfrm>
            <a:prstGeom prst="ellipse">
              <a:avLst/>
            </a:prstGeom>
            <a:no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51" name="AutoShape 54">
              <a:extLst>
                <a:ext uri="{FF2B5EF4-FFF2-40B4-BE49-F238E27FC236}">
                  <a16:creationId xmlns:a16="http://schemas.microsoft.com/office/drawing/2014/main" id="{7118A062-3FB7-44DD-B62E-52D1C065EA4C}"/>
                </a:ext>
              </a:extLst>
            </p:cNvPr>
            <p:cNvCxnSpPr>
              <a:cxnSpLocks noChangeShapeType="1"/>
              <a:endCxn id="50" idx="6"/>
            </p:cNvCxnSpPr>
            <p:nvPr/>
          </p:nvCxnSpPr>
          <p:spPr bwMode="auto">
            <a:xfrm flipH="1" flipV="1">
              <a:off x="1293797" y="3779082"/>
              <a:ext cx="3587086"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528337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080808"/>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2633858"/>
            <a:chOff x="971599" y="3355065"/>
            <a:chExt cx="7128794" cy="2633858"/>
          </a:xfrm>
        </p:grpSpPr>
        <p:grpSp>
          <p:nvGrpSpPr>
            <p:cNvPr id="6" name="Group 5">
              <a:extLst>
                <a:ext uri="{FF2B5EF4-FFF2-40B4-BE49-F238E27FC236}">
                  <a16:creationId xmlns:a16="http://schemas.microsoft.com/office/drawing/2014/main" id="{EEBA938D-0478-44A4-8C1D-5512E1F54BFF}"/>
                </a:ext>
              </a:extLst>
            </p:cNvPr>
            <p:cNvGrpSpPr/>
            <p:nvPr/>
          </p:nvGrpSpPr>
          <p:grpSpPr>
            <a:xfrm>
              <a:off x="3620239" y="3549786"/>
              <a:ext cx="4480154" cy="2301471"/>
              <a:chOff x="2963863" y="3694113"/>
              <a:chExt cx="5341937" cy="3011487"/>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2963863" y="6321425"/>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25" name="AutoShape 41">
                <a:extLst>
                  <a:ext uri="{FF2B5EF4-FFF2-40B4-BE49-F238E27FC236}">
                    <a16:creationId xmlns:a16="http://schemas.microsoft.com/office/drawing/2014/main" id="{627FDD74-50AB-45B6-99A1-F359787BBED3}"/>
                  </a:ext>
                </a:extLst>
              </p:cNvPr>
              <p:cNvCxnSpPr>
                <a:cxnSpLocks noChangeShapeType="1"/>
                <a:stCxn id="24" idx="4"/>
                <a:endCxn id="23" idx="0"/>
              </p:cNvCxnSpPr>
              <p:nvPr/>
            </p:nvCxnSpPr>
            <p:spPr bwMode="auto">
              <a:xfrm>
                <a:off x="3155950" y="5875338"/>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42">
                <a:extLst>
                  <a:ext uri="{FF2B5EF4-FFF2-40B4-BE49-F238E27FC236}">
                    <a16:creationId xmlns:a16="http://schemas.microsoft.com/office/drawing/2014/main" id="{F35AC745-C2EE-4412-93A1-BFC32D212ED4}"/>
                  </a:ext>
                </a:extLst>
              </p:cNvPr>
              <p:cNvCxnSpPr>
                <a:cxnSpLocks noChangeShapeType="1"/>
                <a:stCxn id="14" idx="3"/>
                <a:endCxn id="24"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4028663" y="5760266"/>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4435106" y="5695325"/>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endCxn id="12" idx="6"/>
            </p:cNvCxnSpPr>
            <p:nvPr/>
          </p:nvCxnSpPr>
          <p:spPr bwMode="auto">
            <a:xfrm flipH="1" flipV="1">
              <a:off x="1293797" y="3779082"/>
              <a:ext cx="3587086" cy="5719"/>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137987"/>
              <a:gd name="adj2" fmla="val 40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spTree>
    <p:extLst>
      <p:ext uri="{BB962C8B-B14F-4D97-AF65-F5344CB8AC3E}">
        <p14:creationId xmlns:p14="http://schemas.microsoft.com/office/powerpoint/2010/main" val="1332970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080808"/>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080808"/>
                </a:solidFill>
              </a:rPr>
              <a:t>If p[p[x]] marked, cut off p[p[x]], unmark, and repeat.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963863" y="5483225"/>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26</a:t>
                </a:r>
                <a:endParaRPr lang="en-US" altLang="en-US">
                  <a:solidFill>
                    <a:schemeClr val="bg1"/>
                  </a:solidFill>
                  <a:latin typeface="Times New Roman" panose="02020603050405020304" pitchFamily="18" charset="0"/>
                </a:endParaRPr>
              </a:p>
            </p:txBody>
          </p:sp>
          <p:cxnSp>
            <p:nvCxnSpPr>
              <p:cNvPr id="26" name="AutoShape 42">
                <a:extLst>
                  <a:ext uri="{FF2B5EF4-FFF2-40B4-BE49-F238E27FC236}">
                    <a16:creationId xmlns:a16="http://schemas.microsoft.com/office/drawing/2014/main" id="{F35AC745-C2EE-4412-93A1-BFC32D212ED4}"/>
                  </a:ext>
                </a:extLst>
              </p:cNvPr>
              <p:cNvCxnSpPr>
                <a:cxnSpLocks noChangeShapeType="1"/>
                <a:stCxn id="14" idx="3"/>
                <a:endCxn id="24" idx="7"/>
              </p:cNvCxnSpPr>
              <p:nvPr/>
            </p:nvCxnSpPr>
            <p:spPr bwMode="auto">
              <a:xfrm flipH="1">
                <a:off x="3292475" y="4984750"/>
                <a:ext cx="493713" cy="54610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1609"/>
              <a:gd name="adj2" fmla="val -98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stCxn id="19" idx="2"/>
            <a:endCxn id="23" idx="6"/>
          </p:cNvCxnSpPr>
          <p:nvPr/>
        </p:nvCxnSpPr>
        <p:spPr bwMode="auto">
          <a:xfrm flipH="1" flipV="1">
            <a:off x="2471721" y="3961029"/>
            <a:ext cx="2646679"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4184445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FF0000"/>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FF0000"/>
                </a:solidFill>
              </a:rPr>
              <a:t>If p[p[x]] marked, cut off p[p[x]], unmark, and repeat</a:t>
            </a:r>
            <a:r>
              <a:rPr lang="en-US" altLang="en-US" sz="1400" dirty="0">
                <a:solidFill>
                  <a:srgbClr val="080808"/>
                </a:solidFill>
              </a:rPr>
              <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730625"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chemeClr val="bg1"/>
                    </a:solidFill>
                  </a:rPr>
                  <a:t>24</a:t>
                </a:r>
                <a:endParaRPr lang="en-US" altLang="en-US" dirty="0">
                  <a:solidFill>
                    <a:schemeClr val="bg1"/>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34">
                <a:extLst>
                  <a:ext uri="{FF2B5EF4-FFF2-40B4-BE49-F238E27FC236}">
                    <a16:creationId xmlns:a16="http://schemas.microsoft.com/office/drawing/2014/main" id="{F763DA4D-3A8B-4DCD-B507-37B2D14BC043}"/>
                  </a:ext>
                </a:extLst>
              </p:cNvPr>
              <p:cNvCxnSpPr>
                <a:cxnSpLocks noChangeShapeType="1"/>
                <a:stCxn id="19" idx="3"/>
                <a:endCxn id="14" idx="7"/>
              </p:cNvCxnSpPr>
              <p:nvPr/>
            </p:nvCxnSpPr>
            <p:spPr bwMode="auto">
              <a:xfrm flipH="1">
                <a:off x="4059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289261" y="3799275"/>
                <a:ext cx="384175" cy="384175"/>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26</a:t>
                </a:r>
                <a:endParaRPr lang="en-US" altLang="en-US" dirty="0">
                  <a:solidFill>
                    <a:srgbClr val="080808"/>
                  </a:solidFill>
                  <a:latin typeface="Times New Roman" panose="02020603050405020304" pitchFamily="18" charset="0"/>
                </a:endParaRPr>
              </a:p>
            </p:txBody>
          </p: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4324"/>
              <a:gd name="adj2" fmla="val -93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endCxn id="23" idx="6"/>
          </p:cNvCxnSpPr>
          <p:nvPr/>
        </p:nvCxnSpPr>
        <p:spPr bwMode="auto">
          <a:xfrm flipH="1" flipV="1">
            <a:off x="2471721" y="3961029"/>
            <a:ext cx="798770"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4">
            <a:extLst>
              <a:ext uri="{FF2B5EF4-FFF2-40B4-BE49-F238E27FC236}">
                <a16:creationId xmlns:a16="http://schemas.microsoft.com/office/drawing/2014/main" id="{8C9116B8-4AD5-4D28-A005-B4836FFE382A}"/>
              </a:ext>
            </a:extLst>
          </p:cNvPr>
          <p:cNvCxnSpPr>
            <a:cxnSpLocks noChangeShapeType="1"/>
            <a:stCxn id="19" idx="2"/>
            <a:endCxn id="24" idx="6"/>
          </p:cNvCxnSpPr>
          <p:nvPr/>
        </p:nvCxnSpPr>
        <p:spPr bwMode="auto">
          <a:xfrm flipH="1" flipV="1">
            <a:off x="3592689" y="3958900"/>
            <a:ext cx="1525711" cy="8196"/>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4256996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pPr>
            <a:r>
              <a:rPr lang="en-US" altLang="en-US" sz="2400" b="1" dirty="0">
                <a:solidFill>
                  <a:srgbClr val="080808"/>
                </a:solidFill>
              </a:rPr>
              <a:t>Basic Idea:</a:t>
            </a:r>
          </a:p>
          <a:p>
            <a:pPr marL="400050" lvl="1" indent="0" algn="just" defTabSz="536575">
              <a:buNone/>
            </a:pPr>
            <a:r>
              <a:rPr lang="en-US" altLang="en-US" sz="1400" dirty="0">
                <a:solidFill>
                  <a:srgbClr val="080808"/>
                </a:solidFill>
              </a:rPr>
              <a:t>Case 2:  parent of x is marked.</a:t>
            </a:r>
          </a:p>
          <a:p>
            <a:pPr lvl="2" indent="-342900" algn="just" defTabSz="536575"/>
            <a:r>
              <a:rPr lang="en-US" altLang="en-US" sz="1400" dirty="0">
                <a:solidFill>
                  <a:srgbClr val="FF0000"/>
                </a:solidFill>
              </a:rPr>
              <a:t>decrease key of x to k</a:t>
            </a:r>
          </a:p>
          <a:p>
            <a:pPr lvl="2" indent="-342900" algn="just" defTabSz="536575"/>
            <a:r>
              <a:rPr lang="en-US" altLang="en-US" sz="1400" dirty="0">
                <a:solidFill>
                  <a:srgbClr val="FF0000"/>
                </a:solidFill>
              </a:rPr>
              <a:t>cut off link between x and its parent p[x], and add x to root list</a:t>
            </a:r>
          </a:p>
          <a:p>
            <a:pPr lvl="2" indent="-342900" algn="just" defTabSz="536575"/>
            <a:r>
              <a:rPr lang="en-US" altLang="en-US" sz="1400" dirty="0">
                <a:solidFill>
                  <a:srgbClr val="FF0000"/>
                </a:solidFill>
              </a:rPr>
              <a:t>cut off link between p[x] and p[p[x]], add p[x] to root list</a:t>
            </a:r>
          </a:p>
          <a:p>
            <a:pPr lvl="3" indent="-342900" algn="just" defTabSz="536575">
              <a:buFont typeface="Tahoma" panose="020B0604030504040204" pitchFamily="34" charset="0"/>
              <a:buChar char="&gt;"/>
            </a:pPr>
            <a:r>
              <a:rPr lang="en-US" altLang="en-US" sz="1400" dirty="0">
                <a:solidFill>
                  <a:srgbClr val="080808"/>
                </a:solidFill>
              </a:rPr>
              <a:t>If p[p[x]] unmarked, then mark it.</a:t>
            </a:r>
          </a:p>
          <a:p>
            <a:pPr lvl="3" indent="-342900" algn="just" defTabSz="536575">
              <a:buFont typeface="Tahoma" panose="020B0604030504040204" pitchFamily="34" charset="0"/>
              <a:buChar char="&gt;"/>
            </a:pPr>
            <a:r>
              <a:rPr lang="en-US" altLang="en-US" sz="1400" dirty="0">
                <a:solidFill>
                  <a:srgbClr val="FF0000"/>
                </a:solidFill>
              </a:rPr>
              <a:t>If p[p[x]] marked, cut off p[p[x]], unmark, and repeat</a:t>
            </a:r>
            <a:r>
              <a:rPr lang="en-US" altLang="en-US" sz="1400" dirty="0">
                <a:solidFill>
                  <a:srgbClr val="080808"/>
                </a:solidFill>
              </a:rPr>
              <a:t>.</a:t>
            </a:r>
          </a:p>
        </p:txBody>
      </p:sp>
      <p:grpSp>
        <p:nvGrpSpPr>
          <p:cNvPr id="5" name="Group 4">
            <a:extLst>
              <a:ext uri="{FF2B5EF4-FFF2-40B4-BE49-F238E27FC236}">
                <a16:creationId xmlns:a16="http://schemas.microsoft.com/office/drawing/2014/main" id="{41926914-9590-4294-9C40-F270DAA3C4E9}"/>
              </a:ext>
            </a:extLst>
          </p:cNvPr>
          <p:cNvGrpSpPr/>
          <p:nvPr/>
        </p:nvGrpSpPr>
        <p:grpSpPr>
          <a:xfrm>
            <a:off x="1187624" y="3537012"/>
            <a:ext cx="7128794" cy="1858040"/>
            <a:chOff x="971599" y="3355065"/>
            <a:chExt cx="7128794" cy="1858040"/>
          </a:xfrm>
        </p:grpSpPr>
        <p:grpSp>
          <p:nvGrpSpPr>
            <p:cNvPr id="6" name="Group 5">
              <a:extLst>
                <a:ext uri="{FF2B5EF4-FFF2-40B4-BE49-F238E27FC236}">
                  <a16:creationId xmlns:a16="http://schemas.microsoft.com/office/drawing/2014/main" id="{EEBA938D-0478-44A4-8C1D-5512E1F54BFF}"/>
                </a:ext>
              </a:extLst>
            </p:cNvPr>
            <p:cNvGrpSpPr/>
            <p:nvPr/>
          </p:nvGrpSpPr>
          <p:grpSpPr>
            <a:xfrm>
              <a:off x="1933498" y="3549786"/>
              <a:ext cx="6166895" cy="1663319"/>
              <a:chOff x="952668" y="3694113"/>
              <a:chExt cx="7353132" cy="2176462"/>
            </a:xfrm>
            <a:solidFill>
              <a:schemeClr val="bg1"/>
            </a:solidFill>
          </p:grpSpPr>
          <p:sp>
            <p:nvSpPr>
              <p:cNvPr id="14" name="Oval 18">
                <a:extLst>
                  <a:ext uri="{FF2B5EF4-FFF2-40B4-BE49-F238E27FC236}">
                    <a16:creationId xmlns:a16="http://schemas.microsoft.com/office/drawing/2014/main" id="{E8EEF8E7-644D-4594-BF4E-893AED4C0825}"/>
                  </a:ext>
                </a:extLst>
              </p:cNvPr>
              <p:cNvSpPr>
                <a:spLocks noChangeArrowheads="1"/>
              </p:cNvSpPr>
              <p:nvPr/>
            </p:nvSpPr>
            <p:spPr bwMode="auto">
              <a:xfrm>
                <a:off x="3352886" y="3799275"/>
                <a:ext cx="384175" cy="384175"/>
              </a:xfrm>
              <a:prstGeom prst="ellipse">
                <a:avLst/>
              </a:prstGeom>
              <a:no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24</a:t>
                </a:r>
                <a:endParaRPr lang="en-US" altLang="en-US" dirty="0">
                  <a:solidFill>
                    <a:srgbClr val="080808"/>
                  </a:solidFill>
                  <a:latin typeface="Times New Roman" panose="02020603050405020304" pitchFamily="18" charset="0"/>
                </a:endParaRPr>
              </a:p>
            </p:txBody>
          </p:sp>
          <p:sp>
            <p:nvSpPr>
              <p:cNvPr id="15" name="Oval 21">
                <a:extLst>
                  <a:ext uri="{FF2B5EF4-FFF2-40B4-BE49-F238E27FC236}">
                    <a16:creationId xmlns:a16="http://schemas.microsoft.com/office/drawing/2014/main" id="{34C9DDCD-7203-4ECD-B579-71D281777556}"/>
                  </a:ext>
                </a:extLst>
              </p:cNvPr>
              <p:cNvSpPr>
                <a:spLocks noChangeArrowheads="1"/>
              </p:cNvSpPr>
              <p:nvPr/>
            </p:nvSpPr>
            <p:spPr bwMode="auto">
              <a:xfrm>
                <a:off x="4492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17</a:t>
                </a:r>
                <a:endParaRPr lang="en-US" altLang="en-US">
                  <a:latin typeface="Times New Roman" panose="02020603050405020304" pitchFamily="18" charset="0"/>
                </a:endParaRPr>
              </a:p>
            </p:txBody>
          </p:sp>
          <p:sp>
            <p:nvSpPr>
              <p:cNvPr id="16" name="Oval 22">
                <a:extLst>
                  <a:ext uri="{FF2B5EF4-FFF2-40B4-BE49-F238E27FC236}">
                    <a16:creationId xmlns:a16="http://schemas.microsoft.com/office/drawing/2014/main" id="{9CB83C3C-17B9-4952-B18B-1320FA067F4B}"/>
                  </a:ext>
                </a:extLst>
              </p:cNvPr>
              <p:cNvSpPr>
                <a:spLocks noChangeArrowheads="1"/>
              </p:cNvSpPr>
              <p:nvPr/>
            </p:nvSpPr>
            <p:spPr bwMode="auto">
              <a:xfrm>
                <a:off x="4492625"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30</a:t>
                </a:r>
                <a:endParaRPr lang="en-US" altLang="en-US">
                  <a:latin typeface="Times New Roman" panose="02020603050405020304" pitchFamily="18" charset="0"/>
                </a:endParaRPr>
              </a:p>
            </p:txBody>
          </p:sp>
          <p:cxnSp>
            <p:nvCxnSpPr>
              <p:cNvPr id="17" name="AutoShape 23">
                <a:extLst>
                  <a:ext uri="{FF2B5EF4-FFF2-40B4-BE49-F238E27FC236}">
                    <a16:creationId xmlns:a16="http://schemas.microsoft.com/office/drawing/2014/main" id="{B68E1161-EDE5-4484-971D-08B2034816CF}"/>
                  </a:ext>
                </a:extLst>
              </p:cNvPr>
              <p:cNvCxnSpPr>
                <a:cxnSpLocks noChangeShapeType="1"/>
                <a:stCxn id="15" idx="4"/>
                <a:endCxn id="16" idx="0"/>
              </p:cNvCxnSpPr>
              <p:nvPr/>
            </p:nvCxnSpPr>
            <p:spPr bwMode="auto">
              <a:xfrm>
                <a:off x="4684713"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Oval 24">
                <a:extLst>
                  <a:ext uri="{FF2B5EF4-FFF2-40B4-BE49-F238E27FC236}">
                    <a16:creationId xmlns:a16="http://schemas.microsoft.com/office/drawing/2014/main" id="{31951298-1E16-4800-91D2-27AFB6005155}"/>
                  </a:ext>
                </a:extLst>
              </p:cNvPr>
              <p:cNvSpPr>
                <a:spLocks noChangeArrowheads="1"/>
              </p:cNvSpPr>
              <p:nvPr/>
            </p:nvSpPr>
            <p:spPr bwMode="auto">
              <a:xfrm>
                <a:off x="5254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23</a:t>
                </a:r>
                <a:endParaRPr lang="en-US" altLang="en-US">
                  <a:latin typeface="Times New Roman" panose="02020603050405020304" pitchFamily="18" charset="0"/>
                </a:endParaRPr>
              </a:p>
            </p:txBody>
          </p:sp>
          <p:sp>
            <p:nvSpPr>
              <p:cNvPr id="19" name="Oval 30">
                <a:extLst>
                  <a:ext uri="{FF2B5EF4-FFF2-40B4-BE49-F238E27FC236}">
                    <a16:creationId xmlns:a16="http://schemas.microsoft.com/office/drawing/2014/main" id="{7A11EC61-47B8-4F78-9E1C-0A7BADD33660}"/>
                  </a:ext>
                </a:extLst>
              </p:cNvPr>
              <p:cNvSpPr>
                <a:spLocks noChangeArrowheads="1"/>
              </p:cNvSpPr>
              <p:nvPr/>
            </p:nvSpPr>
            <p:spPr bwMode="auto">
              <a:xfrm>
                <a:off x="4492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7</a:t>
                </a:r>
                <a:endParaRPr lang="en-US" altLang="en-US">
                  <a:latin typeface="Times New Roman" panose="02020603050405020304" pitchFamily="18" charset="0"/>
                </a:endParaRPr>
              </a:p>
            </p:txBody>
          </p:sp>
          <p:cxnSp>
            <p:nvCxnSpPr>
              <p:cNvPr id="20" name="AutoShape 32">
                <a:extLst>
                  <a:ext uri="{FF2B5EF4-FFF2-40B4-BE49-F238E27FC236}">
                    <a16:creationId xmlns:a16="http://schemas.microsoft.com/office/drawing/2014/main" id="{0FACD123-CF97-407C-95C8-850DFF940D08}"/>
                  </a:ext>
                </a:extLst>
              </p:cNvPr>
              <p:cNvCxnSpPr>
                <a:cxnSpLocks noChangeShapeType="1"/>
                <a:stCxn id="19" idx="4"/>
                <a:endCxn id="15" idx="0"/>
              </p:cNvCxnSpPr>
              <p:nvPr/>
            </p:nvCxnSpPr>
            <p:spPr bwMode="auto">
              <a:xfrm>
                <a:off x="4684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33">
                <a:extLst>
                  <a:ext uri="{FF2B5EF4-FFF2-40B4-BE49-F238E27FC236}">
                    <a16:creationId xmlns:a16="http://schemas.microsoft.com/office/drawing/2014/main" id="{05A2CCE9-BA63-4776-987C-6D45C8537F1B}"/>
                  </a:ext>
                </a:extLst>
              </p:cNvPr>
              <p:cNvCxnSpPr>
                <a:cxnSpLocks noChangeShapeType="1"/>
                <a:stCxn id="19" idx="5"/>
                <a:endCxn id="18" idx="1"/>
              </p:cNvCxnSpPr>
              <p:nvPr/>
            </p:nvCxnSpPr>
            <p:spPr bwMode="auto">
              <a:xfrm>
                <a:off x="4821238"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Oval 39">
                <a:extLst>
                  <a:ext uri="{FF2B5EF4-FFF2-40B4-BE49-F238E27FC236}">
                    <a16:creationId xmlns:a16="http://schemas.microsoft.com/office/drawing/2014/main" id="{5EF8E036-CF77-4354-A2F6-25C8100212DA}"/>
                  </a:ext>
                </a:extLst>
              </p:cNvPr>
              <p:cNvSpPr>
                <a:spLocks noChangeArrowheads="1"/>
              </p:cNvSpPr>
              <p:nvPr/>
            </p:nvSpPr>
            <p:spPr bwMode="auto">
              <a:xfrm>
                <a:off x="952668" y="3802061"/>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t>5</a:t>
                </a:r>
                <a:endParaRPr lang="en-US" altLang="en-US" dirty="0">
                  <a:latin typeface="Times New Roman" panose="02020603050405020304" pitchFamily="18" charset="0"/>
                </a:endParaRPr>
              </a:p>
            </p:txBody>
          </p:sp>
          <p:sp>
            <p:nvSpPr>
              <p:cNvPr id="24" name="Oval 40">
                <a:extLst>
                  <a:ext uri="{FF2B5EF4-FFF2-40B4-BE49-F238E27FC236}">
                    <a16:creationId xmlns:a16="http://schemas.microsoft.com/office/drawing/2014/main" id="{A5E192F0-93DE-4651-80C7-980C7FAB1D6E}"/>
                  </a:ext>
                </a:extLst>
              </p:cNvPr>
              <p:cNvSpPr>
                <a:spLocks noChangeArrowheads="1"/>
              </p:cNvSpPr>
              <p:nvPr/>
            </p:nvSpPr>
            <p:spPr bwMode="auto">
              <a:xfrm>
                <a:off x="2289261" y="3799275"/>
                <a:ext cx="384175" cy="384175"/>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26</a:t>
                </a:r>
                <a:endParaRPr lang="en-US" altLang="en-US" dirty="0">
                  <a:solidFill>
                    <a:srgbClr val="080808"/>
                  </a:solidFill>
                  <a:latin typeface="Times New Roman" panose="02020603050405020304" pitchFamily="18" charset="0"/>
                </a:endParaRPr>
              </a:p>
            </p:txBody>
          </p:sp>
          <p:sp>
            <p:nvSpPr>
              <p:cNvPr id="27" name="Oval 44">
                <a:extLst>
                  <a:ext uri="{FF2B5EF4-FFF2-40B4-BE49-F238E27FC236}">
                    <a16:creationId xmlns:a16="http://schemas.microsoft.com/office/drawing/2014/main" id="{AC3D0356-BCE7-4DEB-BD58-F699B97A0C7C}"/>
                  </a:ext>
                </a:extLst>
              </p:cNvPr>
              <p:cNvSpPr>
                <a:spLocks noChangeArrowheads="1"/>
              </p:cNvSpPr>
              <p:nvPr/>
            </p:nvSpPr>
            <p:spPr bwMode="auto">
              <a:xfrm>
                <a:off x="6040438"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21</a:t>
                </a:r>
                <a:endParaRPr lang="en-US" altLang="en-US">
                  <a:latin typeface="Times New Roman" panose="02020603050405020304" pitchFamily="18" charset="0"/>
                </a:endParaRPr>
              </a:p>
            </p:txBody>
          </p:sp>
          <p:sp>
            <p:nvSpPr>
              <p:cNvPr id="28" name="Oval 45">
                <a:extLst>
                  <a:ext uri="{FF2B5EF4-FFF2-40B4-BE49-F238E27FC236}">
                    <a16:creationId xmlns:a16="http://schemas.microsoft.com/office/drawing/2014/main" id="{109C8BD9-CB02-48E3-A310-EF4C1ECC91E6}"/>
                  </a:ext>
                </a:extLst>
              </p:cNvPr>
              <p:cNvSpPr>
                <a:spLocks noChangeArrowheads="1"/>
              </p:cNvSpPr>
              <p:nvPr/>
            </p:nvSpPr>
            <p:spPr bwMode="auto">
              <a:xfrm>
                <a:off x="6040438" y="54864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52</a:t>
                </a:r>
                <a:endParaRPr lang="en-US" altLang="en-US">
                  <a:latin typeface="Times New Roman" panose="02020603050405020304" pitchFamily="18" charset="0"/>
                </a:endParaRPr>
              </a:p>
            </p:txBody>
          </p:sp>
          <p:cxnSp>
            <p:nvCxnSpPr>
              <p:cNvPr id="29" name="AutoShape 46">
                <a:extLst>
                  <a:ext uri="{FF2B5EF4-FFF2-40B4-BE49-F238E27FC236}">
                    <a16:creationId xmlns:a16="http://schemas.microsoft.com/office/drawing/2014/main" id="{79183E4D-69EE-4923-94D1-CC9D555113BB}"/>
                  </a:ext>
                </a:extLst>
              </p:cNvPr>
              <p:cNvCxnSpPr>
                <a:cxnSpLocks noChangeShapeType="1"/>
                <a:stCxn id="27" idx="4"/>
                <a:endCxn id="28" idx="0"/>
              </p:cNvCxnSpPr>
              <p:nvPr/>
            </p:nvCxnSpPr>
            <p:spPr bwMode="auto">
              <a:xfrm>
                <a:off x="6232525" y="50403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Oval 47">
                <a:extLst>
                  <a:ext uri="{FF2B5EF4-FFF2-40B4-BE49-F238E27FC236}">
                    <a16:creationId xmlns:a16="http://schemas.microsoft.com/office/drawing/2014/main" id="{4B00EF78-4913-4A66-9505-A823D7F6D73D}"/>
                  </a:ext>
                </a:extLst>
              </p:cNvPr>
              <p:cNvSpPr>
                <a:spLocks noChangeArrowheads="1"/>
              </p:cNvSpPr>
              <p:nvPr/>
            </p:nvSpPr>
            <p:spPr bwMode="auto">
              <a:xfrm>
                <a:off x="6802438" y="46482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39</a:t>
                </a:r>
                <a:endParaRPr lang="en-US" altLang="en-US">
                  <a:solidFill>
                    <a:schemeClr val="bg1"/>
                  </a:solidFill>
                  <a:latin typeface="Times New Roman" panose="02020603050405020304" pitchFamily="18" charset="0"/>
                </a:endParaRPr>
              </a:p>
            </p:txBody>
          </p:sp>
          <p:sp>
            <p:nvSpPr>
              <p:cNvPr id="31" name="Oval 50">
                <a:extLst>
                  <a:ext uri="{FF2B5EF4-FFF2-40B4-BE49-F238E27FC236}">
                    <a16:creationId xmlns:a16="http://schemas.microsoft.com/office/drawing/2014/main" id="{C832FF43-07EA-4AEB-A999-E2185520520C}"/>
                  </a:ext>
                </a:extLst>
              </p:cNvPr>
              <p:cNvSpPr>
                <a:spLocks noChangeArrowheads="1"/>
              </p:cNvSpPr>
              <p:nvPr/>
            </p:nvSpPr>
            <p:spPr bwMode="auto">
              <a:xfrm>
                <a:off x="6802438" y="3810000"/>
                <a:ext cx="384175" cy="384175"/>
              </a:xfrm>
              <a:prstGeom prst="ellipse">
                <a:avLst/>
              </a:prstGeom>
              <a:solidFill>
                <a:srgbClr val="080808"/>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solidFill>
                      <a:schemeClr val="bg1"/>
                    </a:solidFill>
                  </a:rPr>
                  <a:t>18</a:t>
                </a:r>
                <a:endParaRPr lang="en-US" altLang="en-US">
                  <a:solidFill>
                    <a:schemeClr val="bg1"/>
                  </a:solidFill>
                  <a:latin typeface="Times New Roman" panose="02020603050405020304" pitchFamily="18" charset="0"/>
                </a:endParaRPr>
              </a:p>
            </p:txBody>
          </p:sp>
          <p:cxnSp>
            <p:nvCxnSpPr>
              <p:cNvPr id="32" name="AutoShape 51">
                <a:extLst>
                  <a:ext uri="{FF2B5EF4-FFF2-40B4-BE49-F238E27FC236}">
                    <a16:creationId xmlns:a16="http://schemas.microsoft.com/office/drawing/2014/main" id="{1A972EB2-4F01-4B36-80AE-EBA613009C53}"/>
                  </a:ext>
                </a:extLst>
              </p:cNvPr>
              <p:cNvCxnSpPr>
                <a:cxnSpLocks noChangeShapeType="1"/>
                <a:stCxn id="31" idx="4"/>
                <a:endCxn id="30" idx="0"/>
              </p:cNvCxnSpPr>
              <p:nvPr/>
            </p:nvCxnSpPr>
            <p:spPr bwMode="auto">
              <a:xfrm>
                <a:off x="6994525"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AutoShape 52">
                <a:extLst>
                  <a:ext uri="{FF2B5EF4-FFF2-40B4-BE49-F238E27FC236}">
                    <a16:creationId xmlns:a16="http://schemas.microsoft.com/office/drawing/2014/main" id="{DCD22889-8EB0-4963-8AAD-03F90F74B255}"/>
                  </a:ext>
                </a:extLst>
              </p:cNvPr>
              <p:cNvCxnSpPr>
                <a:cxnSpLocks noChangeShapeType="1"/>
                <a:stCxn id="31" idx="6"/>
                <a:endCxn id="37" idx="2"/>
              </p:cNvCxnSpPr>
              <p:nvPr/>
            </p:nvCxnSpPr>
            <p:spPr bwMode="auto">
              <a:xfrm>
                <a:off x="7194550" y="4002088"/>
                <a:ext cx="719138"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AutoShape 53">
                <a:extLst>
                  <a:ext uri="{FF2B5EF4-FFF2-40B4-BE49-F238E27FC236}">
                    <a16:creationId xmlns:a16="http://schemas.microsoft.com/office/drawing/2014/main" id="{7AE0563E-1114-4C8E-A235-C9E5411C5FD9}"/>
                  </a:ext>
                </a:extLst>
              </p:cNvPr>
              <p:cNvCxnSpPr>
                <a:cxnSpLocks noChangeShapeType="1"/>
                <a:stCxn id="31" idx="3"/>
                <a:endCxn id="27" idx="7"/>
              </p:cNvCxnSpPr>
              <p:nvPr/>
            </p:nvCxnSpPr>
            <p:spPr bwMode="auto">
              <a:xfrm flipH="1">
                <a:off x="6369050" y="4146550"/>
                <a:ext cx="488950" cy="549275"/>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AutoShape 54">
                <a:extLst>
                  <a:ext uri="{FF2B5EF4-FFF2-40B4-BE49-F238E27FC236}">
                    <a16:creationId xmlns:a16="http://schemas.microsoft.com/office/drawing/2014/main" id="{4F07E7D2-25D6-41C1-9BE0-D58809679A1C}"/>
                  </a:ext>
                </a:extLst>
              </p:cNvPr>
              <p:cNvCxnSpPr>
                <a:cxnSpLocks noChangeShapeType="1"/>
                <a:stCxn id="31" idx="2"/>
                <a:endCxn id="19" idx="6"/>
              </p:cNvCxnSpPr>
              <p:nvPr/>
            </p:nvCxnSpPr>
            <p:spPr bwMode="auto">
              <a:xfrm flipH="1">
                <a:off x="4884738" y="4002088"/>
                <a:ext cx="1909762" cy="0"/>
              </a:xfrm>
              <a:prstGeom prst="straightConnector1">
                <a:avLst/>
              </a:prstGeom>
              <a:grp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 name="Oval 55">
                <a:extLst>
                  <a:ext uri="{FF2B5EF4-FFF2-40B4-BE49-F238E27FC236}">
                    <a16:creationId xmlns:a16="http://schemas.microsoft.com/office/drawing/2014/main" id="{AE738070-1155-4E54-87A0-1867299B68C5}"/>
                  </a:ext>
                </a:extLst>
              </p:cNvPr>
              <p:cNvSpPr>
                <a:spLocks noChangeArrowheads="1"/>
              </p:cNvSpPr>
              <p:nvPr/>
            </p:nvSpPr>
            <p:spPr bwMode="auto">
              <a:xfrm>
                <a:off x="7921625" y="46482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41</a:t>
                </a:r>
                <a:endParaRPr lang="en-US" altLang="en-US">
                  <a:latin typeface="Times New Roman" panose="02020603050405020304" pitchFamily="18" charset="0"/>
                </a:endParaRPr>
              </a:p>
            </p:txBody>
          </p:sp>
          <p:sp>
            <p:nvSpPr>
              <p:cNvPr id="37" name="Oval 56">
                <a:extLst>
                  <a:ext uri="{FF2B5EF4-FFF2-40B4-BE49-F238E27FC236}">
                    <a16:creationId xmlns:a16="http://schemas.microsoft.com/office/drawing/2014/main" id="{ED87B381-D74A-45C5-A27B-822D85BEEF33}"/>
                  </a:ext>
                </a:extLst>
              </p:cNvPr>
              <p:cNvSpPr>
                <a:spLocks noChangeArrowheads="1"/>
              </p:cNvSpPr>
              <p:nvPr/>
            </p:nvSpPr>
            <p:spPr bwMode="auto">
              <a:xfrm>
                <a:off x="7921625" y="3810000"/>
                <a:ext cx="384175" cy="384175"/>
              </a:xfrm>
              <a:prstGeom prst="ellipse">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a:t>38</a:t>
                </a:r>
                <a:endParaRPr lang="en-US" altLang="en-US">
                  <a:latin typeface="Times New Roman" panose="02020603050405020304" pitchFamily="18" charset="0"/>
                </a:endParaRPr>
              </a:p>
            </p:txBody>
          </p:sp>
          <p:cxnSp>
            <p:nvCxnSpPr>
              <p:cNvPr id="38" name="AutoShape 57">
                <a:extLst>
                  <a:ext uri="{FF2B5EF4-FFF2-40B4-BE49-F238E27FC236}">
                    <a16:creationId xmlns:a16="http://schemas.microsoft.com/office/drawing/2014/main" id="{552DAE39-CE6B-4088-A991-86877F90AA84}"/>
                  </a:ext>
                </a:extLst>
              </p:cNvPr>
              <p:cNvCxnSpPr>
                <a:cxnSpLocks noChangeShapeType="1"/>
                <a:stCxn id="37" idx="4"/>
                <a:endCxn id="36" idx="0"/>
              </p:cNvCxnSpPr>
              <p:nvPr/>
            </p:nvCxnSpPr>
            <p:spPr bwMode="auto">
              <a:xfrm>
                <a:off x="8113713" y="4202113"/>
                <a:ext cx="0" cy="438150"/>
              </a:xfrm>
              <a:prstGeom prst="straightConnector1">
                <a:avLst/>
              </a:prstGeom>
              <a:grp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AutoShape 69">
                <a:extLst>
                  <a:ext uri="{FF2B5EF4-FFF2-40B4-BE49-F238E27FC236}">
                    <a16:creationId xmlns:a16="http://schemas.microsoft.com/office/drawing/2014/main" id="{891920E5-D762-4EA8-A3E9-9EF6780F76AD}"/>
                  </a:ext>
                </a:extLst>
              </p:cNvPr>
              <p:cNvCxnSpPr>
                <a:cxnSpLocks noChangeShapeType="1"/>
              </p:cNvCxnSpPr>
              <p:nvPr/>
            </p:nvCxnSpPr>
            <p:spPr bwMode="auto">
              <a:xfrm flipV="1">
                <a:off x="4821238" y="3694113"/>
                <a:ext cx="357187" cy="160337"/>
              </a:xfrm>
              <a:prstGeom prst="straightConnector1">
                <a:avLst/>
              </a:prstGeom>
              <a:grp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7" name="AutoShape 69">
              <a:extLst>
                <a:ext uri="{FF2B5EF4-FFF2-40B4-BE49-F238E27FC236}">
                  <a16:creationId xmlns:a16="http://schemas.microsoft.com/office/drawing/2014/main" id="{62C68993-839A-45A1-8A91-0DD554225966}"/>
                </a:ext>
              </a:extLst>
            </p:cNvPr>
            <p:cNvCxnSpPr>
              <a:cxnSpLocks noChangeShapeType="1"/>
              <a:endCxn id="8" idx="2"/>
            </p:cNvCxnSpPr>
            <p:nvPr/>
          </p:nvCxnSpPr>
          <p:spPr bwMode="auto">
            <a:xfrm>
              <a:off x="2331190" y="3888058"/>
              <a:ext cx="406443" cy="81858"/>
            </a:xfrm>
            <a:prstGeom prst="straightConnector1">
              <a:avLst/>
            </a:prstGeom>
            <a:solidFill>
              <a:schemeClr val="bg1"/>
            </a:solidFill>
            <a:ln w="15875">
              <a:solidFill>
                <a:srgbClr val="080808"/>
              </a:solidFill>
              <a:round/>
              <a:headEnd type="triangle" w="med" len="me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 name="Oval 70">
              <a:extLst>
                <a:ext uri="{FF2B5EF4-FFF2-40B4-BE49-F238E27FC236}">
                  <a16:creationId xmlns:a16="http://schemas.microsoft.com/office/drawing/2014/main" id="{96E703E5-1E22-4361-B578-177B4D792702}"/>
                </a:ext>
              </a:extLst>
            </p:cNvPr>
            <p:cNvSpPr>
              <a:spLocks noChangeArrowheads="1"/>
            </p:cNvSpPr>
            <p:nvPr/>
          </p:nvSpPr>
          <p:spPr bwMode="auto">
            <a:xfrm>
              <a:off x="2737633" y="3823117"/>
              <a:ext cx="322198" cy="293598"/>
            </a:xfrm>
            <a:prstGeom prst="ellipse">
              <a:avLst/>
            </a:prstGeom>
            <a:no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x</a:t>
              </a:r>
              <a:endParaRPr lang="en-US" altLang="en-US" dirty="0">
                <a:solidFill>
                  <a:srgbClr val="080808"/>
                </a:solidFill>
                <a:latin typeface="Times New Roman" panose="02020603050405020304" pitchFamily="18" charset="0"/>
              </a:endParaRPr>
            </a:p>
          </p:txBody>
        </p:sp>
        <p:sp>
          <p:nvSpPr>
            <p:cNvPr id="9" name="Oval 70">
              <a:extLst>
                <a:ext uri="{FF2B5EF4-FFF2-40B4-BE49-F238E27FC236}">
                  <a16:creationId xmlns:a16="http://schemas.microsoft.com/office/drawing/2014/main" id="{BC36315B-8ED6-44D5-9A13-B4F5409F73E4}"/>
                </a:ext>
              </a:extLst>
            </p:cNvPr>
            <p:cNvSpPr>
              <a:spLocks noChangeArrowheads="1"/>
            </p:cNvSpPr>
            <p:nvPr/>
          </p:nvSpPr>
          <p:spPr bwMode="auto">
            <a:xfrm>
              <a:off x="5594955" y="3355065"/>
              <a:ext cx="322198" cy="293598"/>
            </a:xfrm>
            <a:prstGeom prst="ellipse">
              <a:avLst/>
            </a:prstGeom>
            <a:solidFill>
              <a:schemeClr val="bg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min</a:t>
              </a:r>
              <a:endParaRPr lang="en-US" altLang="en-US" dirty="0">
                <a:solidFill>
                  <a:srgbClr val="080808"/>
                </a:solidFill>
                <a:latin typeface="Times New Roman" panose="02020603050405020304" pitchFamily="18" charset="0"/>
              </a:endParaRPr>
            </a:p>
          </p:txBody>
        </p:sp>
        <p:sp>
          <p:nvSpPr>
            <p:cNvPr id="12" name="Oval 63">
              <a:extLst>
                <a:ext uri="{FF2B5EF4-FFF2-40B4-BE49-F238E27FC236}">
                  <a16:creationId xmlns:a16="http://schemas.microsoft.com/office/drawing/2014/main" id="{860321AC-A954-4382-AADD-84C4F49DA472}"/>
                </a:ext>
              </a:extLst>
            </p:cNvPr>
            <p:cNvSpPr>
              <a:spLocks noChangeArrowheads="1"/>
            </p:cNvSpPr>
            <p:nvPr/>
          </p:nvSpPr>
          <p:spPr bwMode="auto">
            <a:xfrm>
              <a:off x="971599" y="3632283"/>
              <a:ext cx="322198" cy="293598"/>
            </a:xfrm>
            <a:prstGeom prst="ellipse">
              <a:avLst/>
            </a:prstGeom>
            <a:solidFill>
              <a:schemeClr val="bg1"/>
            </a:solidFill>
            <a:ln w="15875">
              <a:solidFill>
                <a:srgbClr val="080808"/>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a:solidFill>
                    <a:schemeClr val="tx1"/>
                  </a:solidFill>
                  <a:latin typeface="Arial" panose="020B0604020202020204" pitchFamily="34" charset="0"/>
                </a:defRPr>
              </a:lvl1pPr>
              <a:lvl2pPr marL="742950" indent="-285750">
                <a:defRPr kumimoji="1">
                  <a:solidFill>
                    <a:schemeClr val="tx1"/>
                  </a:solidFill>
                  <a:latin typeface="Arial" panose="020B0604020202020204" pitchFamily="34" charset="0"/>
                </a:defRPr>
              </a:lvl2pPr>
              <a:lvl3pPr marL="1143000" indent="-228600">
                <a:defRPr kumimoji="1">
                  <a:solidFill>
                    <a:schemeClr val="tx1"/>
                  </a:solidFill>
                  <a:latin typeface="Arial" panose="020B0604020202020204" pitchFamily="34" charset="0"/>
                </a:defRPr>
              </a:lvl3pPr>
              <a:lvl4pPr marL="1600200" indent="-228600">
                <a:defRPr kumimoji="1">
                  <a:solidFill>
                    <a:schemeClr val="tx1"/>
                  </a:solidFill>
                  <a:latin typeface="Arial" panose="020B0604020202020204" pitchFamily="34" charset="0"/>
                </a:defRPr>
              </a:lvl4pPr>
              <a:lvl5pPr marL="2057400" indent="-228600">
                <a:defRPr kumimoji="1">
                  <a:solidFill>
                    <a:schemeClr val="tx1"/>
                  </a:solidFill>
                  <a:latin typeface="Arial" panose="020B0604020202020204" pitchFamily="34" charset="0"/>
                </a:defRPr>
              </a:lvl5pPr>
              <a:lvl6pPr marL="2514600" indent="-228600" eaLnBrk="0" fontAlgn="base" hangingPunct="0">
                <a:spcBef>
                  <a:spcPct val="0"/>
                </a:spcBef>
                <a:spcAft>
                  <a:spcPct val="0"/>
                </a:spcAft>
                <a:defRPr kumimoji="1">
                  <a:solidFill>
                    <a:schemeClr val="tx1"/>
                  </a:solidFill>
                  <a:latin typeface="Arial" panose="020B0604020202020204" pitchFamily="34" charset="0"/>
                </a:defRPr>
              </a:lvl6pPr>
              <a:lvl7pPr marL="2971800" indent="-228600" eaLnBrk="0" fontAlgn="base" hangingPunct="0">
                <a:spcBef>
                  <a:spcPct val="0"/>
                </a:spcBef>
                <a:spcAft>
                  <a:spcPct val="0"/>
                </a:spcAft>
                <a:defRPr kumimoji="1">
                  <a:solidFill>
                    <a:schemeClr val="tx1"/>
                  </a:solidFill>
                  <a:latin typeface="Arial" panose="020B0604020202020204" pitchFamily="34" charset="0"/>
                </a:defRPr>
              </a:lvl7pPr>
              <a:lvl8pPr marL="3429000" indent="-228600" eaLnBrk="0" fontAlgn="base" hangingPunct="0">
                <a:spcBef>
                  <a:spcPct val="0"/>
                </a:spcBef>
                <a:spcAft>
                  <a:spcPct val="0"/>
                </a:spcAft>
                <a:defRPr kumimoji="1">
                  <a:solidFill>
                    <a:schemeClr val="tx1"/>
                  </a:solidFill>
                  <a:latin typeface="Arial" panose="020B0604020202020204" pitchFamily="34" charset="0"/>
                </a:defRPr>
              </a:lvl8pPr>
              <a:lvl9pPr marL="3886200" indent="-228600" eaLnBrk="0" fontAlgn="base" hangingPunct="0">
                <a:spcBef>
                  <a:spcPct val="0"/>
                </a:spcBef>
                <a:spcAft>
                  <a:spcPct val="0"/>
                </a:spcAft>
                <a:defRPr kumimoji="1">
                  <a:solidFill>
                    <a:schemeClr val="tx1"/>
                  </a:solidFill>
                  <a:latin typeface="Arial" panose="020B0604020202020204" pitchFamily="34" charset="0"/>
                </a:defRPr>
              </a:lvl9pPr>
            </a:lstStyle>
            <a:p>
              <a:pPr algn="ctr"/>
              <a:r>
                <a:rPr lang="en-US" altLang="en-US" sz="1600" b="1" dirty="0">
                  <a:solidFill>
                    <a:srgbClr val="080808"/>
                  </a:solidFill>
                </a:rPr>
                <a:t>15</a:t>
              </a:r>
              <a:endParaRPr lang="en-US" altLang="en-US" dirty="0">
                <a:solidFill>
                  <a:srgbClr val="080808"/>
                </a:solidFill>
                <a:latin typeface="Times New Roman" panose="02020603050405020304" pitchFamily="18" charset="0"/>
              </a:endParaRPr>
            </a:p>
          </p:txBody>
        </p:sp>
        <p:cxnSp>
          <p:nvCxnSpPr>
            <p:cNvPr id="13" name="AutoShape 54">
              <a:extLst>
                <a:ext uri="{FF2B5EF4-FFF2-40B4-BE49-F238E27FC236}">
                  <a16:creationId xmlns:a16="http://schemas.microsoft.com/office/drawing/2014/main" id="{54600E19-90B5-499D-B6E3-FF3311B606E4}"/>
                </a:ext>
              </a:extLst>
            </p:cNvPr>
            <p:cNvCxnSpPr>
              <a:cxnSpLocks noChangeShapeType="1"/>
              <a:stCxn id="23" idx="2"/>
              <a:endCxn id="12" idx="6"/>
            </p:cNvCxnSpPr>
            <p:nvPr/>
          </p:nvCxnSpPr>
          <p:spPr bwMode="auto">
            <a:xfrm flipH="1">
              <a:off x="1293797" y="3779082"/>
              <a:ext cx="639701"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2" name="Speech Bubble: Oval 41">
            <a:extLst>
              <a:ext uri="{FF2B5EF4-FFF2-40B4-BE49-F238E27FC236}">
                <a16:creationId xmlns:a16="http://schemas.microsoft.com/office/drawing/2014/main" id="{E41605A2-4807-4E26-A084-0D6C8E22DBFE}"/>
              </a:ext>
            </a:extLst>
          </p:cNvPr>
          <p:cNvSpPr/>
          <p:nvPr/>
        </p:nvSpPr>
        <p:spPr>
          <a:xfrm>
            <a:off x="814589" y="4718077"/>
            <a:ext cx="1548548" cy="1224136"/>
          </a:xfrm>
          <a:prstGeom prst="wedgeEllipseCallout">
            <a:avLst>
              <a:gd name="adj1" fmla="val 43645"/>
              <a:gd name="adj2" fmla="val -86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080808"/>
                </a:solidFill>
              </a:rPr>
              <a:t>Decrease 35 to 5.</a:t>
            </a:r>
          </a:p>
        </p:txBody>
      </p:sp>
      <p:cxnSp>
        <p:nvCxnSpPr>
          <p:cNvPr id="40" name="AutoShape 54">
            <a:extLst>
              <a:ext uri="{FF2B5EF4-FFF2-40B4-BE49-F238E27FC236}">
                <a16:creationId xmlns:a16="http://schemas.microsoft.com/office/drawing/2014/main" id="{A366A841-2F50-4237-9229-E32268661EC4}"/>
              </a:ext>
            </a:extLst>
          </p:cNvPr>
          <p:cNvCxnSpPr>
            <a:cxnSpLocks noChangeShapeType="1"/>
            <a:endCxn id="23" idx="6"/>
          </p:cNvCxnSpPr>
          <p:nvPr/>
        </p:nvCxnSpPr>
        <p:spPr bwMode="auto">
          <a:xfrm flipH="1" flipV="1">
            <a:off x="2471721" y="3961029"/>
            <a:ext cx="798770" cy="6067"/>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4">
            <a:extLst>
              <a:ext uri="{FF2B5EF4-FFF2-40B4-BE49-F238E27FC236}">
                <a16:creationId xmlns:a16="http://schemas.microsoft.com/office/drawing/2014/main" id="{8C9116B8-4AD5-4D28-A005-B4836FFE382A}"/>
              </a:ext>
            </a:extLst>
          </p:cNvPr>
          <p:cNvCxnSpPr>
            <a:cxnSpLocks noChangeShapeType="1"/>
            <a:stCxn id="14" idx="2"/>
            <a:endCxn id="24" idx="6"/>
          </p:cNvCxnSpPr>
          <p:nvPr/>
        </p:nvCxnSpPr>
        <p:spPr bwMode="auto">
          <a:xfrm flipH="1">
            <a:off x="3592689" y="3958900"/>
            <a:ext cx="569839" cy="0"/>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4">
            <a:extLst>
              <a:ext uri="{FF2B5EF4-FFF2-40B4-BE49-F238E27FC236}">
                <a16:creationId xmlns:a16="http://schemas.microsoft.com/office/drawing/2014/main" id="{7D978B8B-D93F-422F-A0BC-7C3C86E401DC}"/>
              </a:ext>
            </a:extLst>
          </p:cNvPr>
          <p:cNvCxnSpPr>
            <a:cxnSpLocks noChangeShapeType="1"/>
            <a:stCxn id="19" idx="2"/>
          </p:cNvCxnSpPr>
          <p:nvPr/>
        </p:nvCxnSpPr>
        <p:spPr bwMode="auto">
          <a:xfrm flipH="1" flipV="1">
            <a:off x="4504663" y="3958900"/>
            <a:ext cx="613737" cy="8196"/>
          </a:xfrm>
          <a:prstGeom prst="straightConnector1">
            <a:avLst/>
          </a:prstGeom>
          <a:solidFill>
            <a:schemeClr val="bg1"/>
          </a:solidFill>
          <a:ln w="15875" cap="rnd">
            <a:solidFill>
              <a:srgbClr val="080808"/>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1892286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lnSpc>
                <a:spcPct val="150000"/>
              </a:lnSpc>
              <a:buNone/>
            </a:pPr>
            <a:r>
              <a:rPr lang="en-US" altLang="en-US" sz="1600" dirty="0">
                <a:solidFill>
                  <a:srgbClr val="080808"/>
                </a:solidFill>
              </a:rPr>
              <a:t>FIB-HEAP-DECREASE-KEY(H, x, k)</a:t>
            </a:r>
          </a:p>
          <a:p>
            <a:pPr marL="0" indent="0" algn="just" defTabSz="536575">
              <a:buNone/>
            </a:pPr>
            <a:r>
              <a:rPr lang="en-US" altLang="en-US" sz="1600" dirty="0">
                <a:solidFill>
                  <a:srgbClr val="080808"/>
                </a:solidFill>
              </a:rPr>
              <a:t>1 if k &gt; key[x]</a:t>
            </a:r>
          </a:p>
          <a:p>
            <a:pPr marL="0" indent="0" algn="just" defTabSz="536575">
              <a:buNone/>
            </a:pPr>
            <a:r>
              <a:rPr lang="en-US" altLang="en-US" sz="1600" dirty="0">
                <a:solidFill>
                  <a:srgbClr val="080808"/>
                </a:solidFill>
              </a:rPr>
              <a:t>2 	then error "new key is greater than current key"</a:t>
            </a:r>
          </a:p>
          <a:p>
            <a:pPr marL="0" indent="0" algn="just" defTabSz="536575">
              <a:buNone/>
            </a:pPr>
            <a:r>
              <a:rPr lang="en-US" altLang="en-US" sz="1600" dirty="0">
                <a:solidFill>
                  <a:srgbClr val="080808"/>
                </a:solidFill>
              </a:rPr>
              <a:t>3 key[x] ← k</a:t>
            </a:r>
          </a:p>
          <a:p>
            <a:pPr marL="0" indent="0" algn="just" defTabSz="536575">
              <a:buNone/>
            </a:pPr>
            <a:r>
              <a:rPr lang="en-US" altLang="en-US" sz="1600" dirty="0">
                <a:solidFill>
                  <a:srgbClr val="080808"/>
                </a:solidFill>
              </a:rPr>
              <a:t>4 y ← p[x]</a:t>
            </a:r>
          </a:p>
          <a:p>
            <a:pPr marL="0" indent="0" algn="just" defTabSz="536575">
              <a:buNone/>
            </a:pPr>
            <a:r>
              <a:rPr lang="en-US" altLang="en-US" sz="1600" dirty="0">
                <a:solidFill>
                  <a:srgbClr val="080808"/>
                </a:solidFill>
              </a:rPr>
              <a:t>5 if y ≠ NIL and key[x] &lt; key[y]</a:t>
            </a:r>
          </a:p>
          <a:p>
            <a:pPr marL="0" indent="0" algn="just" defTabSz="536575">
              <a:buNone/>
            </a:pPr>
            <a:r>
              <a:rPr lang="en-US" altLang="en-US" sz="1600" dirty="0">
                <a:solidFill>
                  <a:srgbClr val="080808"/>
                </a:solidFill>
              </a:rPr>
              <a:t>6 	then 	CUT(H, x, y)</a:t>
            </a:r>
          </a:p>
          <a:p>
            <a:pPr marL="0" indent="0" algn="just" defTabSz="536575">
              <a:buNone/>
            </a:pPr>
            <a:r>
              <a:rPr lang="en-US" altLang="en-US" sz="1600" dirty="0">
                <a:solidFill>
                  <a:srgbClr val="080808"/>
                </a:solidFill>
              </a:rPr>
              <a:t>7 		CASCADING-CUT(H, y)</a:t>
            </a:r>
          </a:p>
          <a:p>
            <a:pPr marL="0" indent="0" algn="just" defTabSz="536575">
              <a:buNone/>
            </a:pPr>
            <a:r>
              <a:rPr lang="en-US" altLang="en-US" sz="1600" dirty="0">
                <a:solidFill>
                  <a:srgbClr val="080808"/>
                </a:solidFill>
              </a:rPr>
              <a:t>8 if key[x] &lt; key[min[H]]</a:t>
            </a:r>
          </a:p>
          <a:p>
            <a:pPr marL="0" indent="0" algn="just" defTabSz="536575">
              <a:buNone/>
            </a:pPr>
            <a:r>
              <a:rPr lang="en-US" altLang="en-US" sz="1600" dirty="0">
                <a:solidFill>
                  <a:srgbClr val="080808"/>
                </a:solidFill>
              </a:rPr>
              <a:t>9 	then min[H] ← x</a:t>
            </a:r>
          </a:p>
        </p:txBody>
      </p:sp>
    </p:spTree>
    <p:extLst>
      <p:ext uri="{BB962C8B-B14F-4D97-AF65-F5344CB8AC3E}">
        <p14:creationId xmlns:p14="http://schemas.microsoft.com/office/powerpoint/2010/main" val="1248099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a:t>
            </a:r>
          </a:p>
          <a:p>
            <a:pPr marL="0" indent="0" algn="just" defTabSz="536575">
              <a:buNone/>
              <a:tabLst>
                <a:tab pos="358775" algn="l"/>
              </a:tabLst>
            </a:pPr>
            <a:r>
              <a:rPr lang="en-US" altLang="en-US" sz="1600" dirty="0">
                <a:solidFill>
                  <a:srgbClr val="080808"/>
                </a:solidFill>
              </a:rPr>
              <a:t>CUT(H, x, y)</a:t>
            </a:r>
          </a:p>
          <a:p>
            <a:pPr marL="0" indent="0" algn="just" defTabSz="536575">
              <a:buNone/>
              <a:tabLst>
                <a:tab pos="358775" algn="l"/>
              </a:tabLst>
            </a:pPr>
            <a:r>
              <a:rPr lang="en-US" altLang="en-US" sz="1600" dirty="0">
                <a:solidFill>
                  <a:srgbClr val="080808"/>
                </a:solidFill>
              </a:rPr>
              <a:t>1 	remove x from the child list of y, decrementing degree[y]</a:t>
            </a:r>
          </a:p>
          <a:p>
            <a:pPr marL="0" indent="0" algn="just" defTabSz="536575">
              <a:buNone/>
              <a:tabLst>
                <a:tab pos="358775" algn="l"/>
              </a:tabLst>
            </a:pPr>
            <a:r>
              <a:rPr lang="en-US" altLang="en-US" sz="1600" dirty="0">
                <a:solidFill>
                  <a:srgbClr val="080808"/>
                </a:solidFill>
              </a:rPr>
              <a:t>2 	add x to the root list of H</a:t>
            </a:r>
          </a:p>
          <a:p>
            <a:pPr marL="0" indent="0" algn="just" defTabSz="536575">
              <a:buNone/>
              <a:tabLst>
                <a:tab pos="358775" algn="l"/>
              </a:tabLst>
            </a:pPr>
            <a:r>
              <a:rPr lang="en-US" altLang="en-US" sz="1600" dirty="0">
                <a:solidFill>
                  <a:srgbClr val="080808"/>
                </a:solidFill>
              </a:rPr>
              <a:t>3 	p[x] ← NIL</a:t>
            </a:r>
          </a:p>
          <a:p>
            <a:pPr marL="0" indent="0" algn="just" defTabSz="536575">
              <a:buNone/>
              <a:tabLst>
                <a:tab pos="358775" algn="l"/>
              </a:tabLst>
            </a:pPr>
            <a:r>
              <a:rPr lang="en-US" altLang="en-US" sz="1600" dirty="0">
                <a:solidFill>
                  <a:srgbClr val="080808"/>
                </a:solidFill>
              </a:rPr>
              <a:t>4 	mark[x] ← FALSE</a:t>
            </a:r>
          </a:p>
          <a:p>
            <a:pPr marL="0" indent="0" algn="just" defTabSz="536575">
              <a:buNone/>
              <a:tabLst>
                <a:tab pos="358775" algn="l"/>
              </a:tabLst>
            </a:pPr>
            <a:endParaRPr lang="en-US" altLang="en-US" sz="1600" dirty="0">
              <a:solidFill>
                <a:srgbClr val="080808"/>
              </a:solidFill>
            </a:endParaRPr>
          </a:p>
          <a:p>
            <a:pPr marL="0" indent="0" algn="just" defTabSz="536575">
              <a:buNone/>
              <a:tabLst>
                <a:tab pos="358775" algn="l"/>
              </a:tabLst>
            </a:pPr>
            <a:r>
              <a:rPr lang="en-US" altLang="en-US" sz="1600" dirty="0">
                <a:solidFill>
                  <a:srgbClr val="080808"/>
                </a:solidFill>
              </a:rPr>
              <a:t>CASCADING-CUT(H, y)</a:t>
            </a:r>
          </a:p>
          <a:p>
            <a:pPr marL="0" indent="0" algn="just" defTabSz="536575">
              <a:buNone/>
              <a:tabLst>
                <a:tab pos="358775" algn="l"/>
              </a:tabLst>
            </a:pPr>
            <a:r>
              <a:rPr lang="en-US" altLang="en-US" sz="1600" dirty="0">
                <a:solidFill>
                  <a:srgbClr val="080808"/>
                </a:solidFill>
              </a:rPr>
              <a:t>1 	z ← p[y]</a:t>
            </a:r>
          </a:p>
          <a:p>
            <a:pPr marL="0" indent="0" algn="just" defTabSz="536575">
              <a:buNone/>
              <a:tabLst>
                <a:tab pos="358775" algn="l"/>
              </a:tabLst>
            </a:pPr>
            <a:r>
              <a:rPr lang="en-US" altLang="en-US" sz="1600" dirty="0">
                <a:solidFill>
                  <a:srgbClr val="080808"/>
                </a:solidFill>
              </a:rPr>
              <a:t>2 	if z ≠ NIL </a:t>
            </a:r>
          </a:p>
          <a:p>
            <a:pPr marL="0" indent="0" algn="just" defTabSz="536575">
              <a:buNone/>
              <a:tabLst>
                <a:tab pos="358775" algn="l"/>
              </a:tabLst>
            </a:pPr>
            <a:r>
              <a:rPr lang="en-US" altLang="en-US" sz="1600" dirty="0">
                <a:solidFill>
                  <a:srgbClr val="080808"/>
                </a:solidFill>
              </a:rPr>
              <a:t>3 		then if mark[y] = FALSE</a:t>
            </a:r>
          </a:p>
          <a:p>
            <a:pPr marL="0" indent="0" algn="just" defTabSz="536575">
              <a:buNone/>
              <a:tabLst>
                <a:tab pos="358775" algn="l"/>
              </a:tabLst>
            </a:pPr>
            <a:r>
              <a:rPr lang="en-US" altLang="en-US" sz="1600" dirty="0">
                <a:solidFill>
                  <a:srgbClr val="080808"/>
                </a:solidFill>
              </a:rPr>
              <a:t>4 			then mark[y] ← TRUE</a:t>
            </a:r>
          </a:p>
          <a:p>
            <a:pPr marL="0" indent="0" algn="just" defTabSz="536575">
              <a:buNone/>
              <a:tabLst>
                <a:tab pos="358775" algn="l"/>
              </a:tabLst>
            </a:pPr>
            <a:r>
              <a:rPr lang="en-US" altLang="en-US" sz="1600" dirty="0">
                <a:solidFill>
                  <a:srgbClr val="080808"/>
                </a:solidFill>
              </a:rPr>
              <a:t>5 			else 	CUT(H, y, z)</a:t>
            </a:r>
          </a:p>
          <a:p>
            <a:pPr marL="0" indent="0" algn="just" defTabSz="536575">
              <a:buNone/>
              <a:tabLst>
                <a:tab pos="358775" algn="l"/>
              </a:tabLst>
            </a:pPr>
            <a:r>
              <a:rPr lang="en-US" altLang="en-US" sz="1600" dirty="0">
                <a:solidFill>
                  <a:srgbClr val="080808"/>
                </a:solidFill>
              </a:rPr>
              <a:t>6 				CASCADING-CUT(H, z)</a:t>
            </a:r>
          </a:p>
          <a:p>
            <a:pPr marL="0" indent="0" algn="just" defTabSz="536575">
              <a:buNone/>
              <a:tabLst>
                <a:tab pos="358775" algn="l"/>
              </a:tabLst>
            </a:pPr>
            <a:endParaRPr lang="en-US" altLang="en-US" sz="1600" dirty="0">
              <a:solidFill>
                <a:srgbClr val="080808"/>
              </a:solidFill>
            </a:endParaRPr>
          </a:p>
          <a:p>
            <a:pPr marL="0" indent="0" algn="just" defTabSz="536575">
              <a:buNone/>
              <a:tabLst>
                <a:tab pos="358775" algn="l"/>
              </a:tabLst>
            </a:pPr>
            <a:r>
              <a:rPr lang="en-US" altLang="en-US" sz="1600" dirty="0">
                <a:solidFill>
                  <a:srgbClr val="080808"/>
                </a:solidFill>
              </a:rPr>
              <a:t>The amortized cost of Fibonacci </a:t>
            </a:r>
          </a:p>
        </p:txBody>
      </p:sp>
    </p:spTree>
    <p:extLst>
      <p:ext uri="{BB962C8B-B14F-4D97-AF65-F5344CB8AC3E}">
        <p14:creationId xmlns:p14="http://schemas.microsoft.com/office/powerpoint/2010/main" val="5893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400" dirty="0" err="1">
                    <a:solidFill>
                      <a:srgbClr val="080808"/>
                    </a:solidFill>
                  </a:rPr>
                  <a:t>x.mark</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indicate whether node x has lost a child since the last time x was mode the child of another node</a:t>
                </a:r>
              </a:p>
              <a:p>
                <a:pPr lvl="1" algn="just">
                  <a:buFont typeface="Arial" panose="020B0604020202020204" pitchFamily="34" charset="0"/>
                  <a:buChar char="•"/>
                </a:pPr>
                <a:r>
                  <a:rPr lang="en-US" altLang="en-US" sz="2400" dirty="0" err="1">
                    <a:solidFill>
                      <a:srgbClr val="080808"/>
                    </a:solidFill>
                  </a:rPr>
                  <a:t>H.min</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points to the root of the tree containing a minimum key</a:t>
                </a:r>
              </a:p>
              <a:p>
                <a:pPr lvl="1" algn="just">
                  <a:buFont typeface="Arial" panose="020B0604020202020204" pitchFamily="34" charset="0"/>
                  <a:buChar char="•"/>
                </a:pPr>
                <a:r>
                  <a:rPr lang="en-US" altLang="en-US" sz="2400" dirty="0" err="1">
                    <a:solidFill>
                      <a:srgbClr val="080808"/>
                    </a:solidFill>
                  </a:rPr>
                  <a:t>H.n</a:t>
                </a:r>
                <a:r>
                  <a:rPr lang="en-US" altLang="en-US" sz="2400" dirty="0">
                    <a:solidFill>
                      <a:srgbClr val="080808"/>
                    </a:solidFill>
                  </a:rPr>
                  <a:t> </a:t>
                </a:r>
                <a14:m>
                  <m:oMath xmlns:m="http://schemas.openxmlformats.org/officeDocument/2006/math">
                    <m:r>
                      <a:rPr lang="en-US" altLang="en-US" sz="2400" i="1" smtClean="0">
                        <a:solidFill>
                          <a:srgbClr val="080808"/>
                        </a:solidFill>
                        <a:latin typeface="Cambria Math" panose="02040503050406030204" pitchFamily="18" charset="0"/>
                        <a:ea typeface="Cambria Math" panose="02040503050406030204" pitchFamily="18" charset="0"/>
                      </a:rPr>
                      <m:t>→</m:t>
                    </m:r>
                  </m:oMath>
                </a14:m>
                <a:r>
                  <a:rPr lang="en-US" altLang="en-US" sz="2400" dirty="0">
                    <a:solidFill>
                      <a:srgbClr val="080808"/>
                    </a:solidFill>
                  </a:rPr>
                  <a:t> number of nodes in H</a:t>
                </a:r>
                <a:endParaRPr lang="en-US" altLang="en-US" sz="2400" dirty="0">
                  <a:solidFill>
                    <a:srgbClr val="FF0000"/>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200800" cy="4114800"/>
              </a:xfrm>
              <a:prstGeom prst="rect">
                <a:avLst/>
              </a:prstGeom>
              <a:blipFill>
                <a:blip r:embed="rId3"/>
                <a:stretch>
                  <a:fillRect t="-1333" r="-12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337681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675285"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(Analysis)</a:t>
            </a:r>
          </a:p>
          <a:p>
            <a:pPr algn="just" defTabSz="536575">
              <a:lnSpc>
                <a:spcPct val="150000"/>
              </a:lnSpc>
            </a:pPr>
            <a:r>
              <a:rPr lang="en-US" altLang="en-US" sz="1800" dirty="0">
                <a:solidFill>
                  <a:srgbClr val="080808"/>
                </a:solidFill>
              </a:rPr>
              <a:t>The FIB-HEAP-DECREASE-KEY procedure takes O(1) time, plus the time to perform the cascading cuts. </a:t>
            </a:r>
          </a:p>
          <a:p>
            <a:pPr algn="just" defTabSz="536575">
              <a:lnSpc>
                <a:spcPct val="150000"/>
              </a:lnSpc>
            </a:pPr>
            <a:r>
              <a:rPr lang="en-US" altLang="en-US" sz="1800" dirty="0">
                <a:solidFill>
                  <a:srgbClr val="080808"/>
                </a:solidFill>
              </a:rPr>
              <a:t>Suppose that CASCADING-CUT is recursively called c times from a given invocation of FIB-HEAP-DECREASE-KEY. </a:t>
            </a:r>
          </a:p>
          <a:p>
            <a:pPr algn="just" defTabSz="536575">
              <a:lnSpc>
                <a:spcPct val="150000"/>
              </a:lnSpc>
            </a:pPr>
            <a:r>
              <a:rPr lang="en-US" altLang="en-US" sz="1800" dirty="0">
                <a:solidFill>
                  <a:srgbClr val="080808"/>
                </a:solidFill>
              </a:rPr>
              <a:t>Each call of CASCADING-CUT takes O(1) time exclusive of recursive calls. </a:t>
            </a:r>
          </a:p>
          <a:p>
            <a:pPr algn="just" defTabSz="536575">
              <a:lnSpc>
                <a:spcPct val="150000"/>
              </a:lnSpc>
            </a:pPr>
            <a:r>
              <a:rPr lang="en-US" altLang="en-US" sz="1800" dirty="0">
                <a:solidFill>
                  <a:srgbClr val="080808"/>
                </a:solidFill>
              </a:rPr>
              <a:t>Thus, the actual cost of FIB-HEAP-DECREASE-KEY, including all recursive calls, is O(c)</a:t>
            </a:r>
          </a:p>
          <a:p>
            <a:pPr marL="0" indent="0" algn="just" defTabSz="536575">
              <a:buNone/>
              <a:tabLst>
                <a:tab pos="358775" algn="l"/>
              </a:tabLst>
            </a:pPr>
            <a:endParaRPr lang="en-US" altLang="en-US" sz="1600" dirty="0">
              <a:solidFill>
                <a:srgbClr val="080808"/>
              </a:solidFill>
            </a:endParaRPr>
          </a:p>
        </p:txBody>
      </p:sp>
    </p:spTree>
    <p:extLst>
      <p:ext uri="{BB962C8B-B14F-4D97-AF65-F5344CB8AC3E}">
        <p14:creationId xmlns:p14="http://schemas.microsoft.com/office/powerpoint/2010/main" val="1691901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Decreasing a key (Analysis)</a:t>
                </a:r>
              </a:p>
              <a:p>
                <a:pPr algn="just" defTabSz="536575"/>
                <a:r>
                  <a:rPr lang="en-US" altLang="en-US" sz="1800" dirty="0">
                    <a:solidFill>
                      <a:srgbClr val="080808"/>
                    </a:solidFill>
                  </a:rPr>
                  <a:t>Each recursive call of CASCADING-CUT except for the last one, cuts a marked node and clears the mark bit.</a:t>
                </a:r>
              </a:p>
              <a:p>
                <a:pPr marL="0" indent="0" algn="just" defTabSz="536575">
                  <a:buNone/>
                </a:pPr>
                <a:r>
                  <a:rPr lang="en-US" altLang="en-US" sz="1800" dirty="0">
                    <a:solidFill>
                      <a:srgbClr val="080808"/>
                    </a:solidFill>
                  </a:rPr>
                  <a:t>	</a:t>
                </a:r>
                <a:r>
                  <a:rPr lang="en-US" altLang="en-US" sz="1800" dirty="0">
                    <a:solidFill>
                      <a:srgbClr val="FF0000"/>
                    </a:solidFill>
                  </a:rPr>
                  <a:t> [Note: Last call of CASCADING-CUT may have marked a node]</a:t>
                </a:r>
                <a:endParaRPr lang="en-US" altLang="en-US" sz="1800" dirty="0">
                  <a:solidFill>
                    <a:srgbClr val="080808"/>
                  </a:solidFill>
                </a:endParaRPr>
              </a:p>
              <a:p>
                <a:pPr algn="just" defTabSz="536575"/>
                <a:r>
                  <a:rPr lang="en-US" altLang="en-US" sz="1800" dirty="0">
                    <a:solidFill>
                      <a:srgbClr val="080808"/>
                    </a:solidFill>
                  </a:rPr>
                  <a:t>After Decrease-key, there are at most </a:t>
                </a:r>
                <a14:m>
                  <m:oMath xmlns:m="http://schemas.openxmlformats.org/officeDocument/2006/math">
                    <m:r>
                      <a:rPr lang="en-US" altLang="en-US" sz="1800" i="1" dirty="0" smtClean="0">
                        <a:solidFill>
                          <a:srgbClr val="080808"/>
                        </a:solidFill>
                        <a:latin typeface="Cambria Math" panose="02040503050406030204" pitchFamily="18" charset="0"/>
                      </a:rPr>
                      <m:t>𝑡</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 </m:t>
                    </m:r>
                  </m:oMath>
                </a14:m>
                <a:r>
                  <a:rPr lang="en-US" altLang="en-US" sz="1800" dirty="0">
                    <a:solidFill>
                      <a:srgbClr val="080808"/>
                    </a:solidFill>
                  </a:rPr>
                  <a:t>trees, and at most </a:t>
                </a:r>
                <a14:m>
                  <m:oMath xmlns:m="http://schemas.openxmlformats.org/officeDocument/2006/math">
                    <m:r>
                      <a:rPr lang="en-US" altLang="en-US" sz="1800" i="1" dirty="0" smtClean="0">
                        <a:solidFill>
                          <a:srgbClr val="080808"/>
                        </a:solidFill>
                        <a:latin typeface="Cambria Math" panose="02040503050406030204" pitchFamily="18" charset="0"/>
                      </a:rPr>
                      <m:t>𝑚</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𝐻</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+2 </m:t>
                    </m:r>
                  </m:oMath>
                </a14:m>
                <a:r>
                  <a:rPr lang="en-US" altLang="en-US" sz="1800" dirty="0">
                    <a:solidFill>
                      <a:srgbClr val="080808"/>
                    </a:solidFill>
                  </a:rPr>
                  <a:t>marked nodes. </a:t>
                </a:r>
              </a:p>
              <a:p>
                <a:pPr algn="just" defTabSz="536575"/>
                <a:r>
                  <a:rPr lang="en-US" altLang="en-US" sz="1800" dirty="0">
                    <a:solidFill>
                      <a:srgbClr val="080808"/>
                    </a:solidFill>
                  </a:rPr>
                  <a:t>Thus the difference in potential cost is:</a:t>
                </a:r>
              </a:p>
              <a:p>
                <a:pPr marL="0" indent="0" algn="just" defTabSz="536575">
                  <a:buNone/>
                </a:pPr>
                <a14:m>
                  <m:oMathPara xmlns:m="http://schemas.openxmlformats.org/officeDocument/2006/math">
                    <m:oMathParaPr>
                      <m:jc m:val="centerGroup"/>
                    </m:oMathParaPr>
                    <m:oMath xmlns:m="http://schemas.openxmlformats.org/officeDocument/2006/math">
                      <m:r>
                        <a:rPr lang="en-US" altLang="en-US" sz="1800" b="0" i="1" dirty="0" smtClean="0">
                          <a:solidFill>
                            <a:srgbClr val="080808"/>
                          </a:solidFill>
                          <a:latin typeface="Cambria Math" panose="02040503050406030204" pitchFamily="18" charset="0"/>
                        </a:rPr>
                        <m:t>=</m:t>
                      </m:r>
                      <m:d>
                        <m:dPr>
                          <m:begChr m:val="["/>
                          <m:endChr m:val="]"/>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𝑡</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+2</m:t>
                              </m:r>
                            </m:e>
                          </m:d>
                        </m:e>
                      </m:d>
                      <m:r>
                        <a:rPr lang="en-US" altLang="en-US" sz="1800" i="1" dirty="0" smtClean="0">
                          <a:solidFill>
                            <a:srgbClr val="080808"/>
                          </a:solidFill>
                          <a:latin typeface="Cambria Math" panose="02040503050406030204" pitchFamily="18" charset="0"/>
                        </a:rPr>
                        <m:t>− </m:t>
                      </m:r>
                      <m:d>
                        <m:dPr>
                          <m:begChr m:val="["/>
                          <m:endChr m:val="]"/>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𝑡</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r>
                            <a:rPr lang="en-US" altLang="en-US" sz="1800" i="1" dirty="0" smtClean="0">
                              <a:solidFill>
                                <a:srgbClr val="080808"/>
                              </a:solidFill>
                              <a:latin typeface="Cambria Math" panose="02040503050406030204" pitchFamily="18" charset="0"/>
                            </a:rPr>
                            <m:t>+2</m:t>
                          </m:r>
                          <m:r>
                            <a:rPr lang="en-US" altLang="en-US" sz="1800" i="1" dirty="0" smtClean="0">
                              <a:solidFill>
                                <a:srgbClr val="080808"/>
                              </a:solidFill>
                              <a:latin typeface="Cambria Math" panose="02040503050406030204" pitchFamily="18" charset="0"/>
                            </a:rPr>
                            <m:t>𝑚</m:t>
                          </m:r>
                          <m:d>
                            <m:dPr>
                              <m:ctrlPr>
                                <a:rPr lang="en-US" altLang="en-US" sz="1800" i="1" dirty="0" smtClean="0">
                                  <a:solidFill>
                                    <a:srgbClr val="080808"/>
                                  </a:solidFill>
                                  <a:latin typeface="Cambria Math" panose="02040503050406030204" pitchFamily="18" charset="0"/>
                                </a:rPr>
                              </m:ctrlPr>
                            </m:dPr>
                            <m:e>
                              <m:r>
                                <a:rPr lang="en-US" altLang="en-US" sz="1800" i="1" dirty="0" smtClean="0">
                                  <a:solidFill>
                                    <a:srgbClr val="080808"/>
                                  </a:solidFill>
                                  <a:latin typeface="Cambria Math" panose="02040503050406030204" pitchFamily="18" charset="0"/>
                                </a:rPr>
                                <m:t>𝐻</m:t>
                              </m:r>
                            </m:e>
                          </m:d>
                        </m:e>
                      </m:d>
                    </m:oMath>
                  </m:oMathPara>
                </a14:m>
                <a:endParaRPr lang="en-US" altLang="en-US" sz="1800" dirty="0">
                  <a:solidFill>
                    <a:srgbClr val="080808"/>
                  </a:solidFill>
                </a:endParaRPr>
              </a:p>
              <a:p>
                <a:pPr marL="0" indent="0" algn="just" defTabSz="536575">
                  <a:buNone/>
                </a:pPr>
                <a14:m>
                  <m:oMathPara xmlns:m="http://schemas.openxmlformats.org/officeDocument/2006/math">
                    <m:oMathParaPr>
                      <m:jc m:val="left"/>
                    </m:oMathParaPr>
                    <m:oMath xmlns:m="http://schemas.openxmlformats.org/officeDocument/2006/math">
                      <m:r>
                        <a:rPr lang="en-US" altLang="en-US" sz="1800" b="0" i="1" dirty="0" smtClean="0">
                          <a:solidFill>
                            <a:srgbClr val="080808"/>
                          </a:solidFill>
                          <a:latin typeface="Cambria Math" panose="02040503050406030204" pitchFamily="18" charset="0"/>
                        </a:rPr>
                        <m:t>                    </m:t>
                      </m:r>
                      <m:r>
                        <a:rPr lang="en-US" altLang="en-US" sz="1800" i="1" dirty="0" smtClean="0">
                          <a:solidFill>
                            <a:srgbClr val="080808"/>
                          </a:solidFill>
                          <a:latin typeface="Cambria Math" panose="02040503050406030204" pitchFamily="18" charset="0"/>
                        </a:rPr>
                        <m:t>= 4−</m:t>
                      </m:r>
                      <m:r>
                        <a:rPr lang="en-US" altLang="en-US" sz="1800" i="1" dirty="0" smtClean="0">
                          <a:solidFill>
                            <a:srgbClr val="080808"/>
                          </a:solidFill>
                          <a:latin typeface="Cambria Math" panose="02040503050406030204" pitchFamily="18" charset="0"/>
                        </a:rPr>
                        <m:t>𝑐</m:t>
                      </m:r>
                    </m:oMath>
                  </m:oMathPara>
                </a14:m>
                <a:endParaRPr lang="en-US" altLang="en-US" sz="1800" dirty="0">
                  <a:solidFill>
                    <a:srgbClr val="080808"/>
                  </a:solidFill>
                </a:endParaRPr>
              </a:p>
              <a:p>
                <a:pPr algn="just" defTabSz="536575"/>
                <a:r>
                  <a:rPr lang="en-US" altLang="en-US" sz="1800" dirty="0">
                    <a:solidFill>
                      <a:srgbClr val="080808"/>
                    </a:solidFill>
                  </a:rPr>
                  <a:t>Amortized cost:</a:t>
                </a:r>
              </a:p>
              <a:p>
                <a:pPr marL="0" indent="0" algn="ctr" defTabSz="536575">
                  <a:buNone/>
                </a:pPr>
                <a:r>
                  <a:rPr lang="en-US" altLang="en-US" sz="1800" dirty="0">
                    <a:solidFill>
                      <a:srgbClr val="080808"/>
                    </a:solidFill>
                  </a:rPr>
                  <a:t>  </a:t>
                </a:r>
                <a14:m>
                  <m:oMath xmlns:m="http://schemas.openxmlformats.org/officeDocument/2006/math">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)+4−</m:t>
                    </m:r>
                    <m:r>
                      <a:rPr lang="en-US" altLang="en-US" sz="1800" i="1" dirty="0" smtClean="0">
                        <a:solidFill>
                          <a:srgbClr val="080808"/>
                        </a:solidFill>
                        <a:latin typeface="Cambria Math" panose="02040503050406030204" pitchFamily="18" charset="0"/>
                      </a:rPr>
                      <m:t>𝑐</m:t>
                    </m:r>
                    <m:r>
                      <a:rPr lang="en-US" altLang="en-US" sz="1800" i="1" dirty="0" smtClean="0">
                        <a:solidFill>
                          <a:srgbClr val="080808"/>
                        </a:solidFill>
                        <a:latin typeface="Cambria Math" panose="02040503050406030204" pitchFamily="18" charset="0"/>
                      </a:rPr>
                      <m:t> = </m:t>
                    </m:r>
                    <m:r>
                      <a:rPr lang="en-US" altLang="en-US" sz="1800" i="1" dirty="0" smtClean="0">
                        <a:solidFill>
                          <a:srgbClr val="080808"/>
                        </a:solidFill>
                        <a:latin typeface="Cambria Math" panose="02040503050406030204" pitchFamily="18" charset="0"/>
                      </a:rPr>
                      <m:t>𝑂</m:t>
                    </m:r>
                    <m:r>
                      <a:rPr lang="en-US" altLang="en-US" sz="1800" i="1" dirty="0" smtClean="0">
                        <a:solidFill>
                          <a:srgbClr val="080808"/>
                        </a:solidFill>
                        <a:latin typeface="Cambria Math" panose="02040503050406030204" pitchFamily="18" charset="0"/>
                      </a:rPr>
                      <m:t>(1)</m:t>
                    </m:r>
                  </m:oMath>
                </a14:m>
                <a:endParaRPr lang="en-US" altLang="en-US" sz="1800" dirty="0">
                  <a:solidFill>
                    <a:srgbClr val="080808"/>
                  </a:solidFill>
                </a:endParaRPr>
              </a:p>
              <a:p>
                <a:pPr marL="0" indent="0" algn="just" defTabSz="536575">
                  <a:buNone/>
                </a:pPr>
                <a:r>
                  <a:rPr lang="en-US" altLang="en-US" sz="1600" dirty="0">
                    <a:solidFill>
                      <a:srgbClr val="080808"/>
                    </a:solidFill>
                  </a:rPr>
                  <a:t>	</a:t>
                </a:r>
                <a:endParaRPr lang="en-US" altLang="en-US" sz="1600" dirty="0">
                  <a:solidFill>
                    <a:srgbClr val="FF0000"/>
                  </a:solidFill>
                </a:endParaRPr>
              </a:p>
            </p:txBody>
          </p:sp>
        </mc:Choice>
        <mc:Fallback>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3" y="980728"/>
                <a:ext cx="7200801" cy="5112568"/>
              </a:xfrm>
              <a:prstGeom prst="rect">
                <a:avLst/>
              </a:prstGeom>
              <a:blipFill>
                <a:blip r:embed="rId3"/>
                <a:stretch>
                  <a:fillRect l="-135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2842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Deleting a node</a:t>
            </a:r>
          </a:p>
          <a:p>
            <a:pPr algn="just" defTabSz="536575"/>
            <a:r>
              <a:rPr lang="en-US" altLang="en-US" sz="1800" dirty="0">
                <a:solidFill>
                  <a:srgbClr val="080808"/>
                </a:solidFill>
              </a:rPr>
              <a:t>It is easy to delete a node from an n-node Fibonacci heap in O(D(n)) amortized time, as is</a:t>
            </a:r>
          </a:p>
          <a:p>
            <a:pPr algn="just" defTabSz="536575"/>
            <a:r>
              <a:rPr lang="en-US" altLang="en-US" sz="1800" dirty="0">
                <a:solidFill>
                  <a:srgbClr val="080808"/>
                </a:solidFill>
              </a:rPr>
              <a:t>done by the following pseudocode. We assume that there is no key value of -∞ currently in the Fibonacci heap.</a:t>
            </a:r>
          </a:p>
          <a:p>
            <a:pPr marL="0" indent="0" algn="just" defTabSz="536575">
              <a:buNone/>
            </a:pPr>
            <a:endParaRPr lang="en-US" altLang="en-US" sz="1800" dirty="0">
              <a:solidFill>
                <a:srgbClr val="080808"/>
              </a:solidFill>
            </a:endParaRPr>
          </a:p>
          <a:p>
            <a:pPr marL="0" indent="0" algn="just" defTabSz="536575">
              <a:buNone/>
            </a:pPr>
            <a:r>
              <a:rPr lang="en-US" altLang="en-US" sz="1800" dirty="0">
                <a:solidFill>
                  <a:srgbClr val="080808"/>
                </a:solidFill>
              </a:rPr>
              <a:t>FIB-HEAP-DELETE(H, x)</a:t>
            </a:r>
          </a:p>
          <a:p>
            <a:pPr marL="0" indent="0" algn="just" defTabSz="536575">
              <a:buNone/>
              <a:tabLst>
                <a:tab pos="357188" algn="l"/>
              </a:tabLst>
            </a:pPr>
            <a:r>
              <a:rPr lang="en-US" altLang="en-US" sz="1800" dirty="0">
                <a:solidFill>
                  <a:srgbClr val="080808"/>
                </a:solidFill>
              </a:rPr>
              <a:t>1 	FIB-HEAP-DECREASE-KEY(H, x, -∞)</a:t>
            </a:r>
          </a:p>
          <a:p>
            <a:pPr marL="0" indent="0" algn="just" defTabSz="536575">
              <a:buNone/>
              <a:tabLst>
                <a:tab pos="357188" algn="l"/>
              </a:tabLst>
            </a:pPr>
            <a:r>
              <a:rPr lang="en-US" altLang="en-US" sz="1800" dirty="0">
                <a:solidFill>
                  <a:srgbClr val="080808"/>
                </a:solidFill>
              </a:rPr>
              <a:t>2 	FIB-HEAP-EXTRACT-MIN(H) </a:t>
            </a:r>
            <a:r>
              <a:rPr lang="en-US" altLang="en-US" sz="1600" dirty="0">
                <a:solidFill>
                  <a:srgbClr val="080808"/>
                </a:solidFill>
              </a:rPr>
              <a:t>	</a:t>
            </a:r>
            <a:endParaRPr lang="en-US" altLang="en-US" sz="1600" dirty="0">
              <a:solidFill>
                <a:srgbClr val="FF0000"/>
              </a:solidFill>
            </a:endParaRPr>
          </a:p>
        </p:txBody>
      </p:sp>
    </p:spTree>
    <p:extLst>
      <p:ext uri="{BB962C8B-B14F-4D97-AF65-F5344CB8AC3E}">
        <p14:creationId xmlns:p14="http://schemas.microsoft.com/office/powerpoint/2010/main" val="4067779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 (Operations)</a:t>
            </a:r>
            <a:endParaRPr lang="en-IN" altLang="en-US" sz="3400" dirty="0">
              <a:solidFill>
                <a:schemeClr val="tx1"/>
              </a:solidFill>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827583" y="980728"/>
                <a:ext cx="7200801" cy="51125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36575">
                  <a:lnSpc>
                    <a:spcPct val="150000"/>
                  </a:lnSpc>
                  <a:buNone/>
                </a:pPr>
                <a:r>
                  <a:rPr lang="en-US" altLang="en-US" sz="2400" b="1" dirty="0">
                    <a:solidFill>
                      <a:srgbClr val="080808"/>
                    </a:solidFill>
                  </a:rPr>
                  <a:t>Deleting a node</a:t>
                </a:r>
              </a:p>
              <a:p>
                <a:pPr algn="just" defTabSz="536575"/>
                <a:r>
                  <a:rPr lang="en-US" altLang="en-US" sz="1800" dirty="0">
                    <a:solidFill>
                      <a:srgbClr val="080808"/>
                    </a:solidFill>
                  </a:rPr>
                  <a:t>It is easy to delete a node from an n-node Fibonacci heap in O(D(n)) amortized time, as is</a:t>
                </a:r>
              </a:p>
              <a:p>
                <a:pPr algn="just" defTabSz="536575"/>
                <a:r>
                  <a:rPr lang="en-US" altLang="en-US" sz="1800" dirty="0">
                    <a:solidFill>
                      <a:srgbClr val="080808"/>
                    </a:solidFill>
                  </a:rPr>
                  <a:t>done by the following pseudocode. We assume that there is no key value of -∞ currently in the Fibonacci heap.</a:t>
                </a:r>
              </a:p>
              <a:p>
                <a:pPr marL="0" indent="0" algn="just" defTabSz="536575">
                  <a:buNone/>
                </a:pPr>
                <a:endParaRPr lang="en-US" altLang="en-US" sz="1800" dirty="0">
                  <a:solidFill>
                    <a:srgbClr val="080808"/>
                  </a:solidFill>
                </a:endParaRPr>
              </a:p>
              <a:p>
                <a:pPr marL="0" indent="0" algn="just" defTabSz="536575">
                  <a:buNone/>
                </a:pPr>
                <a:r>
                  <a:rPr lang="en-US" altLang="en-US" sz="1800" dirty="0">
                    <a:solidFill>
                      <a:srgbClr val="080808"/>
                    </a:solidFill>
                  </a:rPr>
                  <a:t>FIB-HEAP-DELETE(H, x)</a:t>
                </a:r>
              </a:p>
              <a:p>
                <a:pPr marL="0" indent="0" algn="just" defTabSz="536575">
                  <a:buNone/>
                  <a:tabLst>
                    <a:tab pos="357188" algn="l"/>
                  </a:tabLst>
                </a:pPr>
                <a:r>
                  <a:rPr lang="en-US" altLang="en-US" sz="1800" dirty="0">
                    <a:solidFill>
                      <a:srgbClr val="080808"/>
                    </a:solidFill>
                  </a:rPr>
                  <a:t>1 	FIB-HEAP-DECREASE-KEY(H, x, -∞)</a:t>
                </a:r>
              </a:p>
              <a:p>
                <a:pPr algn="just" defTabSz="536575">
                  <a:buAutoNum type="arabicPlain" startAt="2"/>
                  <a:tabLst>
                    <a:tab pos="357188" algn="l"/>
                  </a:tabLst>
                </a:pPr>
                <a:r>
                  <a:rPr lang="en-US" altLang="en-US" sz="1800" dirty="0">
                    <a:solidFill>
                      <a:srgbClr val="080808"/>
                    </a:solidFill>
                  </a:rPr>
                  <a:t>FIB-HEAP-EXTRACT-MIN(H) </a:t>
                </a:r>
                <a:r>
                  <a:rPr lang="en-US" altLang="en-US" sz="1600" dirty="0">
                    <a:solidFill>
                      <a:srgbClr val="080808"/>
                    </a:solidFill>
                  </a:rPr>
                  <a:t>	</a:t>
                </a:r>
              </a:p>
              <a:p>
                <a:pPr marL="0" indent="0" algn="just" defTabSz="536575">
                  <a:buNone/>
                  <a:tabLst>
                    <a:tab pos="357188" algn="l"/>
                  </a:tabLst>
                </a:pPr>
                <a:endParaRPr lang="en-US" altLang="en-US" sz="1600" dirty="0">
                  <a:solidFill>
                    <a:srgbClr val="080808"/>
                  </a:solidFill>
                </a:endParaRPr>
              </a:p>
              <a:p>
                <a:pPr marL="0" indent="0" algn="just" defTabSz="536575">
                  <a:buNone/>
                  <a:tabLst>
                    <a:tab pos="357188" algn="l"/>
                  </a:tabLst>
                </a:pPr>
                <a:r>
                  <a:rPr lang="en-US" altLang="en-US" sz="2400" b="1" dirty="0">
                    <a:solidFill>
                      <a:srgbClr val="080808"/>
                    </a:solidFill>
                  </a:rPr>
                  <a:t>Deleting a node(Analysis)</a:t>
                </a:r>
              </a:p>
              <a:p>
                <a:pPr marL="0" indent="0" algn="just" defTabSz="536575">
                  <a:buNone/>
                  <a:tabLst>
                    <a:tab pos="357188" algn="l"/>
                  </a:tabLst>
                </a:pPr>
                <a:endParaRPr lang="en-US" altLang="en-US" sz="1600" dirty="0">
                  <a:solidFill>
                    <a:srgbClr val="FF0000"/>
                  </a:solidFill>
                </a:endParaRPr>
              </a:p>
              <a:p>
                <a:pPr marL="0" indent="0" algn="just" defTabSz="536575">
                  <a:buNone/>
                  <a:tabLst>
                    <a:tab pos="357188" algn="l"/>
                  </a:tabLst>
                </a:pPr>
                <a:r>
                  <a:rPr lang="en-US" altLang="en-US" sz="1800" dirty="0">
                    <a:solidFill>
                      <a:srgbClr val="080808"/>
                    </a:solidFill>
                  </a:rPr>
                  <a:t>The amortized time of FIB-HEAP-DELETE is </a:t>
                </a:r>
                <a14:m>
                  <m:oMath xmlns:m="http://schemas.openxmlformats.org/officeDocument/2006/math">
                    <m:r>
                      <a:rPr lang="en-US" altLang="en-US" sz="1800" i="1" dirty="0" smtClean="0">
                        <a:solidFill>
                          <a:srgbClr val="FF0000"/>
                        </a:solidFill>
                        <a:latin typeface="Cambria Math" panose="02040503050406030204" pitchFamily="18" charset="0"/>
                      </a:rPr>
                      <m:t>𝑂</m:t>
                    </m:r>
                    <m:r>
                      <a:rPr lang="en-US" altLang="en-US" sz="1800" i="1" dirty="0" smtClean="0">
                        <a:solidFill>
                          <a:srgbClr val="FF0000"/>
                        </a:solidFill>
                        <a:latin typeface="Cambria Math" panose="02040503050406030204" pitchFamily="18" charset="0"/>
                      </a:rPr>
                      <m:t>(</m:t>
                    </m:r>
                    <m:r>
                      <m:rPr>
                        <m:sty m:val="p"/>
                      </m:rPr>
                      <a:rPr lang="en-US" altLang="en-US" sz="1800" i="1" dirty="0" smtClean="0">
                        <a:solidFill>
                          <a:srgbClr val="FF0000"/>
                        </a:solidFill>
                        <a:latin typeface="Cambria Math" panose="02040503050406030204" pitchFamily="18" charset="0"/>
                      </a:rPr>
                      <m:t>lg</m:t>
                    </m:r>
                    <m:r>
                      <a:rPr lang="en-US" altLang="en-US" sz="1800" i="1" dirty="0" smtClean="0">
                        <a:solidFill>
                          <a:srgbClr val="FF0000"/>
                        </a:solidFill>
                        <a:latin typeface="Cambria Math" panose="02040503050406030204" pitchFamily="18" charset="0"/>
                      </a:rPr>
                      <m:t>⁡</m:t>
                    </m:r>
                    <m:r>
                      <a:rPr lang="en-US" altLang="en-US" sz="1800" i="1" dirty="0" smtClean="0">
                        <a:solidFill>
                          <a:srgbClr val="FF0000"/>
                        </a:solidFill>
                        <a:latin typeface="Cambria Math" panose="02040503050406030204" pitchFamily="18" charset="0"/>
                      </a:rPr>
                      <m:t>𝑛</m:t>
                    </m:r>
                    <m:r>
                      <a:rPr lang="en-US" altLang="en-US" sz="1800" i="1" dirty="0" smtClean="0">
                        <a:solidFill>
                          <a:srgbClr val="FF0000"/>
                        </a:solidFill>
                        <a:latin typeface="Cambria Math" panose="02040503050406030204" pitchFamily="18" charset="0"/>
                      </a:rPr>
                      <m:t>)</m:t>
                    </m:r>
                  </m:oMath>
                </a14:m>
                <a:r>
                  <a:rPr lang="en-US" altLang="en-US" sz="1800" dirty="0">
                    <a:solidFill>
                      <a:srgbClr val="FF0000"/>
                    </a:solidFill>
                  </a:rPr>
                  <a:t>. </a:t>
                </a:r>
                <a:r>
                  <a:rPr lang="en-US" altLang="en-US" sz="1800" dirty="0">
                    <a:solidFill>
                      <a:srgbClr val="080808"/>
                    </a:solidFill>
                  </a:rPr>
                  <a:t>[As </a:t>
                </a:r>
                <a14:m>
                  <m:oMath xmlns:m="http://schemas.openxmlformats.org/officeDocument/2006/math">
                    <m:r>
                      <a:rPr lang="en-US" altLang="en-US" sz="1800" i="1" dirty="0" smtClean="0">
                        <a:solidFill>
                          <a:srgbClr val="080808"/>
                        </a:solidFill>
                        <a:latin typeface="Cambria Math" panose="02040503050406030204" pitchFamily="18" charset="0"/>
                      </a:rPr>
                      <m:t>𝐷</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𝑛</m:t>
                    </m:r>
                    <m:r>
                      <a:rPr lang="en-US" altLang="en-US" sz="1800" i="1" dirty="0" smtClean="0">
                        <a:solidFill>
                          <a:srgbClr val="080808"/>
                        </a:solidFill>
                        <a:latin typeface="Cambria Math" panose="02040503050406030204" pitchFamily="18" charset="0"/>
                      </a:rPr>
                      <m:t>)= </m:t>
                    </m:r>
                    <m:r>
                      <m:rPr>
                        <m:sty m:val="p"/>
                      </m:rPr>
                      <a:rPr lang="en-US" altLang="en-US" sz="1800" i="1" dirty="0" smtClean="0">
                        <a:solidFill>
                          <a:srgbClr val="080808"/>
                        </a:solidFill>
                        <a:latin typeface="Cambria Math" panose="02040503050406030204" pitchFamily="18" charset="0"/>
                      </a:rPr>
                      <m:t>lg</m:t>
                    </m:r>
                    <m:r>
                      <a:rPr lang="en-US" altLang="en-US" sz="1800" i="1" dirty="0" smtClean="0">
                        <a:solidFill>
                          <a:srgbClr val="080808"/>
                        </a:solidFill>
                        <a:latin typeface="Cambria Math" panose="02040503050406030204" pitchFamily="18" charset="0"/>
                      </a:rPr>
                      <m:t>⁡</m:t>
                    </m:r>
                    <m:r>
                      <a:rPr lang="en-US" altLang="en-US" sz="1800" i="1" dirty="0" smtClean="0">
                        <a:solidFill>
                          <a:srgbClr val="080808"/>
                        </a:solidFill>
                        <a:latin typeface="Cambria Math" panose="02040503050406030204" pitchFamily="18" charset="0"/>
                      </a:rPr>
                      <m:t>𝑛</m:t>
                    </m:r>
                  </m:oMath>
                </a14:m>
                <a:r>
                  <a:rPr lang="en-US" altLang="en-US" sz="1800" dirty="0">
                    <a:solidFill>
                      <a:srgbClr val="080808"/>
                    </a:solidFill>
                  </a:rPr>
                  <a:t>] </a:t>
                </a:r>
                <a:endParaRPr lang="en-US" altLang="en-US" sz="1800" dirty="0">
                  <a:solidFill>
                    <a:srgbClr val="FF0000"/>
                  </a:solidFill>
                </a:endParaRPr>
              </a:p>
            </p:txBody>
          </p:sp>
        </mc:Choice>
        <mc:Fallback>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827583" y="980728"/>
                <a:ext cx="7200801" cy="5112568"/>
              </a:xfrm>
              <a:prstGeom prst="rect">
                <a:avLst/>
              </a:prstGeom>
              <a:blipFill>
                <a:blip r:embed="rId3"/>
                <a:stretch>
                  <a:fillRect l="-1355" r="-6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990995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WordArt 4">
            <a:extLst>
              <a:ext uri="{FF2B5EF4-FFF2-40B4-BE49-F238E27FC236}">
                <a16:creationId xmlns:a16="http://schemas.microsoft.com/office/drawing/2014/main" id="{76B23103-CAA0-4DD9-878B-2576CE1C4C37}"/>
              </a:ext>
            </a:extLst>
          </p:cNvPr>
          <p:cNvSpPr>
            <a:spLocks noChangeArrowheads="1" noChangeShapeType="1" noTextEdit="1"/>
          </p:cNvSpPr>
          <p:nvPr/>
        </p:nvSpPr>
        <p:spPr bwMode="auto">
          <a:xfrm>
            <a:off x="1331913" y="1341438"/>
            <a:ext cx="6264275" cy="3240087"/>
          </a:xfrm>
          <a:prstGeom prst="rect">
            <a:avLst/>
          </a:prstGeom>
          <a:extLst>
            <a:ext uri="{AF507438-7753-43E0-B8FC-AC1667EBCBE1}">
              <a14:hiddenEffects xmlns:a14="http://schemas.microsoft.com/office/drawing/2010/main">
                <a:effectLst/>
              </a14:hiddenEffects>
            </a:ext>
          </a:extLst>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Heap(Structure)</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213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buFont typeface="Arial" panose="020B0604020202020204" pitchFamily="34" charset="0"/>
              <a:buChar char="•"/>
            </a:pPr>
            <a:r>
              <a:rPr lang="en-US" altLang="en-US" sz="2200" dirty="0">
                <a:solidFill>
                  <a:srgbClr val="080808"/>
                </a:solidFill>
              </a:rPr>
              <a:t>An example of Fibonacci Heap with the help of doubly circular link list is given below.</a:t>
            </a:r>
          </a:p>
          <a:p>
            <a:pPr algn="just"/>
            <a:endParaRPr lang="en-US" altLang="en-US" sz="2400" dirty="0">
              <a:solidFill>
                <a:srgbClr val="080808"/>
              </a:solidFill>
            </a:endParaRPr>
          </a:p>
        </p:txBody>
      </p:sp>
      <p:sp>
        <p:nvSpPr>
          <p:cNvPr id="21" name="Text Box 88">
            <a:extLst>
              <a:ext uri="{FF2B5EF4-FFF2-40B4-BE49-F238E27FC236}">
                <a16:creationId xmlns:a16="http://schemas.microsoft.com/office/drawing/2014/main" id="{9B02C9F3-0B65-48DC-BF04-12723DCF7290}"/>
              </a:ext>
            </a:extLst>
          </p:cNvPr>
          <p:cNvSpPr txBox="1">
            <a:spLocks noChangeArrowheads="1"/>
          </p:cNvSpPr>
          <p:nvPr/>
        </p:nvSpPr>
        <p:spPr bwMode="auto">
          <a:xfrm>
            <a:off x="4289424" y="6374655"/>
            <a:ext cx="381000" cy="366713"/>
          </a:xfrm>
          <a:prstGeom prst="rect">
            <a:avLst/>
          </a:prstGeom>
          <a:solidFill>
            <a:schemeClr val="bg1"/>
          </a:solidFill>
          <a:ln>
            <a:solidFill>
              <a:srgbClr val="080808"/>
            </a:solidFill>
          </a:ln>
          <a:effectLst/>
        </p:spPr>
        <p:txBody>
          <a:bodyPr lIns="92075" tIns="46038" rIns="92075" bIns="46038">
            <a:spAutoFit/>
          </a:bodyPr>
          <a:lstStyle/>
          <a:p>
            <a:pPr>
              <a:spcBef>
                <a:spcPct val="50000"/>
              </a:spcBef>
            </a:pPr>
            <a:r>
              <a:rPr lang="en-US" altLang="en-US" b="1"/>
              <a:t>H</a:t>
            </a:r>
            <a:endParaRPr lang="en-US" altLang="en-US" b="1">
              <a:solidFill>
                <a:srgbClr val="003399"/>
              </a:solidFill>
            </a:endParaRPr>
          </a:p>
        </p:txBody>
      </p:sp>
      <p:grpSp>
        <p:nvGrpSpPr>
          <p:cNvPr id="152" name="Group 151">
            <a:extLst>
              <a:ext uri="{FF2B5EF4-FFF2-40B4-BE49-F238E27FC236}">
                <a16:creationId xmlns:a16="http://schemas.microsoft.com/office/drawing/2014/main" id="{A3233AC6-9719-4C92-AF33-E2B0A37565BA}"/>
              </a:ext>
            </a:extLst>
          </p:cNvPr>
          <p:cNvGrpSpPr/>
          <p:nvPr/>
        </p:nvGrpSpPr>
        <p:grpSpPr>
          <a:xfrm>
            <a:off x="971600" y="2328649"/>
            <a:ext cx="7429500" cy="2743200"/>
            <a:chOff x="1177129" y="2467565"/>
            <a:chExt cx="7429500" cy="2743200"/>
          </a:xfrm>
        </p:grpSpPr>
        <p:grpSp>
          <p:nvGrpSpPr>
            <p:cNvPr id="185" name="Group 34">
              <a:extLst>
                <a:ext uri="{FF2B5EF4-FFF2-40B4-BE49-F238E27FC236}">
                  <a16:creationId xmlns:a16="http://schemas.microsoft.com/office/drawing/2014/main" id="{AFC9DD3D-7004-41E4-BCCF-8843E2952E48}"/>
                </a:ext>
              </a:extLst>
            </p:cNvPr>
            <p:cNvGrpSpPr>
              <a:grpSpLocks/>
            </p:cNvGrpSpPr>
            <p:nvPr/>
          </p:nvGrpSpPr>
          <p:grpSpPr bwMode="auto">
            <a:xfrm>
              <a:off x="1177129" y="2467565"/>
              <a:ext cx="7429500" cy="2743200"/>
              <a:chOff x="711" y="1248"/>
              <a:chExt cx="4680" cy="1728"/>
            </a:xfrm>
          </p:grpSpPr>
          <p:sp>
            <p:nvSpPr>
              <p:cNvPr id="186" name="AutoShape 35">
                <a:extLst>
                  <a:ext uri="{FF2B5EF4-FFF2-40B4-BE49-F238E27FC236}">
                    <a16:creationId xmlns:a16="http://schemas.microsoft.com/office/drawing/2014/main" id="{91D64C4E-F7E4-4E4B-B49E-E433B0AE3A1A}"/>
                  </a:ext>
                </a:extLst>
              </p:cNvPr>
              <p:cNvSpPr>
                <a:spLocks noChangeArrowheads="1"/>
              </p:cNvSpPr>
              <p:nvPr/>
            </p:nvSpPr>
            <p:spPr bwMode="auto">
              <a:xfrm>
                <a:off x="4317" y="2817"/>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7" name="AutoShape 36">
                <a:extLst>
                  <a:ext uri="{FF2B5EF4-FFF2-40B4-BE49-F238E27FC236}">
                    <a16:creationId xmlns:a16="http://schemas.microsoft.com/office/drawing/2014/main" id="{6FFC9F78-116E-40CE-A2FD-6BAED1C8A63D}"/>
                  </a:ext>
                </a:extLst>
              </p:cNvPr>
              <p:cNvSpPr>
                <a:spLocks noChangeArrowheads="1"/>
              </p:cNvSpPr>
              <p:nvPr/>
            </p:nvSpPr>
            <p:spPr bwMode="auto">
              <a:xfrm>
                <a:off x="4326" y="2619"/>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8" name="AutoShape 37">
                <a:extLst>
                  <a:ext uri="{FF2B5EF4-FFF2-40B4-BE49-F238E27FC236}">
                    <a16:creationId xmlns:a16="http://schemas.microsoft.com/office/drawing/2014/main" id="{AC49542A-E94A-4A77-A15A-B17BC5859CF8}"/>
                  </a:ext>
                </a:extLst>
              </p:cNvPr>
              <p:cNvSpPr>
                <a:spLocks noChangeArrowheads="1"/>
              </p:cNvSpPr>
              <p:nvPr/>
            </p:nvSpPr>
            <p:spPr bwMode="auto">
              <a:xfrm>
                <a:off x="4335" y="2307"/>
                <a:ext cx="105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89" name="AutoShape 38">
                <a:extLst>
                  <a:ext uri="{FF2B5EF4-FFF2-40B4-BE49-F238E27FC236}">
                    <a16:creationId xmlns:a16="http://schemas.microsoft.com/office/drawing/2014/main" id="{5761CE33-128A-459C-9AE5-0D5DEE990923}"/>
                  </a:ext>
                </a:extLst>
              </p:cNvPr>
              <p:cNvSpPr>
                <a:spLocks noChangeArrowheads="1"/>
              </p:cNvSpPr>
              <p:nvPr/>
            </p:nvSpPr>
            <p:spPr bwMode="auto">
              <a:xfrm>
                <a:off x="4320" y="2130"/>
                <a:ext cx="1056" cy="126"/>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0" name="AutoShape 39">
                <a:extLst>
                  <a:ext uri="{FF2B5EF4-FFF2-40B4-BE49-F238E27FC236}">
                    <a16:creationId xmlns:a16="http://schemas.microsoft.com/office/drawing/2014/main" id="{C7CAC556-2B4F-4C0C-BFB1-4161D8015917}"/>
                  </a:ext>
                </a:extLst>
              </p:cNvPr>
              <p:cNvSpPr>
                <a:spLocks noChangeArrowheads="1"/>
              </p:cNvSpPr>
              <p:nvPr/>
            </p:nvSpPr>
            <p:spPr bwMode="auto">
              <a:xfrm>
                <a:off x="3498" y="214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1" name="AutoShape 40">
                <a:extLst>
                  <a:ext uri="{FF2B5EF4-FFF2-40B4-BE49-F238E27FC236}">
                    <a16:creationId xmlns:a16="http://schemas.microsoft.com/office/drawing/2014/main" id="{F758355B-9A6F-4CE9-8DCD-97A96EA9AE91}"/>
                  </a:ext>
                </a:extLst>
              </p:cNvPr>
              <p:cNvSpPr>
                <a:spLocks noChangeArrowheads="1"/>
              </p:cNvSpPr>
              <p:nvPr/>
            </p:nvSpPr>
            <p:spPr bwMode="auto">
              <a:xfrm>
                <a:off x="3492" y="2316"/>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2" name="AutoShape 41">
                <a:extLst>
                  <a:ext uri="{FF2B5EF4-FFF2-40B4-BE49-F238E27FC236}">
                    <a16:creationId xmlns:a16="http://schemas.microsoft.com/office/drawing/2014/main" id="{3F7832CE-2802-4CF2-B1E5-3ED53CA9FF96}"/>
                  </a:ext>
                </a:extLst>
              </p:cNvPr>
              <p:cNvSpPr>
                <a:spLocks noChangeArrowheads="1"/>
              </p:cNvSpPr>
              <p:nvPr/>
            </p:nvSpPr>
            <p:spPr bwMode="auto">
              <a:xfrm>
                <a:off x="2859" y="267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3" name="AutoShape 42">
                <a:extLst>
                  <a:ext uri="{FF2B5EF4-FFF2-40B4-BE49-F238E27FC236}">
                    <a16:creationId xmlns:a16="http://schemas.microsoft.com/office/drawing/2014/main" id="{816FE25E-DDA8-47CE-9466-B39C25868714}"/>
                  </a:ext>
                </a:extLst>
              </p:cNvPr>
              <p:cNvSpPr>
                <a:spLocks noChangeArrowheads="1"/>
              </p:cNvSpPr>
              <p:nvPr/>
            </p:nvSpPr>
            <p:spPr bwMode="auto">
              <a:xfrm>
                <a:off x="2859" y="2853"/>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4" name="AutoShape 43">
                <a:extLst>
                  <a:ext uri="{FF2B5EF4-FFF2-40B4-BE49-F238E27FC236}">
                    <a16:creationId xmlns:a16="http://schemas.microsoft.com/office/drawing/2014/main" id="{00EBEF18-E16E-4C25-A865-48DFC61E70E4}"/>
                  </a:ext>
                </a:extLst>
              </p:cNvPr>
              <p:cNvSpPr>
                <a:spLocks noChangeArrowheads="1"/>
              </p:cNvSpPr>
              <p:nvPr/>
            </p:nvSpPr>
            <p:spPr bwMode="auto">
              <a:xfrm>
                <a:off x="1872" y="2832"/>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5" name="AutoShape 44">
                <a:extLst>
                  <a:ext uri="{FF2B5EF4-FFF2-40B4-BE49-F238E27FC236}">
                    <a16:creationId xmlns:a16="http://schemas.microsoft.com/office/drawing/2014/main" id="{FB2A04B5-A067-4B58-A685-95C6E2672AEC}"/>
                  </a:ext>
                </a:extLst>
              </p:cNvPr>
              <p:cNvSpPr>
                <a:spLocks noChangeArrowheads="1"/>
              </p:cNvSpPr>
              <p:nvPr/>
            </p:nvSpPr>
            <p:spPr bwMode="auto">
              <a:xfrm>
                <a:off x="1872" y="2640"/>
                <a:ext cx="531" cy="123"/>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6" name="AutoShape 45">
                <a:extLst>
                  <a:ext uri="{FF2B5EF4-FFF2-40B4-BE49-F238E27FC236}">
                    <a16:creationId xmlns:a16="http://schemas.microsoft.com/office/drawing/2014/main" id="{3BBC3877-9002-4A82-8C75-3F8D19870C4A}"/>
                  </a:ext>
                </a:extLst>
              </p:cNvPr>
              <p:cNvSpPr>
                <a:spLocks noChangeArrowheads="1"/>
              </p:cNvSpPr>
              <p:nvPr/>
            </p:nvSpPr>
            <p:spPr bwMode="auto">
              <a:xfrm>
                <a:off x="1851" y="2343"/>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7" name="AutoShape 46">
                <a:extLst>
                  <a:ext uri="{FF2B5EF4-FFF2-40B4-BE49-F238E27FC236}">
                    <a16:creationId xmlns:a16="http://schemas.microsoft.com/office/drawing/2014/main" id="{E2A87B21-CD2B-432D-BC7F-34DEA71D0C21}"/>
                  </a:ext>
                </a:extLst>
              </p:cNvPr>
              <p:cNvSpPr>
                <a:spLocks noChangeArrowheads="1"/>
              </p:cNvSpPr>
              <p:nvPr/>
            </p:nvSpPr>
            <p:spPr bwMode="auto">
              <a:xfrm>
                <a:off x="1845" y="2136"/>
                <a:ext cx="1575" cy="1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8" name="AutoShape 47">
                <a:extLst>
                  <a:ext uri="{FF2B5EF4-FFF2-40B4-BE49-F238E27FC236}">
                    <a16:creationId xmlns:a16="http://schemas.microsoft.com/office/drawing/2014/main" id="{422D8902-3793-4C8B-933F-448B0E396AF3}"/>
                  </a:ext>
                </a:extLst>
              </p:cNvPr>
              <p:cNvSpPr>
                <a:spLocks noChangeArrowheads="1"/>
              </p:cNvSpPr>
              <p:nvPr/>
            </p:nvSpPr>
            <p:spPr bwMode="auto">
              <a:xfrm>
                <a:off x="720" y="1794"/>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199" name="AutoShape 48">
                <a:extLst>
                  <a:ext uri="{FF2B5EF4-FFF2-40B4-BE49-F238E27FC236}">
                    <a16:creationId xmlns:a16="http://schemas.microsoft.com/office/drawing/2014/main" id="{856161CB-E14D-4D85-9F42-248A84AA7249}"/>
                  </a:ext>
                </a:extLst>
              </p:cNvPr>
              <p:cNvSpPr>
                <a:spLocks noChangeArrowheads="1"/>
              </p:cNvSpPr>
              <p:nvPr/>
            </p:nvSpPr>
            <p:spPr bwMode="auto">
              <a:xfrm>
                <a:off x="711" y="1536"/>
                <a:ext cx="4416" cy="144"/>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endParaRPr lang="zh-TW" altLang="en-US" sz="1600" b="0">
                  <a:solidFill>
                    <a:schemeClr val="tx1"/>
                  </a:solidFill>
                  <a:ea typeface="新細明體" panose="02020500000000000000" pitchFamily="18" charset="-120"/>
                </a:endParaRPr>
              </a:p>
            </p:txBody>
          </p:sp>
          <p:sp>
            <p:nvSpPr>
              <p:cNvPr id="201" name="Oval 50">
                <a:extLst>
                  <a:ext uri="{FF2B5EF4-FFF2-40B4-BE49-F238E27FC236}">
                    <a16:creationId xmlns:a16="http://schemas.microsoft.com/office/drawing/2014/main" id="{6DB13C10-C15D-4628-9078-318D7FC7D593}"/>
                  </a:ext>
                </a:extLst>
              </p:cNvPr>
              <p:cNvSpPr>
                <a:spLocks noChangeArrowheads="1"/>
              </p:cNvSpPr>
              <p:nvPr/>
            </p:nvSpPr>
            <p:spPr bwMode="auto">
              <a:xfrm>
                <a:off x="81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23</a:t>
                </a:r>
              </a:p>
            </p:txBody>
          </p:sp>
          <p:sp>
            <p:nvSpPr>
              <p:cNvPr id="202" name="Oval 51">
                <a:extLst>
                  <a:ext uri="{FF2B5EF4-FFF2-40B4-BE49-F238E27FC236}">
                    <a16:creationId xmlns:a16="http://schemas.microsoft.com/office/drawing/2014/main" id="{013CEBE2-3C4A-41E7-BCDA-3FF72488F18E}"/>
                  </a:ext>
                </a:extLst>
              </p:cNvPr>
              <p:cNvSpPr>
                <a:spLocks noChangeArrowheads="1"/>
              </p:cNvSpPr>
              <p:nvPr/>
            </p:nvSpPr>
            <p:spPr bwMode="auto">
              <a:xfrm>
                <a:off x="144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7</a:t>
                </a:r>
              </a:p>
            </p:txBody>
          </p:sp>
          <p:sp>
            <p:nvSpPr>
              <p:cNvPr id="203" name="Oval 52">
                <a:extLst>
                  <a:ext uri="{FF2B5EF4-FFF2-40B4-BE49-F238E27FC236}">
                    <a16:creationId xmlns:a16="http://schemas.microsoft.com/office/drawing/2014/main" id="{1329C80C-4C38-465A-822C-A22EF436BCBA}"/>
                  </a:ext>
                </a:extLst>
              </p:cNvPr>
              <p:cNvSpPr>
                <a:spLocks noChangeArrowheads="1"/>
              </p:cNvSpPr>
              <p:nvPr/>
            </p:nvSpPr>
            <p:spPr bwMode="auto">
              <a:xfrm>
                <a:off x="3006" y="272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41</a:t>
                </a:r>
              </a:p>
            </p:txBody>
          </p:sp>
          <p:sp>
            <p:nvSpPr>
              <p:cNvPr id="204" name="Oval 53">
                <a:extLst>
                  <a:ext uri="{FF2B5EF4-FFF2-40B4-BE49-F238E27FC236}">
                    <a16:creationId xmlns:a16="http://schemas.microsoft.com/office/drawing/2014/main" id="{F00251F3-3A07-4F01-8605-B90AB2B03CF1}"/>
                  </a:ext>
                </a:extLst>
              </p:cNvPr>
              <p:cNvSpPr>
                <a:spLocks noChangeArrowheads="1"/>
              </p:cNvSpPr>
              <p:nvPr/>
            </p:nvSpPr>
            <p:spPr bwMode="auto">
              <a:xfrm>
                <a:off x="2016" y="268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39</a:t>
                </a:r>
              </a:p>
            </p:txBody>
          </p:sp>
          <p:sp>
            <p:nvSpPr>
              <p:cNvPr id="205" name="Oval 54">
                <a:extLst>
                  <a:ext uri="{FF2B5EF4-FFF2-40B4-BE49-F238E27FC236}">
                    <a16:creationId xmlns:a16="http://schemas.microsoft.com/office/drawing/2014/main" id="{5EB64FCB-3C33-4300-8FBE-6535CF340A5E}"/>
                  </a:ext>
                </a:extLst>
              </p:cNvPr>
              <p:cNvSpPr>
                <a:spLocks noChangeArrowheads="1"/>
              </p:cNvSpPr>
              <p:nvPr/>
            </p:nvSpPr>
            <p:spPr bwMode="auto">
              <a:xfrm>
                <a:off x="4752"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24</a:t>
                </a:r>
              </a:p>
            </p:txBody>
          </p:sp>
          <p:sp>
            <p:nvSpPr>
              <p:cNvPr id="206" name="Oval 55">
                <a:extLst>
                  <a:ext uri="{FF2B5EF4-FFF2-40B4-BE49-F238E27FC236}">
                    <a16:creationId xmlns:a16="http://schemas.microsoft.com/office/drawing/2014/main" id="{CC7F7101-1787-4AB0-A74D-FA813F0E333F}"/>
                  </a:ext>
                </a:extLst>
              </p:cNvPr>
              <p:cNvSpPr>
                <a:spLocks noChangeArrowheads="1"/>
              </p:cNvSpPr>
              <p:nvPr/>
            </p:nvSpPr>
            <p:spPr bwMode="auto">
              <a:xfrm>
                <a:off x="3627" y="2177"/>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30</a:t>
                </a:r>
              </a:p>
            </p:txBody>
          </p:sp>
          <p:sp>
            <p:nvSpPr>
              <p:cNvPr id="207" name="Oval 56">
                <a:extLst>
                  <a:ext uri="{FF2B5EF4-FFF2-40B4-BE49-F238E27FC236}">
                    <a16:creationId xmlns:a16="http://schemas.microsoft.com/office/drawing/2014/main" id="{24553756-D8F1-4314-AEC8-8121652FFBAA}"/>
                  </a:ext>
                </a:extLst>
              </p:cNvPr>
              <p:cNvSpPr>
                <a:spLocks noChangeArrowheads="1"/>
              </p:cNvSpPr>
              <p:nvPr/>
            </p:nvSpPr>
            <p:spPr bwMode="auto">
              <a:xfrm>
                <a:off x="3600"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17</a:t>
                </a:r>
              </a:p>
            </p:txBody>
          </p:sp>
          <p:sp>
            <p:nvSpPr>
              <p:cNvPr id="208" name="Oval 57">
                <a:extLst>
                  <a:ext uri="{FF2B5EF4-FFF2-40B4-BE49-F238E27FC236}">
                    <a16:creationId xmlns:a16="http://schemas.microsoft.com/office/drawing/2014/main" id="{69045C34-5C73-423C-B5BF-E326730DBB87}"/>
                  </a:ext>
                </a:extLst>
              </p:cNvPr>
              <p:cNvSpPr>
                <a:spLocks noChangeArrowheads="1"/>
              </p:cNvSpPr>
              <p:nvPr/>
            </p:nvSpPr>
            <p:spPr bwMode="auto">
              <a:xfrm>
                <a:off x="2976" y="2208"/>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38</a:t>
                </a:r>
              </a:p>
            </p:txBody>
          </p:sp>
          <p:sp>
            <p:nvSpPr>
              <p:cNvPr id="209" name="Oval 58">
                <a:extLst>
                  <a:ext uri="{FF2B5EF4-FFF2-40B4-BE49-F238E27FC236}">
                    <a16:creationId xmlns:a16="http://schemas.microsoft.com/office/drawing/2014/main" id="{E5826BBB-BB90-46B5-9533-1ABF40033744}"/>
                  </a:ext>
                </a:extLst>
              </p:cNvPr>
              <p:cNvSpPr>
                <a:spLocks noChangeArrowheads="1"/>
              </p:cNvSpPr>
              <p:nvPr/>
            </p:nvSpPr>
            <p:spPr bwMode="auto">
              <a:xfrm>
                <a:off x="2016" y="2208"/>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18</a:t>
                </a:r>
              </a:p>
            </p:txBody>
          </p:sp>
          <p:sp>
            <p:nvSpPr>
              <p:cNvPr id="210" name="Oval 59">
                <a:extLst>
                  <a:ext uri="{FF2B5EF4-FFF2-40B4-BE49-F238E27FC236}">
                    <a16:creationId xmlns:a16="http://schemas.microsoft.com/office/drawing/2014/main" id="{E4156AB3-D14A-4199-8A4F-036CB72C5B80}"/>
                  </a:ext>
                </a:extLst>
              </p:cNvPr>
              <p:cNvSpPr>
                <a:spLocks noChangeArrowheads="1"/>
              </p:cNvSpPr>
              <p:nvPr/>
            </p:nvSpPr>
            <p:spPr bwMode="auto">
              <a:xfrm>
                <a:off x="2500" y="2199"/>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52</a:t>
                </a:r>
              </a:p>
            </p:txBody>
          </p:sp>
          <p:sp>
            <p:nvSpPr>
              <p:cNvPr id="211" name="Oval 60">
                <a:extLst>
                  <a:ext uri="{FF2B5EF4-FFF2-40B4-BE49-F238E27FC236}">
                    <a16:creationId xmlns:a16="http://schemas.microsoft.com/office/drawing/2014/main" id="{AD82ABB3-E0AE-4837-A78D-71E16351736C}"/>
                  </a:ext>
                </a:extLst>
              </p:cNvPr>
              <p:cNvSpPr>
                <a:spLocks noChangeArrowheads="1"/>
              </p:cNvSpPr>
              <p:nvPr/>
            </p:nvSpPr>
            <p:spPr bwMode="auto">
              <a:xfrm>
                <a:off x="4464" y="2160"/>
                <a:ext cx="240" cy="240"/>
              </a:xfrm>
              <a:prstGeom prst="ellipse">
                <a:avLst/>
              </a:prstGeom>
              <a:solidFill>
                <a:srgbClr val="080808"/>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bg1"/>
                    </a:solidFill>
                    <a:ea typeface="新細明體" panose="02020500000000000000" pitchFamily="18" charset="-120"/>
                  </a:rPr>
                  <a:t>26</a:t>
                </a:r>
              </a:p>
            </p:txBody>
          </p:sp>
          <p:sp>
            <p:nvSpPr>
              <p:cNvPr id="212" name="Oval 61">
                <a:extLst>
                  <a:ext uri="{FF2B5EF4-FFF2-40B4-BE49-F238E27FC236}">
                    <a16:creationId xmlns:a16="http://schemas.microsoft.com/office/drawing/2014/main" id="{13117E99-3636-4E9A-A0B3-F2E7E0DCAAD3}"/>
                  </a:ext>
                </a:extLst>
              </p:cNvPr>
              <p:cNvSpPr>
                <a:spLocks noChangeArrowheads="1"/>
              </p:cNvSpPr>
              <p:nvPr/>
            </p:nvSpPr>
            <p:spPr bwMode="auto">
              <a:xfrm>
                <a:off x="2496" y="163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a:t>
                </a:r>
              </a:p>
            </p:txBody>
          </p:sp>
          <p:sp>
            <p:nvSpPr>
              <p:cNvPr id="213" name="Oval 62">
                <a:extLst>
                  <a:ext uri="{FF2B5EF4-FFF2-40B4-BE49-F238E27FC236}">
                    <a16:creationId xmlns:a16="http://schemas.microsoft.com/office/drawing/2014/main" id="{15FD692C-8806-4CD3-9E29-54A14ED03684}"/>
                  </a:ext>
                </a:extLst>
              </p:cNvPr>
              <p:cNvSpPr>
                <a:spLocks noChangeArrowheads="1"/>
              </p:cNvSpPr>
              <p:nvPr/>
            </p:nvSpPr>
            <p:spPr bwMode="auto">
              <a:xfrm>
                <a:off x="5022" y="2160"/>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46</a:t>
                </a:r>
              </a:p>
            </p:txBody>
          </p:sp>
          <p:sp>
            <p:nvSpPr>
              <p:cNvPr id="214" name="Oval 63">
                <a:extLst>
                  <a:ext uri="{FF2B5EF4-FFF2-40B4-BE49-F238E27FC236}">
                    <a16:creationId xmlns:a16="http://schemas.microsoft.com/office/drawing/2014/main" id="{9CC7F987-6F82-4795-9203-2EE6663FC94F}"/>
                  </a:ext>
                </a:extLst>
              </p:cNvPr>
              <p:cNvSpPr>
                <a:spLocks noChangeArrowheads="1"/>
              </p:cNvSpPr>
              <p:nvPr/>
            </p:nvSpPr>
            <p:spPr bwMode="auto">
              <a:xfrm>
                <a:off x="4464" y="2682"/>
                <a:ext cx="240" cy="2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ClrTx/>
                  <a:buSzTx/>
                  <a:buFontTx/>
                  <a:buNone/>
                </a:pPr>
                <a:r>
                  <a:rPr lang="zh-TW" altLang="en-US" sz="1600">
                    <a:solidFill>
                      <a:schemeClr val="tx1"/>
                    </a:solidFill>
                    <a:ea typeface="新細明體" panose="02020500000000000000" pitchFamily="18" charset="-120"/>
                  </a:rPr>
                  <a:t>35</a:t>
                </a:r>
              </a:p>
            </p:txBody>
          </p:sp>
          <p:sp>
            <p:nvSpPr>
              <p:cNvPr id="215" name="Text Box 64">
                <a:extLst>
                  <a:ext uri="{FF2B5EF4-FFF2-40B4-BE49-F238E27FC236}">
                    <a16:creationId xmlns:a16="http://schemas.microsoft.com/office/drawing/2014/main" id="{9EB74F84-B3FB-4A84-883F-D834B55B2B1B}"/>
                  </a:ext>
                </a:extLst>
              </p:cNvPr>
              <p:cNvSpPr txBox="1">
                <a:spLocks noChangeArrowheads="1"/>
              </p:cNvSpPr>
              <p:nvPr/>
            </p:nvSpPr>
            <p:spPr bwMode="auto">
              <a:xfrm>
                <a:off x="2304" y="1248"/>
                <a:ext cx="43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400" b="1">
                    <a:solidFill>
                      <a:srgbClr val="000099"/>
                    </a:solidFill>
                    <a:latin typeface="Tahoma" panose="020B0604030504040204" pitchFamily="34" charset="0"/>
                    <a:ea typeface="全真行書" pitchFamily="49" charset="-128"/>
                  </a:defRPr>
                </a:lvl1pPr>
                <a:lvl2pPr marL="742950" indent="-285750">
                  <a:spcBef>
                    <a:spcPct val="20000"/>
                  </a:spcBef>
                  <a:buClr>
                    <a:schemeClr val="hlink"/>
                  </a:buClr>
                  <a:buSzPct val="55000"/>
                  <a:buFont typeface="Wingdings" panose="05000000000000000000" pitchFamily="2" charset="2"/>
                  <a:buChar char="n"/>
                  <a:defRPr kumimoji="1" sz="2000">
                    <a:solidFill>
                      <a:srgbClr val="CC0000"/>
                    </a:solidFill>
                    <a:latin typeface="Tahoma" panose="020B0604030504040204" pitchFamily="34" charset="0"/>
                    <a:ea typeface="全真古印體" pitchFamily="49" charset="-128"/>
                  </a:defRPr>
                </a:lvl2pPr>
                <a:lvl3pPr marL="1143000" indent="-228600">
                  <a:spcBef>
                    <a:spcPct val="20000"/>
                  </a:spcBef>
                  <a:buClr>
                    <a:schemeClr val="tx1"/>
                  </a:buClr>
                  <a:buSzPct val="50000"/>
                  <a:buFont typeface="Wingdings" panose="05000000000000000000" pitchFamily="2" charset="2"/>
                  <a:buChar char="n"/>
                  <a:defRPr kumimoji="1" sz="1600">
                    <a:solidFill>
                      <a:schemeClr val="tx1"/>
                    </a:solidFill>
                    <a:latin typeface="Tahoma" panose="020B0604030504040204" pitchFamily="34" charset="0"/>
                    <a:ea typeface="全真中黑體" pitchFamily="49" charset="-128"/>
                  </a:defRPr>
                </a:lvl3pPr>
                <a:lvl4pPr marL="1600200" indent="-228600">
                  <a:spcBef>
                    <a:spcPct val="20000"/>
                  </a:spcBef>
                  <a:buClr>
                    <a:schemeClr val="accent2"/>
                  </a:buClr>
                  <a:buSzPct val="55000"/>
                  <a:buFont typeface="Wingdings" panose="05000000000000000000" pitchFamily="2" charset="2"/>
                  <a:buChar char="n"/>
                  <a:defRPr kumimoji="1" sz="1400">
                    <a:solidFill>
                      <a:srgbClr val="FF9900"/>
                    </a:solidFill>
                    <a:latin typeface="Tahoma" panose="020B0604030504040204" pitchFamily="34" charset="0"/>
                    <a:ea typeface="新細明體" panose="02020500000000000000"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ClrTx/>
                  <a:buSzTx/>
                  <a:buFontTx/>
                  <a:buNone/>
                </a:pPr>
                <a:r>
                  <a:rPr lang="en-US" altLang="zh-TW" sz="1600" b="0" dirty="0" err="1">
                    <a:solidFill>
                      <a:srgbClr val="080808"/>
                    </a:solidFill>
                    <a:latin typeface="Times New Roman" panose="02020603050405020304" pitchFamily="18" charset="0"/>
                    <a:ea typeface="新細明體" panose="02020500000000000000" pitchFamily="18" charset="-120"/>
                  </a:rPr>
                  <a:t>H.</a:t>
                </a:r>
                <a:r>
                  <a:rPr lang="en-US" altLang="zh-TW" sz="1600" b="0" i="1" dirty="0" err="1">
                    <a:solidFill>
                      <a:srgbClr val="080808"/>
                    </a:solidFill>
                    <a:latin typeface="Times New Roman" panose="02020603050405020304" pitchFamily="18" charset="0"/>
                    <a:ea typeface="新細明體" panose="02020500000000000000" pitchFamily="18" charset="-120"/>
                  </a:rPr>
                  <a:t>min</a:t>
                </a:r>
                <a:endParaRPr lang="en-US" altLang="zh-TW" sz="1600" b="0" dirty="0">
                  <a:solidFill>
                    <a:srgbClr val="080808"/>
                  </a:solidFill>
                  <a:latin typeface="Times New Roman" panose="02020603050405020304" pitchFamily="18" charset="0"/>
                  <a:ea typeface="新細明體" panose="02020500000000000000" pitchFamily="18" charset="-120"/>
                </a:endParaRPr>
              </a:p>
            </p:txBody>
          </p:sp>
          <p:sp>
            <p:nvSpPr>
              <p:cNvPr id="216" name="Line 65">
                <a:extLst>
                  <a:ext uri="{FF2B5EF4-FFF2-40B4-BE49-F238E27FC236}">
                    <a16:creationId xmlns:a16="http://schemas.microsoft.com/office/drawing/2014/main" id="{7A4FC03E-A59D-4392-B1E3-3AF399A8AB1B}"/>
                  </a:ext>
                </a:extLst>
              </p:cNvPr>
              <p:cNvSpPr>
                <a:spLocks noChangeShapeType="1"/>
              </p:cNvSpPr>
              <p:nvPr/>
            </p:nvSpPr>
            <p:spPr bwMode="auto">
              <a:xfrm>
                <a:off x="76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7" name="Line 66">
                <a:extLst>
                  <a:ext uri="{FF2B5EF4-FFF2-40B4-BE49-F238E27FC236}">
                    <a16:creationId xmlns:a16="http://schemas.microsoft.com/office/drawing/2014/main" id="{757C0C6E-AE58-4DC7-8A94-C64746DCB4AC}"/>
                  </a:ext>
                </a:extLst>
              </p:cNvPr>
              <p:cNvSpPr>
                <a:spLocks noChangeShapeType="1"/>
              </p:cNvSpPr>
              <p:nvPr/>
            </p:nvSpPr>
            <p:spPr bwMode="auto">
              <a:xfrm>
                <a:off x="139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8" name="Line 67">
                <a:extLst>
                  <a:ext uri="{FF2B5EF4-FFF2-40B4-BE49-F238E27FC236}">
                    <a16:creationId xmlns:a16="http://schemas.microsoft.com/office/drawing/2014/main" id="{4E7E81D6-8E26-4CD2-A1A1-7E76FAF52876}"/>
                  </a:ext>
                </a:extLst>
              </p:cNvPr>
              <p:cNvSpPr>
                <a:spLocks noChangeShapeType="1"/>
              </p:cNvSpPr>
              <p:nvPr/>
            </p:nvSpPr>
            <p:spPr bwMode="auto">
              <a:xfrm>
                <a:off x="2448"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19" name="Line 68">
                <a:extLst>
                  <a:ext uri="{FF2B5EF4-FFF2-40B4-BE49-F238E27FC236}">
                    <a16:creationId xmlns:a16="http://schemas.microsoft.com/office/drawing/2014/main" id="{28AB9B30-8839-4900-903F-B23681909F5C}"/>
                  </a:ext>
                </a:extLst>
              </p:cNvPr>
              <p:cNvSpPr>
                <a:spLocks noChangeShapeType="1"/>
              </p:cNvSpPr>
              <p:nvPr/>
            </p:nvSpPr>
            <p:spPr bwMode="auto">
              <a:xfrm>
                <a:off x="3600"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0" name="Line 69">
                <a:extLst>
                  <a:ext uri="{FF2B5EF4-FFF2-40B4-BE49-F238E27FC236}">
                    <a16:creationId xmlns:a16="http://schemas.microsoft.com/office/drawing/2014/main" id="{70B801B2-92D5-4B1A-8BFE-D6C5EFBC73C6}"/>
                  </a:ext>
                </a:extLst>
              </p:cNvPr>
              <p:cNvSpPr>
                <a:spLocks noChangeShapeType="1"/>
              </p:cNvSpPr>
              <p:nvPr/>
            </p:nvSpPr>
            <p:spPr bwMode="auto">
              <a:xfrm>
                <a:off x="4752" y="168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1" name="Line 70">
                <a:extLst>
                  <a:ext uri="{FF2B5EF4-FFF2-40B4-BE49-F238E27FC236}">
                    <a16:creationId xmlns:a16="http://schemas.microsoft.com/office/drawing/2014/main" id="{61ECE2FA-9446-4F46-8430-AA18D09A0FA1}"/>
                  </a:ext>
                </a:extLst>
              </p:cNvPr>
              <p:cNvSpPr>
                <a:spLocks noChangeShapeType="1"/>
              </p:cNvSpPr>
              <p:nvPr/>
            </p:nvSpPr>
            <p:spPr bwMode="auto">
              <a:xfrm>
                <a:off x="1968" y="229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2" name="Line 71">
                <a:extLst>
                  <a:ext uri="{FF2B5EF4-FFF2-40B4-BE49-F238E27FC236}">
                    <a16:creationId xmlns:a16="http://schemas.microsoft.com/office/drawing/2014/main" id="{3D867A65-A30C-441B-BE09-954806D983B1}"/>
                  </a:ext>
                </a:extLst>
              </p:cNvPr>
              <p:cNvSpPr>
                <a:spLocks noChangeShapeType="1"/>
              </p:cNvSpPr>
              <p:nvPr/>
            </p:nvSpPr>
            <p:spPr bwMode="auto">
              <a:xfrm>
                <a:off x="2466" y="227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3" name="Line 72">
                <a:extLst>
                  <a:ext uri="{FF2B5EF4-FFF2-40B4-BE49-F238E27FC236}">
                    <a16:creationId xmlns:a16="http://schemas.microsoft.com/office/drawing/2014/main" id="{3903E57F-66EB-442B-AC6E-23EF07A8788A}"/>
                  </a:ext>
                </a:extLst>
              </p:cNvPr>
              <p:cNvSpPr>
                <a:spLocks noChangeShapeType="1"/>
              </p:cNvSpPr>
              <p:nvPr/>
            </p:nvSpPr>
            <p:spPr bwMode="auto">
              <a:xfrm>
                <a:off x="2937" y="228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4" name="Line 73">
                <a:extLst>
                  <a:ext uri="{FF2B5EF4-FFF2-40B4-BE49-F238E27FC236}">
                    <a16:creationId xmlns:a16="http://schemas.microsoft.com/office/drawing/2014/main" id="{2A042B00-9541-4E23-8648-A24DB4C363B6}"/>
                  </a:ext>
                </a:extLst>
              </p:cNvPr>
              <p:cNvSpPr>
                <a:spLocks noChangeShapeType="1"/>
              </p:cNvSpPr>
              <p:nvPr/>
            </p:nvSpPr>
            <p:spPr bwMode="auto">
              <a:xfrm>
                <a:off x="3609" y="226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5" name="Line 74">
                <a:extLst>
                  <a:ext uri="{FF2B5EF4-FFF2-40B4-BE49-F238E27FC236}">
                    <a16:creationId xmlns:a16="http://schemas.microsoft.com/office/drawing/2014/main" id="{E8080E3D-FF2B-4598-A854-389978596486}"/>
                  </a:ext>
                </a:extLst>
              </p:cNvPr>
              <p:cNvSpPr>
                <a:spLocks noChangeShapeType="1"/>
              </p:cNvSpPr>
              <p:nvPr/>
            </p:nvSpPr>
            <p:spPr bwMode="auto">
              <a:xfrm>
                <a:off x="4446"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6" name="Line 75">
                <a:extLst>
                  <a:ext uri="{FF2B5EF4-FFF2-40B4-BE49-F238E27FC236}">
                    <a16:creationId xmlns:a16="http://schemas.microsoft.com/office/drawing/2014/main" id="{1C5AFD01-B681-4A86-877B-BB755A77FFA0}"/>
                  </a:ext>
                </a:extLst>
              </p:cNvPr>
              <p:cNvSpPr>
                <a:spLocks noChangeShapeType="1"/>
              </p:cNvSpPr>
              <p:nvPr/>
            </p:nvSpPr>
            <p:spPr bwMode="auto">
              <a:xfrm>
                <a:off x="5004" y="225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7" name="Line 76">
                <a:extLst>
                  <a:ext uri="{FF2B5EF4-FFF2-40B4-BE49-F238E27FC236}">
                    <a16:creationId xmlns:a16="http://schemas.microsoft.com/office/drawing/2014/main" id="{3F805B65-1266-4DAA-971F-2495A9EAA8B2}"/>
                  </a:ext>
                </a:extLst>
              </p:cNvPr>
              <p:cNvSpPr>
                <a:spLocks noChangeShapeType="1"/>
              </p:cNvSpPr>
              <p:nvPr/>
            </p:nvSpPr>
            <p:spPr bwMode="auto">
              <a:xfrm>
                <a:off x="1998" y="276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8" name="Line 77">
                <a:extLst>
                  <a:ext uri="{FF2B5EF4-FFF2-40B4-BE49-F238E27FC236}">
                    <a16:creationId xmlns:a16="http://schemas.microsoft.com/office/drawing/2014/main" id="{E907CAD3-BEEA-4CC8-B155-6CA2235F5039}"/>
                  </a:ext>
                </a:extLst>
              </p:cNvPr>
              <p:cNvSpPr>
                <a:spLocks noChangeShapeType="1"/>
              </p:cNvSpPr>
              <p:nvPr/>
            </p:nvSpPr>
            <p:spPr bwMode="auto">
              <a:xfrm>
                <a:off x="2988" y="280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29" name="Line 78">
                <a:extLst>
                  <a:ext uri="{FF2B5EF4-FFF2-40B4-BE49-F238E27FC236}">
                    <a16:creationId xmlns:a16="http://schemas.microsoft.com/office/drawing/2014/main" id="{5F50D07F-F4F4-4040-8CB9-89847C387B99}"/>
                  </a:ext>
                </a:extLst>
              </p:cNvPr>
              <p:cNvSpPr>
                <a:spLocks noChangeShapeType="1"/>
              </p:cNvSpPr>
              <p:nvPr/>
            </p:nvSpPr>
            <p:spPr bwMode="auto">
              <a:xfrm>
                <a:off x="4437" y="2739"/>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0" name="Line 79">
                <a:extLst>
                  <a:ext uri="{FF2B5EF4-FFF2-40B4-BE49-F238E27FC236}">
                    <a16:creationId xmlns:a16="http://schemas.microsoft.com/office/drawing/2014/main" id="{6ED6A600-3CDD-4726-B37A-28CE33521FBB}"/>
                  </a:ext>
                </a:extLst>
              </p:cNvPr>
              <p:cNvSpPr>
                <a:spLocks noChangeShapeType="1"/>
              </p:cNvSpPr>
              <p:nvPr/>
            </p:nvSpPr>
            <p:spPr bwMode="auto">
              <a:xfrm flipH="1">
                <a:off x="2256" y="2832"/>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1" name="Line 80">
                <a:extLst>
                  <a:ext uri="{FF2B5EF4-FFF2-40B4-BE49-F238E27FC236}">
                    <a16:creationId xmlns:a16="http://schemas.microsoft.com/office/drawing/2014/main" id="{C2219005-0D3A-44A8-9FE5-8083CFCC6ECF}"/>
                  </a:ext>
                </a:extLst>
              </p:cNvPr>
              <p:cNvSpPr>
                <a:spLocks noChangeShapeType="1"/>
              </p:cNvSpPr>
              <p:nvPr/>
            </p:nvSpPr>
            <p:spPr bwMode="auto">
              <a:xfrm flipH="1">
                <a:off x="3264" y="284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2" name="Line 81">
                <a:extLst>
                  <a:ext uri="{FF2B5EF4-FFF2-40B4-BE49-F238E27FC236}">
                    <a16:creationId xmlns:a16="http://schemas.microsoft.com/office/drawing/2014/main" id="{E30E3FFC-6039-4C5E-BAB5-2DFF970BCE26}"/>
                  </a:ext>
                </a:extLst>
              </p:cNvPr>
              <p:cNvSpPr>
                <a:spLocks noChangeShapeType="1"/>
              </p:cNvSpPr>
              <p:nvPr/>
            </p:nvSpPr>
            <p:spPr bwMode="auto">
              <a:xfrm flipH="1">
                <a:off x="4746" y="2820"/>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3" name="Line 82">
                <a:extLst>
                  <a:ext uri="{FF2B5EF4-FFF2-40B4-BE49-F238E27FC236}">
                    <a16:creationId xmlns:a16="http://schemas.microsoft.com/office/drawing/2014/main" id="{9BC362A3-A6C3-4912-9774-01F1B5CC6C82}"/>
                  </a:ext>
                </a:extLst>
              </p:cNvPr>
              <p:cNvSpPr>
                <a:spLocks noChangeShapeType="1"/>
              </p:cNvSpPr>
              <p:nvPr/>
            </p:nvSpPr>
            <p:spPr bwMode="auto">
              <a:xfrm flipH="1">
                <a:off x="325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4" name="Line 83">
                <a:extLst>
                  <a:ext uri="{FF2B5EF4-FFF2-40B4-BE49-F238E27FC236}">
                    <a16:creationId xmlns:a16="http://schemas.microsoft.com/office/drawing/2014/main" id="{FB9C9EC6-98EA-46EB-9980-9241A7F30364}"/>
                  </a:ext>
                </a:extLst>
              </p:cNvPr>
              <p:cNvSpPr>
                <a:spLocks noChangeShapeType="1"/>
              </p:cNvSpPr>
              <p:nvPr/>
            </p:nvSpPr>
            <p:spPr bwMode="auto">
              <a:xfrm flipH="1">
                <a:off x="2739" y="2343"/>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5" name="Line 84">
                <a:extLst>
                  <a:ext uri="{FF2B5EF4-FFF2-40B4-BE49-F238E27FC236}">
                    <a16:creationId xmlns:a16="http://schemas.microsoft.com/office/drawing/2014/main" id="{EB47AA34-C9DF-4E6D-8AFA-893ABA5250AE}"/>
                  </a:ext>
                </a:extLst>
              </p:cNvPr>
              <p:cNvSpPr>
                <a:spLocks noChangeShapeType="1"/>
              </p:cNvSpPr>
              <p:nvPr/>
            </p:nvSpPr>
            <p:spPr bwMode="auto">
              <a:xfrm flipH="1">
                <a:off x="2262" y="233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6" name="Line 85">
                <a:extLst>
                  <a:ext uri="{FF2B5EF4-FFF2-40B4-BE49-F238E27FC236}">
                    <a16:creationId xmlns:a16="http://schemas.microsoft.com/office/drawing/2014/main" id="{4E103E79-8374-434E-AA75-4578305F61F8}"/>
                  </a:ext>
                </a:extLst>
              </p:cNvPr>
              <p:cNvSpPr>
                <a:spLocks noChangeShapeType="1"/>
              </p:cNvSpPr>
              <p:nvPr/>
            </p:nvSpPr>
            <p:spPr bwMode="auto">
              <a:xfrm flipH="1">
                <a:off x="3882" y="2307"/>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7" name="Line 86">
                <a:extLst>
                  <a:ext uri="{FF2B5EF4-FFF2-40B4-BE49-F238E27FC236}">
                    <a16:creationId xmlns:a16="http://schemas.microsoft.com/office/drawing/2014/main" id="{E59D4207-DF51-4C11-B3B6-400F3C32FC56}"/>
                  </a:ext>
                </a:extLst>
              </p:cNvPr>
              <p:cNvSpPr>
                <a:spLocks noChangeShapeType="1"/>
              </p:cNvSpPr>
              <p:nvPr/>
            </p:nvSpPr>
            <p:spPr bwMode="auto">
              <a:xfrm flipH="1">
                <a:off x="5268"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8" name="Line 87">
                <a:extLst>
                  <a:ext uri="{FF2B5EF4-FFF2-40B4-BE49-F238E27FC236}">
                    <a16:creationId xmlns:a16="http://schemas.microsoft.com/office/drawing/2014/main" id="{2AA38BE8-A115-4830-91F1-959B41163FF4}"/>
                  </a:ext>
                </a:extLst>
              </p:cNvPr>
              <p:cNvSpPr>
                <a:spLocks noChangeShapeType="1"/>
              </p:cNvSpPr>
              <p:nvPr/>
            </p:nvSpPr>
            <p:spPr bwMode="auto">
              <a:xfrm flipH="1">
                <a:off x="4737" y="2298"/>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39" name="Line 88">
                <a:extLst>
                  <a:ext uri="{FF2B5EF4-FFF2-40B4-BE49-F238E27FC236}">
                    <a16:creationId xmlns:a16="http://schemas.microsoft.com/office/drawing/2014/main" id="{28168F6A-3280-44B9-AA41-E6C633EA5AEA}"/>
                  </a:ext>
                </a:extLst>
              </p:cNvPr>
              <p:cNvSpPr>
                <a:spLocks noChangeShapeType="1"/>
              </p:cNvSpPr>
              <p:nvPr/>
            </p:nvSpPr>
            <p:spPr bwMode="auto">
              <a:xfrm flipH="1">
                <a:off x="5025"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0" name="Line 89">
                <a:extLst>
                  <a:ext uri="{FF2B5EF4-FFF2-40B4-BE49-F238E27FC236}">
                    <a16:creationId xmlns:a16="http://schemas.microsoft.com/office/drawing/2014/main" id="{923CF900-82B9-4644-891E-5436D33414C3}"/>
                  </a:ext>
                </a:extLst>
              </p:cNvPr>
              <p:cNvSpPr>
                <a:spLocks noChangeShapeType="1"/>
              </p:cNvSpPr>
              <p:nvPr/>
            </p:nvSpPr>
            <p:spPr bwMode="auto">
              <a:xfrm flipH="1">
                <a:off x="3882" y="1785"/>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1" name="Line 90">
                <a:extLst>
                  <a:ext uri="{FF2B5EF4-FFF2-40B4-BE49-F238E27FC236}">
                    <a16:creationId xmlns:a16="http://schemas.microsoft.com/office/drawing/2014/main" id="{8E68C950-FF88-48CC-89B0-82725BEAA84A}"/>
                  </a:ext>
                </a:extLst>
              </p:cNvPr>
              <p:cNvSpPr>
                <a:spLocks noChangeShapeType="1"/>
              </p:cNvSpPr>
              <p:nvPr/>
            </p:nvSpPr>
            <p:spPr bwMode="auto">
              <a:xfrm flipH="1">
                <a:off x="2748" y="1794"/>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2" name="Line 91">
                <a:extLst>
                  <a:ext uri="{FF2B5EF4-FFF2-40B4-BE49-F238E27FC236}">
                    <a16:creationId xmlns:a16="http://schemas.microsoft.com/office/drawing/2014/main" id="{22AB95AC-50D7-44C5-8736-E0852012A9F0}"/>
                  </a:ext>
                </a:extLst>
              </p:cNvPr>
              <p:cNvSpPr>
                <a:spLocks noChangeShapeType="1"/>
              </p:cNvSpPr>
              <p:nvPr/>
            </p:nvSpPr>
            <p:spPr bwMode="auto">
              <a:xfrm flipH="1">
                <a:off x="1728"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3" name="Line 92">
                <a:extLst>
                  <a:ext uri="{FF2B5EF4-FFF2-40B4-BE49-F238E27FC236}">
                    <a16:creationId xmlns:a16="http://schemas.microsoft.com/office/drawing/2014/main" id="{F920B4C2-49AB-498E-A89D-6C49015D9397}"/>
                  </a:ext>
                </a:extLst>
              </p:cNvPr>
              <p:cNvSpPr>
                <a:spLocks noChangeShapeType="1"/>
              </p:cNvSpPr>
              <p:nvPr/>
            </p:nvSpPr>
            <p:spPr bwMode="auto">
              <a:xfrm flipH="1">
                <a:off x="1104" y="1776"/>
                <a:ext cx="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4" name="Line 93">
                <a:extLst>
                  <a:ext uri="{FF2B5EF4-FFF2-40B4-BE49-F238E27FC236}">
                    <a16:creationId xmlns:a16="http://schemas.microsoft.com/office/drawing/2014/main" id="{6592A485-78A3-4986-9FDB-34609237B99C}"/>
                  </a:ext>
                </a:extLst>
              </p:cNvPr>
              <p:cNvSpPr>
                <a:spLocks noChangeShapeType="1"/>
              </p:cNvSpPr>
              <p:nvPr/>
            </p:nvSpPr>
            <p:spPr bwMode="auto">
              <a:xfrm flipV="1">
                <a:off x="2160" y="1824"/>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5" name="Line 94">
                <a:extLst>
                  <a:ext uri="{FF2B5EF4-FFF2-40B4-BE49-F238E27FC236}">
                    <a16:creationId xmlns:a16="http://schemas.microsoft.com/office/drawing/2014/main" id="{77BD9DDD-E77F-42EF-B8F4-8A83284B8735}"/>
                  </a:ext>
                </a:extLst>
              </p:cNvPr>
              <p:cNvSpPr>
                <a:spLocks noChangeShapeType="1"/>
              </p:cNvSpPr>
              <p:nvPr/>
            </p:nvSpPr>
            <p:spPr bwMode="auto">
              <a:xfrm flipV="1">
                <a:off x="2592"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6" name="Line 95">
                <a:extLst>
                  <a:ext uri="{FF2B5EF4-FFF2-40B4-BE49-F238E27FC236}">
                    <a16:creationId xmlns:a16="http://schemas.microsoft.com/office/drawing/2014/main" id="{7464EAA6-D6F0-4B43-AAB1-6C041FE64042}"/>
                  </a:ext>
                </a:extLst>
              </p:cNvPr>
              <p:cNvSpPr>
                <a:spLocks noChangeShapeType="1"/>
              </p:cNvSpPr>
              <p:nvPr/>
            </p:nvSpPr>
            <p:spPr bwMode="auto">
              <a:xfrm>
                <a:off x="2640"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7" name="Line 96">
                <a:extLst>
                  <a:ext uri="{FF2B5EF4-FFF2-40B4-BE49-F238E27FC236}">
                    <a16:creationId xmlns:a16="http://schemas.microsoft.com/office/drawing/2014/main" id="{6ADDBAC1-5352-4DBC-A9D3-3B1A9AFBB33B}"/>
                  </a:ext>
                </a:extLst>
              </p:cNvPr>
              <p:cNvSpPr>
                <a:spLocks noChangeShapeType="1"/>
              </p:cNvSpPr>
              <p:nvPr/>
            </p:nvSpPr>
            <p:spPr bwMode="auto">
              <a:xfrm flipH="1" flipV="1">
                <a:off x="2640" y="1824"/>
                <a:ext cx="43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8" name="Line 97">
                <a:extLst>
                  <a:ext uri="{FF2B5EF4-FFF2-40B4-BE49-F238E27FC236}">
                    <a16:creationId xmlns:a16="http://schemas.microsoft.com/office/drawing/2014/main" id="{0443BB08-4F01-4791-8815-9A26477ECA6D}"/>
                  </a:ext>
                </a:extLst>
              </p:cNvPr>
              <p:cNvSpPr>
                <a:spLocks noChangeShapeType="1"/>
              </p:cNvSpPr>
              <p:nvPr/>
            </p:nvSpPr>
            <p:spPr bwMode="auto">
              <a:xfrm flipV="1">
                <a:off x="2112"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9" name="Line 98">
                <a:extLst>
                  <a:ext uri="{FF2B5EF4-FFF2-40B4-BE49-F238E27FC236}">
                    <a16:creationId xmlns:a16="http://schemas.microsoft.com/office/drawing/2014/main" id="{A46F6EC9-DB83-4326-AB51-390715C85D85}"/>
                  </a:ext>
                </a:extLst>
              </p:cNvPr>
              <p:cNvSpPr>
                <a:spLocks noChangeShapeType="1"/>
              </p:cNvSpPr>
              <p:nvPr/>
            </p:nvSpPr>
            <p:spPr bwMode="auto">
              <a:xfrm>
                <a:off x="2160" y="244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0" name="Line 99">
                <a:extLst>
                  <a:ext uri="{FF2B5EF4-FFF2-40B4-BE49-F238E27FC236}">
                    <a16:creationId xmlns:a16="http://schemas.microsoft.com/office/drawing/2014/main" id="{D87F0C69-2E1B-4ABB-B39E-4C804BC14A1E}"/>
                  </a:ext>
                </a:extLst>
              </p:cNvPr>
              <p:cNvSpPr>
                <a:spLocks noChangeShapeType="1"/>
              </p:cNvSpPr>
              <p:nvPr/>
            </p:nvSpPr>
            <p:spPr bwMode="auto">
              <a:xfrm flipV="1">
                <a:off x="3072"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1" name="Line 100">
                <a:extLst>
                  <a:ext uri="{FF2B5EF4-FFF2-40B4-BE49-F238E27FC236}">
                    <a16:creationId xmlns:a16="http://schemas.microsoft.com/office/drawing/2014/main" id="{A7B698D0-AC67-446E-BA53-AD06947C7D33}"/>
                  </a:ext>
                </a:extLst>
              </p:cNvPr>
              <p:cNvSpPr>
                <a:spLocks noChangeShapeType="1"/>
              </p:cNvSpPr>
              <p:nvPr/>
            </p:nvSpPr>
            <p:spPr bwMode="auto">
              <a:xfrm>
                <a:off x="3120" y="244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2" name="Line 101">
                <a:extLst>
                  <a:ext uri="{FF2B5EF4-FFF2-40B4-BE49-F238E27FC236}">
                    <a16:creationId xmlns:a16="http://schemas.microsoft.com/office/drawing/2014/main" id="{6F8D387E-80F7-4223-9E5A-455DED7DEE7E}"/>
                  </a:ext>
                </a:extLst>
              </p:cNvPr>
              <p:cNvSpPr>
                <a:spLocks noChangeShapeType="1"/>
              </p:cNvSpPr>
              <p:nvPr/>
            </p:nvSpPr>
            <p:spPr bwMode="auto">
              <a:xfrm flipV="1">
                <a:off x="4560"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3" name="Line 102">
                <a:extLst>
                  <a:ext uri="{FF2B5EF4-FFF2-40B4-BE49-F238E27FC236}">
                    <a16:creationId xmlns:a16="http://schemas.microsoft.com/office/drawing/2014/main" id="{FC968374-6E97-4149-A1CE-FD689C4CE408}"/>
                  </a:ext>
                </a:extLst>
              </p:cNvPr>
              <p:cNvSpPr>
                <a:spLocks noChangeShapeType="1"/>
              </p:cNvSpPr>
              <p:nvPr/>
            </p:nvSpPr>
            <p:spPr bwMode="auto">
              <a:xfrm>
                <a:off x="4608" y="240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4" name="Line 103">
                <a:extLst>
                  <a:ext uri="{FF2B5EF4-FFF2-40B4-BE49-F238E27FC236}">
                    <a16:creationId xmlns:a16="http://schemas.microsoft.com/office/drawing/2014/main" id="{2C8330F5-3585-498B-B6FC-831B5F7EFB80}"/>
                  </a:ext>
                </a:extLst>
              </p:cNvPr>
              <p:cNvSpPr>
                <a:spLocks noChangeShapeType="1"/>
              </p:cNvSpPr>
              <p:nvPr/>
            </p:nvSpPr>
            <p:spPr bwMode="auto">
              <a:xfrm>
                <a:off x="3696"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5" name="Line 104">
                <a:extLst>
                  <a:ext uri="{FF2B5EF4-FFF2-40B4-BE49-F238E27FC236}">
                    <a16:creationId xmlns:a16="http://schemas.microsoft.com/office/drawing/2014/main" id="{F5F35673-5B76-460F-B324-4B13971E6979}"/>
                  </a:ext>
                </a:extLst>
              </p:cNvPr>
              <p:cNvSpPr>
                <a:spLocks noChangeShapeType="1"/>
              </p:cNvSpPr>
              <p:nvPr/>
            </p:nvSpPr>
            <p:spPr bwMode="auto">
              <a:xfrm flipV="1">
                <a:off x="3744" y="18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6" name="Line 105">
                <a:extLst>
                  <a:ext uri="{FF2B5EF4-FFF2-40B4-BE49-F238E27FC236}">
                    <a16:creationId xmlns:a16="http://schemas.microsoft.com/office/drawing/2014/main" id="{E90FAE51-A7CC-4D81-8155-564D40A58D81}"/>
                  </a:ext>
                </a:extLst>
              </p:cNvPr>
              <p:cNvSpPr>
                <a:spLocks noChangeShapeType="1"/>
              </p:cNvSpPr>
              <p:nvPr/>
            </p:nvSpPr>
            <p:spPr bwMode="auto">
              <a:xfrm flipH="1" flipV="1">
                <a:off x="4944" y="1872"/>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7" name="Line 106">
                <a:extLst>
                  <a:ext uri="{FF2B5EF4-FFF2-40B4-BE49-F238E27FC236}">
                    <a16:creationId xmlns:a16="http://schemas.microsoft.com/office/drawing/2014/main" id="{B969B0DB-F41C-40A2-89BA-BE8CE4588252}"/>
                  </a:ext>
                </a:extLst>
              </p:cNvPr>
              <p:cNvSpPr>
                <a:spLocks noChangeShapeType="1"/>
              </p:cNvSpPr>
              <p:nvPr/>
            </p:nvSpPr>
            <p:spPr bwMode="auto">
              <a:xfrm flipV="1">
                <a:off x="4560" y="1824"/>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8" name="Line 107">
                <a:extLst>
                  <a:ext uri="{FF2B5EF4-FFF2-40B4-BE49-F238E27FC236}">
                    <a16:creationId xmlns:a16="http://schemas.microsoft.com/office/drawing/2014/main" id="{368AA4BE-FAE0-4A46-84B3-849CC754934D}"/>
                  </a:ext>
                </a:extLst>
              </p:cNvPr>
              <p:cNvSpPr>
                <a:spLocks noChangeShapeType="1"/>
              </p:cNvSpPr>
              <p:nvPr/>
            </p:nvSpPr>
            <p:spPr bwMode="auto">
              <a:xfrm flipH="1">
                <a:off x="4608" y="187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9" name="Line 108">
                <a:extLst>
                  <a:ext uri="{FF2B5EF4-FFF2-40B4-BE49-F238E27FC236}">
                    <a16:creationId xmlns:a16="http://schemas.microsoft.com/office/drawing/2014/main" id="{207357DD-00E2-43A3-8864-6159984BA96F}"/>
                  </a:ext>
                </a:extLst>
              </p:cNvPr>
              <p:cNvSpPr>
                <a:spLocks noChangeShapeType="1"/>
              </p:cNvSpPr>
              <p:nvPr/>
            </p:nvSpPr>
            <p:spPr bwMode="auto">
              <a:xfrm>
                <a:off x="2592" y="148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grpSp>
        <p:sp>
          <p:nvSpPr>
            <p:cNvPr id="260" name="Line 107">
              <a:extLst>
                <a:ext uri="{FF2B5EF4-FFF2-40B4-BE49-F238E27FC236}">
                  <a16:creationId xmlns:a16="http://schemas.microsoft.com/office/drawing/2014/main" id="{2E2D3559-E37D-412E-9F4D-D68B3FFE89C7}"/>
                </a:ext>
              </a:extLst>
            </p:cNvPr>
            <p:cNvSpPr>
              <a:spLocks noChangeShapeType="1"/>
            </p:cNvSpPr>
            <p:nvPr/>
          </p:nvSpPr>
          <p:spPr bwMode="auto">
            <a:xfrm>
              <a:off x="7820816" y="3505791"/>
              <a:ext cx="280987" cy="423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1" name="Line 107">
              <a:extLst>
                <a:ext uri="{FF2B5EF4-FFF2-40B4-BE49-F238E27FC236}">
                  <a16:creationId xmlns:a16="http://schemas.microsoft.com/office/drawing/2014/main" id="{36965EB3-D43D-4424-BA85-DC651BB2775F}"/>
                </a:ext>
              </a:extLst>
            </p:cNvPr>
            <p:cNvSpPr>
              <a:spLocks noChangeShapeType="1"/>
            </p:cNvSpPr>
            <p:nvPr/>
          </p:nvSpPr>
          <p:spPr bwMode="auto">
            <a:xfrm flipH="1">
              <a:off x="3555205" y="3463845"/>
              <a:ext cx="536575" cy="556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2" name="Line 107">
              <a:extLst>
                <a:ext uri="{FF2B5EF4-FFF2-40B4-BE49-F238E27FC236}">
                  <a16:creationId xmlns:a16="http://schemas.microsoft.com/office/drawing/2014/main" id="{BB4EDA1A-D9BC-4AF8-A3E3-364023CBC4B7}"/>
                </a:ext>
              </a:extLst>
            </p:cNvPr>
            <p:cNvSpPr>
              <a:spLocks noChangeShapeType="1"/>
            </p:cNvSpPr>
            <p:nvPr/>
          </p:nvSpPr>
          <p:spPr bwMode="auto">
            <a:xfrm>
              <a:off x="4315617" y="3536303"/>
              <a:ext cx="552444" cy="48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grpSp>
    </p:spTree>
    <p:extLst>
      <p:ext uri="{BB962C8B-B14F-4D97-AF65-F5344CB8AC3E}">
        <p14:creationId xmlns:p14="http://schemas.microsoft.com/office/powerpoint/2010/main" val="40224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Fibonacci Heap</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200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en-US" sz="2400" dirty="0">
                <a:solidFill>
                  <a:srgbClr val="080808"/>
                </a:solidFill>
              </a:rPr>
              <a:t>The Fibonacci heap data structure serves a dual purpose. </a:t>
            </a:r>
          </a:p>
          <a:p>
            <a:pPr lvl="1" algn="just">
              <a:buFont typeface="Arial" panose="020B0604020202020204" pitchFamily="34" charset="0"/>
              <a:buChar char="•"/>
            </a:pPr>
            <a:r>
              <a:rPr lang="en-US" altLang="en-US" sz="2400" dirty="0">
                <a:solidFill>
                  <a:srgbClr val="080808"/>
                </a:solidFill>
              </a:rPr>
              <a:t>First, it supports a set of operations that constitutes what is known as a “mergeable heap.” </a:t>
            </a:r>
          </a:p>
          <a:p>
            <a:pPr lvl="1" algn="just">
              <a:buFont typeface="Arial" panose="020B0604020202020204" pitchFamily="34" charset="0"/>
              <a:buChar char="•"/>
            </a:pPr>
            <a:r>
              <a:rPr lang="en-US" altLang="en-US" sz="2400" dirty="0">
                <a:solidFill>
                  <a:srgbClr val="080808"/>
                </a:solidFill>
              </a:rPr>
              <a:t>Second, several Fibonacci-heap operations run in constant amortized time, which makes this data structure well suited for applications that invoke these operations frequently.</a:t>
            </a:r>
            <a:endParaRPr lang="en-US" altLang="en-US" sz="2400" dirty="0">
              <a:solidFill>
                <a:srgbClr val="FF0000"/>
              </a:solidFill>
            </a:endParaRPr>
          </a:p>
        </p:txBody>
      </p:sp>
    </p:spTree>
    <p:extLst>
      <p:ext uri="{BB962C8B-B14F-4D97-AF65-F5344CB8AC3E}">
        <p14:creationId xmlns:p14="http://schemas.microsoft.com/office/powerpoint/2010/main" val="1840161814"/>
      </p:ext>
    </p:extLst>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11391</TotalTime>
  <Words>6201</Words>
  <Application>Microsoft Office PowerPoint</Application>
  <PresentationFormat>On-screen Show (4:3)</PresentationFormat>
  <Paragraphs>1428</Paragraphs>
  <Slides>74</Slides>
  <Notes>72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2" baseType="lpstr">
      <vt:lpstr>Arial</vt:lpstr>
      <vt:lpstr>Arial Black</vt:lpstr>
      <vt:lpstr>Calibri</vt:lpstr>
      <vt:lpstr>Cambria Math</vt:lpstr>
      <vt:lpstr>Tahoma</vt:lpstr>
      <vt:lpstr>Times New Roman</vt:lpstr>
      <vt:lpstr>10069045</vt:lpstr>
      <vt:lpstr>Equation</vt:lpstr>
      <vt:lpstr>Algorithm Analysis and Design   Advanced Data Structure  (Fibonacci Heap) </vt:lpstr>
      <vt:lpstr>Overview</vt:lpstr>
      <vt:lpstr>Fibonacci Heap</vt:lpstr>
      <vt:lpstr>Fibonacci Heap(Structure)</vt:lpstr>
      <vt:lpstr>Fibonacci Heap(Structure)</vt:lpstr>
      <vt:lpstr>Fibonacci Heap (Structure)</vt:lpstr>
      <vt:lpstr>Fibonacci Heap(Structure)</vt:lpstr>
      <vt:lpstr>Fibonacci Heap(Structure)</vt:lpstr>
      <vt:lpstr>Fibonacci Heap</vt:lpstr>
      <vt:lpstr>Fibonacci Heap</vt:lpstr>
      <vt:lpstr>Fibonacci Heap</vt:lpstr>
      <vt:lpstr>Fibonacci Heap</vt:lpstr>
      <vt:lpstr>Fibonacci Heap</vt:lpstr>
      <vt:lpstr>Fibonacci Heap</vt:lpstr>
      <vt:lpstr>Fibonacci Heap</vt:lpstr>
      <vt:lpstr>Fibonacci Heap</vt:lpstr>
      <vt:lpstr>Fibonacci Heap</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Fibonacci Heap (Operations)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Satyasundara Mahapatra</cp:lastModifiedBy>
  <cp:revision>705</cp:revision>
  <dcterms:created xsi:type="dcterms:W3CDTF">2008-04-22T09:26:06Z</dcterms:created>
  <dcterms:modified xsi:type="dcterms:W3CDTF">2020-11-25T16:01:21Z</dcterms:modified>
</cp:coreProperties>
</file>