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35"/>
  </p:notesMasterIdLst>
  <p:sldIdLst>
    <p:sldId id="256" r:id="rId2"/>
    <p:sldId id="286" r:id="rId3"/>
    <p:sldId id="988" r:id="rId4"/>
    <p:sldId id="1057" r:id="rId5"/>
    <p:sldId id="1058" r:id="rId6"/>
    <p:sldId id="1059" r:id="rId7"/>
    <p:sldId id="1060" r:id="rId8"/>
    <p:sldId id="1061" r:id="rId9"/>
    <p:sldId id="1062" r:id="rId10"/>
    <p:sldId id="1063" r:id="rId11"/>
    <p:sldId id="1064" r:id="rId12"/>
    <p:sldId id="1065" r:id="rId13"/>
    <p:sldId id="1066" r:id="rId14"/>
    <p:sldId id="1067" r:id="rId15"/>
    <p:sldId id="1068" r:id="rId16"/>
    <p:sldId id="986" r:id="rId17"/>
    <p:sldId id="1069" r:id="rId18"/>
    <p:sldId id="1070" r:id="rId19"/>
    <p:sldId id="1071" r:id="rId20"/>
    <p:sldId id="1072" r:id="rId21"/>
    <p:sldId id="1073" r:id="rId22"/>
    <p:sldId id="1084" r:id="rId23"/>
    <p:sldId id="1074" r:id="rId24"/>
    <p:sldId id="1075" r:id="rId25"/>
    <p:sldId id="1076" r:id="rId26"/>
    <p:sldId id="1077" r:id="rId27"/>
    <p:sldId id="1078" r:id="rId28"/>
    <p:sldId id="1079" r:id="rId29"/>
    <p:sldId id="1080" r:id="rId30"/>
    <p:sldId id="1081" r:id="rId31"/>
    <p:sldId id="1082" r:id="rId32"/>
    <p:sldId id="1083" r:id="rId33"/>
    <p:sldId id="284" r:id="rId34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8764" autoAdjust="0"/>
  </p:normalViewPr>
  <p:slideViewPr>
    <p:cSldViewPr>
      <p:cViewPr varScale="1">
        <p:scale>
          <a:sx n="73" d="100"/>
          <a:sy n="73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4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7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51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7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8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1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2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0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4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7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23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6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05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50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73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25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09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7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3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6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13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6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6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7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0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1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8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1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9.png"/><Relationship Id="rId5" Type="http://schemas.openxmlformats.org/officeDocument/2006/relationships/image" Target="../media/image54.png"/><Relationship Id="rId10" Type="http://schemas.openxmlformats.org/officeDocument/2006/relationships/image" Target="../media/image88.png"/><Relationship Id="rId4" Type="http://schemas.openxmlformats.org/officeDocument/2006/relationships/image" Target="../media/image53.png"/><Relationship Id="rId9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1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9.png"/><Relationship Id="rId5" Type="http://schemas.openxmlformats.org/officeDocument/2006/relationships/image" Target="../media/image54.png"/><Relationship Id="rId10" Type="http://schemas.openxmlformats.org/officeDocument/2006/relationships/image" Target="../media/image88.png"/><Relationship Id="rId4" Type="http://schemas.openxmlformats.org/officeDocument/2006/relationships/image" Target="../media/image53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52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54.png"/><Relationship Id="rId10" Type="http://schemas.openxmlformats.org/officeDocument/2006/relationships/image" Target="../media/image87.png"/><Relationship Id="rId4" Type="http://schemas.openxmlformats.org/officeDocument/2006/relationships/image" Target="../media/image5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91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89.png"/><Relationship Id="rId1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(Skip List and Tries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>
                <a:solidFill>
                  <a:srgbClr val="000000"/>
                </a:solidFill>
              </a:rPr>
              <a:t>Lecture - 44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119 at k=2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2990B4-FB9D-4F3D-8024-8C328380225F}"/>
              </a:ext>
            </a:extLst>
          </p:cNvPr>
          <p:cNvGrpSpPr/>
          <p:nvPr/>
        </p:nvGrpSpPr>
        <p:grpSpPr>
          <a:xfrm>
            <a:off x="1259631" y="3148468"/>
            <a:ext cx="6919380" cy="1936716"/>
            <a:chOff x="1259631" y="3148468"/>
            <a:chExt cx="6919380" cy="193671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FB1029F-B32B-4870-AD64-4776C8900852}"/>
                </a:ext>
              </a:extLst>
            </p:cNvPr>
            <p:cNvGrpSpPr/>
            <p:nvPr/>
          </p:nvGrpSpPr>
          <p:grpSpPr>
            <a:xfrm>
              <a:off x="1259631" y="3148468"/>
              <a:ext cx="6919380" cy="1933146"/>
              <a:chOff x="2293561" y="3695963"/>
              <a:chExt cx="8118118" cy="216266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15A795B-97E8-42FD-8E49-06B0B55951F4}"/>
                  </a:ext>
                </a:extLst>
              </p:cNvPr>
              <p:cNvGrpSpPr/>
              <p:nvPr/>
            </p:nvGrpSpPr>
            <p:grpSpPr>
              <a:xfrm>
                <a:off x="2297788" y="5453839"/>
                <a:ext cx="8113891" cy="404791"/>
                <a:chOff x="1546614" y="3765840"/>
                <a:chExt cx="8113891" cy="404791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DEED273B-B25C-4207-B968-D7CCB1916E98}"/>
                    </a:ext>
                  </a:extLst>
                </p:cNvPr>
                <p:cNvGrpSpPr/>
                <p:nvPr/>
              </p:nvGrpSpPr>
              <p:grpSpPr>
                <a:xfrm>
                  <a:off x="2735580" y="3765840"/>
                  <a:ext cx="6924925" cy="404791"/>
                  <a:chOff x="2735580" y="3765840"/>
                  <a:chExt cx="6924925" cy="4047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Oval 15">
                        <a:extLst>
                          <a:ext uri="{FF2B5EF4-FFF2-40B4-BE49-F238E27FC236}">
                            <a16:creationId xmlns:a16="http://schemas.microsoft.com/office/drawing/2014/main" id="{D37A63A4-3B88-472C-9A13-D8B0109BEF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0" name="Oval 15">
                        <a:extLst>
                          <a:ext uri="{FF2B5EF4-FFF2-40B4-BE49-F238E27FC236}">
                            <a16:creationId xmlns:a16="http://schemas.microsoft.com/office/drawing/2014/main" id="{D37A63A4-3B88-472C-9A13-D8B0109BEF8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1" name="Oval 15">
                    <a:extLst>
                      <a:ext uri="{FF2B5EF4-FFF2-40B4-BE49-F238E27FC236}">
                        <a16:creationId xmlns:a16="http://schemas.microsoft.com/office/drawing/2014/main" id="{BE840740-3523-4D7A-8941-97C94939B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2" name="Oval 15">
                    <a:extLst>
                      <a:ext uri="{FF2B5EF4-FFF2-40B4-BE49-F238E27FC236}">
                        <a16:creationId xmlns:a16="http://schemas.microsoft.com/office/drawing/2014/main" id="{271E3F99-FA96-4992-90FD-4A93D7B0F1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0980" y="376814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14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3" name="Oval 15">
                    <a:extLst>
                      <a:ext uri="{FF2B5EF4-FFF2-40B4-BE49-F238E27FC236}">
                        <a16:creationId xmlns:a16="http://schemas.microsoft.com/office/drawing/2014/main" id="{381B9ADC-E916-4247-8C05-D98699249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5694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4" name="Oval 15">
                    <a:extLst>
                      <a:ext uri="{FF2B5EF4-FFF2-40B4-BE49-F238E27FC236}">
                        <a16:creationId xmlns:a16="http://schemas.microsoft.com/office/drawing/2014/main" id="{E8648855-5269-4CBB-B0F4-B975448050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7856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32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5" name="Oval 15">
                    <a:extLst>
                      <a:ext uri="{FF2B5EF4-FFF2-40B4-BE49-F238E27FC236}">
                        <a16:creationId xmlns:a16="http://schemas.microsoft.com/office/drawing/2014/main" id="{623F0772-0D6F-48A4-94CC-E7BC2745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6" name="Oval 15">
                    <a:extLst>
                      <a:ext uri="{FF2B5EF4-FFF2-40B4-BE49-F238E27FC236}">
                        <a16:creationId xmlns:a16="http://schemas.microsoft.com/office/drawing/2014/main" id="{8AEFA4C3-740E-4991-B850-640B1F8779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7" name="Oval 15">
                    <a:extLst>
                      <a:ext uri="{FF2B5EF4-FFF2-40B4-BE49-F238E27FC236}">
                        <a16:creationId xmlns:a16="http://schemas.microsoft.com/office/drawing/2014/main" id="{E9166067-0323-4EFF-B5CD-3B1F09AEEA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376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85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Oval 15">
                        <a:extLst>
                          <a:ext uri="{FF2B5EF4-FFF2-40B4-BE49-F238E27FC236}">
                            <a16:creationId xmlns:a16="http://schemas.microsoft.com/office/drawing/2014/main" id="{E58FA72A-F8E9-494A-8E95-35919E8CAF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Oval 15">
                        <a:extLst>
                          <a:ext uri="{FF2B5EF4-FFF2-40B4-BE49-F238E27FC236}">
                            <a16:creationId xmlns:a16="http://schemas.microsoft.com/office/drawing/2014/main" id="{E58FA72A-F8E9-494A-8E95-35919E8CAFA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9" name="Oval 15">
                    <a:extLst>
                      <a:ext uri="{FF2B5EF4-FFF2-40B4-BE49-F238E27FC236}">
                        <a16:creationId xmlns:a16="http://schemas.microsoft.com/office/drawing/2014/main" id="{DDC068CA-30E9-46E8-B139-89340A3001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5830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117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160" name="Straight Arrow Connector 159">
                    <a:extLst>
                      <a:ext uri="{FF2B5EF4-FFF2-40B4-BE49-F238E27FC236}">
                        <a16:creationId xmlns:a16="http://schemas.microsoft.com/office/drawing/2014/main" id="{94716CE4-BC75-4D9D-BDFD-062DE3267529}"/>
                      </a:ext>
                    </a:extLst>
                  </p:cNvPr>
                  <p:cNvCxnSpPr>
                    <a:stCxn id="150" idx="6"/>
                    <a:endCxn id="151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F19406F6-5F21-42BD-82A1-364D7A3C84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78799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A9CD8916-5CD0-4A2E-90CC-BC31C47391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38043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E783B593-F109-4972-9F09-8E30467AC28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7923" y="3972849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79B42D90-1B6C-45D1-B1CA-D75DF2E9E3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66016" y="397487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222DF286-E34E-451F-8D39-59371ED75A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>
                    <a:extLst>
                      <a:ext uri="{FF2B5EF4-FFF2-40B4-BE49-F238E27FC236}">
                        <a16:creationId xmlns:a16="http://schemas.microsoft.com/office/drawing/2014/main" id="{ABCC2B31-2235-48AE-92CD-7BF84A8451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78980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4C2F7808-1241-449E-9868-88737F0719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18568" y="3970543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Arrow Connector 167">
                    <a:extLst>
                      <a:ext uri="{FF2B5EF4-FFF2-40B4-BE49-F238E27FC236}">
                        <a16:creationId xmlns:a16="http://schemas.microsoft.com/office/drawing/2014/main" id="{8E53897A-B8D9-42F2-95F1-DDDF6B7E77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7148" y="3962745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object 424">
                  <a:extLst>
                    <a:ext uri="{FF2B5EF4-FFF2-40B4-BE49-F238E27FC236}">
                      <a16:creationId xmlns:a16="http://schemas.microsoft.com/office/drawing/2014/main" id="{6257B87F-63FE-45BD-8135-44BEDD2D09CB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1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665D4023-7DF8-47A0-9377-FE4329EA7F2D}"/>
                  </a:ext>
                </a:extLst>
              </p:cNvPr>
              <p:cNvGrpSpPr/>
              <p:nvPr/>
            </p:nvGrpSpPr>
            <p:grpSpPr>
              <a:xfrm>
                <a:off x="2293561" y="4817430"/>
                <a:ext cx="8118117" cy="651767"/>
                <a:chOff x="2293562" y="4817430"/>
                <a:chExt cx="8118117" cy="651767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E2685833-F723-465E-8765-1E6780EECC47}"/>
                    </a:ext>
                  </a:extLst>
                </p:cNvPr>
                <p:cNvGrpSpPr/>
                <p:nvPr/>
              </p:nvGrpSpPr>
              <p:grpSpPr>
                <a:xfrm>
                  <a:off x="2293562" y="4817430"/>
                  <a:ext cx="8118117" cy="400655"/>
                  <a:chOff x="1546614" y="3761543"/>
                  <a:chExt cx="8118117" cy="400655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81CC8F7F-37CA-4DD1-A128-DC260BA7BB95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1543"/>
                    <a:ext cx="6929151" cy="400655"/>
                    <a:chOff x="2735580" y="3761543"/>
                    <a:chExt cx="6929151" cy="40065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7" name="Oval 15">
                          <a:extLst>
                            <a:ext uri="{FF2B5EF4-FFF2-40B4-BE49-F238E27FC236}">
                              <a16:creationId xmlns:a16="http://schemas.microsoft.com/office/drawing/2014/main" id="{DF852479-1246-4582-AF4B-19CA4BB5E2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7" name="Oval 15">
                          <a:extLst>
                            <a:ext uri="{FF2B5EF4-FFF2-40B4-BE49-F238E27FC236}">
                              <a16:creationId xmlns:a16="http://schemas.microsoft.com/office/drawing/2014/main" id="{DF852479-1246-4582-AF4B-19CA4BB5E23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23636" t="-3448" r="-1818" b="-18966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8" name="Oval 15">
                      <a:extLst>
                        <a:ext uri="{FF2B5EF4-FFF2-40B4-BE49-F238E27FC236}">
                          <a16:creationId xmlns:a16="http://schemas.microsoft.com/office/drawing/2014/main" id="{ECA2C8A0-F6AF-4A9D-9C87-36EDD767A1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307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39" name="Oval 15">
                      <a:extLst>
                        <a:ext uri="{FF2B5EF4-FFF2-40B4-BE49-F238E27FC236}">
                          <a16:creationId xmlns:a16="http://schemas.microsoft.com/office/drawing/2014/main" id="{F8B2DC68-1EF0-48D1-90B4-2DACE64A8A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40" name="Oval 15">
                      <a:extLst>
                        <a:ext uri="{FF2B5EF4-FFF2-40B4-BE49-F238E27FC236}">
                          <a16:creationId xmlns:a16="http://schemas.microsoft.com/office/drawing/2014/main" id="{432F7E93-23AB-438A-A1CC-064CCF25E2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41" name="Oval 15">
                      <a:extLst>
                        <a:ext uri="{FF2B5EF4-FFF2-40B4-BE49-F238E27FC236}">
                          <a16:creationId xmlns:a16="http://schemas.microsoft.com/office/drawing/2014/main" id="{AB361C4D-7AD3-4091-9152-AED579359B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8033" y="3781198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2" name="Oval 15">
                          <a:extLst>
                            <a:ext uri="{FF2B5EF4-FFF2-40B4-BE49-F238E27FC236}">
                              <a16:creationId xmlns:a16="http://schemas.microsoft.com/office/drawing/2014/main" id="{C5FBCE5E-C2DA-490C-815B-459CCBEA3F0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2" name="Oval 15">
                          <a:extLst>
                            <a:ext uri="{FF2B5EF4-FFF2-40B4-BE49-F238E27FC236}">
                              <a16:creationId xmlns:a16="http://schemas.microsoft.com/office/drawing/2014/main" id="{C5FBCE5E-C2DA-490C-815B-459CCBEA3F0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DA5A9B33-F15D-4970-8455-67C89B05743E}"/>
                        </a:ext>
                      </a:extLst>
                    </p:cNvPr>
                    <p:cNvCxnSpPr>
                      <a:stCxn id="137" idx="6"/>
                      <a:endCxn id="138" idx="2"/>
                    </p:cNvCxnSpPr>
                    <p:nvPr/>
                  </p:nvCxnSpPr>
                  <p:spPr>
                    <a:xfrm flipV="1">
                      <a:off x="3116580" y="3956340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Arrow Connector 143">
                      <a:extLst>
                        <a:ext uri="{FF2B5EF4-FFF2-40B4-BE49-F238E27FC236}">
                          <a16:creationId xmlns:a16="http://schemas.microsoft.com/office/drawing/2014/main" id="{A97C18FC-A8A9-41E3-AB3B-2043AC13604E}"/>
                        </a:ext>
                      </a:extLst>
                    </p:cNvPr>
                    <p:cNvCxnSpPr>
                      <a:cxnSpLocks/>
                      <a:endCxn id="139" idx="2"/>
                    </p:cNvCxnSpPr>
                    <p:nvPr/>
                  </p:nvCxnSpPr>
                  <p:spPr>
                    <a:xfrm flipV="1">
                      <a:off x="3779795" y="3954957"/>
                      <a:ext cx="906895" cy="231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Arrow Connector 144">
                      <a:extLst>
                        <a:ext uri="{FF2B5EF4-FFF2-40B4-BE49-F238E27FC236}">
                          <a16:creationId xmlns:a16="http://schemas.microsoft.com/office/drawing/2014/main" id="{F7FFB83B-156B-4E60-9B4E-5C4288624BFF}"/>
                        </a:ext>
                      </a:extLst>
                    </p:cNvPr>
                    <p:cNvCxnSpPr>
                      <a:cxnSpLocks/>
                      <a:stCxn id="139" idx="6"/>
                      <a:endCxn id="140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Arrow Connector 145">
                      <a:extLst>
                        <a:ext uri="{FF2B5EF4-FFF2-40B4-BE49-F238E27FC236}">
                          <a16:creationId xmlns:a16="http://schemas.microsoft.com/office/drawing/2014/main" id="{188FDCA6-BEA9-47F7-B5B1-0085384D36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4306" y="3971698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Arrow Connector 146">
                      <a:extLst>
                        <a:ext uri="{FF2B5EF4-FFF2-40B4-BE49-F238E27FC236}">
                          <a16:creationId xmlns:a16="http://schemas.microsoft.com/office/drawing/2014/main" id="{36607D6D-F1A6-40EB-B308-0F46B25459C8}"/>
                        </a:ext>
                      </a:extLst>
                    </p:cNvPr>
                    <p:cNvCxnSpPr>
                      <a:cxnSpLocks/>
                      <a:stCxn id="141" idx="6"/>
                      <a:endCxn id="67" idx="2"/>
                    </p:cNvCxnSpPr>
                    <p:nvPr/>
                  </p:nvCxnSpPr>
                  <p:spPr>
                    <a:xfrm flipV="1">
                      <a:off x="7039034" y="3949991"/>
                      <a:ext cx="1583093" cy="217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6" name="object 424">
                    <a:extLst>
                      <a:ext uri="{FF2B5EF4-FFF2-40B4-BE49-F238E27FC236}">
                        <a16:creationId xmlns:a16="http://schemas.microsoft.com/office/drawing/2014/main" id="{6B419C90-812A-49E6-8998-B06C24C65F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2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4485EAF5-B6DF-4C17-9173-85843582ACEB}"/>
                    </a:ext>
                  </a:extLst>
                </p:cNvPr>
                <p:cNvCxnSpPr>
                  <a:stCxn id="137" idx="4"/>
                  <a:endCxn id="150" idx="0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547DF34-2772-4EDC-84EC-B404AF7A92ED}"/>
                    </a:ext>
                  </a:extLst>
                </p:cNvPr>
                <p:cNvCxnSpPr/>
                <p:nvPr/>
              </p:nvCxnSpPr>
              <p:spPr>
                <a:xfrm>
                  <a:off x="4333482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960FEFCA-25BD-4297-8B0D-D5FB83DD8EF5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3D410D54-2582-4E4D-B770-5643F8AD0850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EF4036C-37FE-4DC7-A374-C4BD5C8E2536}"/>
                    </a:ext>
                  </a:extLst>
                </p:cNvPr>
                <p:cNvCxnSpPr/>
                <p:nvPr/>
              </p:nvCxnSpPr>
              <p:spPr>
                <a:xfrm>
                  <a:off x="7606982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11274DB7-E391-4737-AF39-45125EB0E6B1}"/>
                    </a:ext>
                  </a:extLst>
                </p:cNvPr>
                <p:cNvCxnSpPr/>
                <p:nvPr/>
              </p:nvCxnSpPr>
              <p:spPr>
                <a:xfrm>
                  <a:off x="9558323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215F1C1-157F-4A78-8894-702997B7A98C}"/>
                  </a:ext>
                </a:extLst>
              </p:cNvPr>
              <p:cNvGrpSpPr/>
              <p:nvPr/>
            </p:nvGrpSpPr>
            <p:grpSpPr>
              <a:xfrm>
                <a:off x="2312033" y="4177224"/>
                <a:ext cx="8096380" cy="649347"/>
                <a:chOff x="2293562" y="4820216"/>
                <a:chExt cx="8096380" cy="649347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EB8D74E0-BA8E-47FF-B698-1C354C937D5A}"/>
                    </a:ext>
                  </a:extLst>
                </p:cNvPr>
                <p:cNvGrpSpPr/>
                <p:nvPr/>
              </p:nvGrpSpPr>
              <p:grpSpPr>
                <a:xfrm>
                  <a:off x="2293562" y="4820216"/>
                  <a:ext cx="8096380" cy="384820"/>
                  <a:chOff x="1546614" y="3764329"/>
                  <a:chExt cx="8096380" cy="384820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3C372A0-4AD7-433F-B460-03AE88A15326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4329"/>
                    <a:ext cx="6907414" cy="384820"/>
                    <a:chOff x="2735580" y="3764329"/>
                    <a:chExt cx="6907414" cy="3848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Oval 15">
                          <a:extLst>
                            <a:ext uri="{FF2B5EF4-FFF2-40B4-BE49-F238E27FC236}">
                              <a16:creationId xmlns:a16="http://schemas.microsoft.com/office/drawing/2014/main" id="{CDD52D6D-3A08-43B3-8552-E34F595A79D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1" name="Oval 15">
                          <a:extLst>
                            <a:ext uri="{FF2B5EF4-FFF2-40B4-BE49-F238E27FC236}">
                              <a16:creationId xmlns:a16="http://schemas.microsoft.com/office/drawing/2014/main" id="{CDD52D6D-3A08-43B3-8552-E34F595A79D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7"/>
                          <a:stretch>
                            <a:fillRect l="-21429" t="-3509" r="-1786" b="-21053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22" name="Oval 15">
                      <a:extLst>
                        <a:ext uri="{FF2B5EF4-FFF2-40B4-BE49-F238E27FC236}">
                          <a16:creationId xmlns:a16="http://schemas.microsoft.com/office/drawing/2014/main" id="{20C9C52E-6D65-48B1-A51A-CB0B745C0B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23" name="Oval 15">
                      <a:extLst>
                        <a:ext uri="{FF2B5EF4-FFF2-40B4-BE49-F238E27FC236}">
                          <a16:creationId xmlns:a16="http://schemas.microsoft.com/office/drawing/2014/main" id="{4DD02988-5D78-4743-B16B-54A43FA0CF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Oval 15">
                          <a:extLst>
                            <a:ext uri="{FF2B5EF4-FFF2-40B4-BE49-F238E27FC236}">
                              <a16:creationId xmlns:a16="http://schemas.microsoft.com/office/drawing/2014/main" id="{18AD2A73-1922-4011-AA03-819C62664EF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4" name="Oval 15">
                          <a:extLst>
                            <a:ext uri="{FF2B5EF4-FFF2-40B4-BE49-F238E27FC236}">
                              <a16:creationId xmlns:a16="http://schemas.microsoft.com/office/drawing/2014/main" id="{18AD2A73-1922-4011-AA03-819C62664EF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DB2E4B49-F25A-4A32-8D2A-247AB13308B2}"/>
                        </a:ext>
                      </a:extLst>
                    </p:cNvPr>
                    <p:cNvCxnSpPr>
                      <a:cxnSpLocks/>
                      <a:stCxn id="121" idx="6"/>
                      <a:endCxn id="122" idx="2"/>
                    </p:cNvCxnSpPr>
                    <p:nvPr/>
                  </p:nvCxnSpPr>
                  <p:spPr>
                    <a:xfrm flipV="1">
                      <a:off x="3116580" y="3954957"/>
                      <a:ext cx="1570110" cy="36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64B5E43E-21DE-4C6D-8FA6-E6B4CE58CFFD}"/>
                        </a:ext>
                      </a:extLst>
                    </p:cNvPr>
                    <p:cNvCxnSpPr>
                      <a:cxnSpLocks/>
                      <a:stCxn id="122" idx="6"/>
                      <a:endCxn id="123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2DFB2F79-4B0B-48A5-9DD7-8F27B3A66705}"/>
                        </a:ext>
                      </a:extLst>
                    </p:cNvPr>
                    <p:cNvCxnSpPr>
                      <a:cxnSpLocks/>
                      <a:stCxn id="123" idx="6"/>
                      <a:endCxn id="124" idx="2"/>
                    </p:cNvCxnSpPr>
                    <p:nvPr/>
                  </p:nvCxnSpPr>
                  <p:spPr>
                    <a:xfrm flipV="1">
                      <a:off x="6394306" y="3954829"/>
                      <a:ext cx="2867688" cy="15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object 424">
                    <a:extLst>
                      <a:ext uri="{FF2B5EF4-FFF2-40B4-BE49-F238E27FC236}">
                        <a16:creationId xmlns:a16="http://schemas.microsoft.com/office/drawing/2014/main" id="{C7A0CBF8-558D-41BD-9B8B-59246E85CE1C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3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18386E5-B370-4096-A1F8-D6C5A039781D}"/>
                    </a:ext>
                  </a:extLst>
                </p:cNvPr>
                <p:cNvCxnSpPr>
                  <a:stCxn id="121" idx="4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C81BC5C-4235-4CD5-8BB1-BB23DB483401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B2F0AADB-8C97-4553-A0E7-81FFD346DA8A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B626987-C2DB-424D-9FEF-E5423F7CCC2D}"/>
                    </a:ext>
                  </a:extLst>
                </p:cNvPr>
                <p:cNvCxnSpPr/>
                <p:nvPr/>
              </p:nvCxnSpPr>
              <p:spPr>
                <a:xfrm>
                  <a:off x="10222510" y="5218451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object 424">
                <a:extLst>
                  <a:ext uri="{FF2B5EF4-FFF2-40B4-BE49-F238E27FC236}">
                    <a16:creationId xmlns:a16="http://schemas.microsoft.com/office/drawing/2014/main" id="{FF34F5FF-9181-4D4C-A51E-8F0B4C8209DA}"/>
                  </a:ext>
                </a:extLst>
              </p:cNvPr>
              <p:cNvSpPr txBox="1"/>
              <p:nvPr/>
            </p:nvSpPr>
            <p:spPr>
              <a:xfrm>
                <a:off x="2533016" y="3695963"/>
                <a:ext cx="743585" cy="3242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Tahoma"/>
                    <a:cs typeface="Tahoma"/>
                  </a:rPr>
                  <a:t>  </a:t>
                </a:r>
                <a:r>
                  <a:rPr lang="en-US" sz="1400" dirty="0">
                    <a:latin typeface="Tahoma"/>
                    <a:cs typeface="Tahoma"/>
                  </a:rPr>
                  <a:t>Top</a:t>
                </a:r>
                <a:endParaRPr sz="1400" dirty="0">
                  <a:latin typeface="Tahoma"/>
                  <a:cs typeface="Tahoma"/>
                </a:endParaRP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39C794AA-659B-40CF-8367-CC54925D315C}"/>
                  </a:ext>
                </a:extLst>
              </p:cNvPr>
              <p:cNvCxnSpPr>
                <a:stCxn id="112" idx="3"/>
                <a:endCxn id="121" idx="0"/>
              </p:cNvCxnSpPr>
              <p:nvPr/>
            </p:nvCxnSpPr>
            <p:spPr>
              <a:xfrm>
                <a:off x="3276600" y="3858078"/>
                <a:ext cx="414900" cy="322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FB91D67F-922D-4BCB-A35F-416A31D1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8E555CE-ECDB-4A44-A038-07C9D077EB84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C0D9CAF6-D1DB-46A0-9418-0A29CE5C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6E20CB4-FCC3-4CE2-B123-8F44E1B33BCF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DE94B8E-8A0C-46B0-8C43-FEC02DAA350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6444209" y="1194486"/>
            <a:ext cx="2699792" cy="878521"/>
          </a:xfrm>
          <a:prstGeom prst="wedgeEllipseCallout">
            <a:avLst>
              <a:gd name="adj1" fmla="val -11120"/>
              <a:gd name="adj2" fmla="val 271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Insertion of  119 at level(k)=2 done successfully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6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121 at k=4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259632" y="3148466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3509" r="-1786" b="-2105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878677" y="2152705"/>
            <a:ext cx="1897789" cy="633957"/>
          </a:xfrm>
          <a:prstGeom prst="wedgeEllipseCallout">
            <a:avLst>
              <a:gd name="adj1" fmla="val -38827"/>
              <a:gd name="adj2" fmla="val 13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Inser</a:t>
            </a:r>
            <a:r>
              <a:rPr lang="en-US" sz="1600" dirty="0">
                <a:solidFill>
                  <a:schemeClr val="tx1"/>
                </a:solidFill>
              </a:rPr>
              <a:t> 121 at level(k)=4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0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50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121 at k=4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[Note: If k is larger than the current number of levels, add new levels and update the top pointer]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6636217" y="994254"/>
            <a:ext cx="2615938" cy="826144"/>
          </a:xfrm>
          <a:prstGeom prst="wedgeEllipseCallout">
            <a:avLst>
              <a:gd name="adj1" fmla="val -18694"/>
              <a:gd name="adj2" fmla="val 18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Insertion of 121 at level(k)=4 done successfully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9BF-97E0-4157-A06D-D6E387A6477A}"/>
              </a:ext>
            </a:extLst>
          </p:cNvPr>
          <p:cNvGrpSpPr/>
          <p:nvPr/>
        </p:nvGrpSpPr>
        <p:grpSpPr>
          <a:xfrm>
            <a:off x="1259631" y="2494381"/>
            <a:ext cx="6919380" cy="2590803"/>
            <a:chOff x="1259631" y="2494381"/>
            <a:chExt cx="6919380" cy="259080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1263234" y="4719783"/>
              <a:ext cx="6915777" cy="361831"/>
              <a:chOff x="1546614" y="3765840"/>
              <a:chExt cx="8113891" cy="404791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924925" cy="404791"/>
                <a:chOff x="2735580" y="3765840"/>
                <a:chExt cx="6924925" cy="404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3509" r="-1786" b="-2105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79505" y="3789631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279505" y="3789631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1259631" y="4150915"/>
              <a:ext cx="6919379" cy="582596"/>
              <a:chOff x="2293562" y="4817430"/>
              <a:chExt cx="8118117" cy="65176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17430"/>
                <a:ext cx="8118117" cy="400655"/>
                <a:chOff x="1546614" y="3761543"/>
                <a:chExt cx="8118117" cy="400655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1543"/>
                  <a:ext cx="6929151" cy="400655"/>
                  <a:chOff x="2735580" y="3761543"/>
                  <a:chExt cx="6929151" cy="4006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3731" y="3761543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83731" y="3761543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67" idx="2"/>
                  </p:cNvCxnSpPr>
                  <p:nvPr/>
                </p:nvCxnSpPr>
                <p:spPr>
                  <a:xfrm flipV="1">
                    <a:off x="7039034" y="3949991"/>
                    <a:ext cx="1583093" cy="217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1275375" y="3578653"/>
              <a:ext cx="6900852" cy="580433"/>
              <a:chOff x="2293562" y="4820216"/>
              <a:chExt cx="8096380" cy="64934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216"/>
                <a:ext cx="8096380" cy="384820"/>
                <a:chOff x="1546614" y="3764329"/>
                <a:chExt cx="8096380" cy="384820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329"/>
                  <a:ext cx="6907414" cy="384820"/>
                  <a:chOff x="2735580" y="3764329"/>
                  <a:chExt cx="6907414" cy="3848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stCxn id="123" idx="6"/>
                    <a:endCxn id="90" idx="2"/>
                  </p:cNvCxnSpPr>
                  <p:nvPr/>
                </p:nvCxnSpPr>
                <p:spPr>
                  <a:xfrm flipV="1">
                    <a:off x="6394306" y="3954494"/>
                    <a:ext cx="2187334" cy="18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10222510" y="5218451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1475656" y="2494381"/>
              <a:ext cx="633786" cy="2898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2109442" y="2639293"/>
              <a:ext cx="232139" cy="46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FB91D67F-922D-4BCB-A35F-416A31D1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121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8E555CE-ECDB-4A44-A038-07C9D077EB84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C0D9CAF6-D1DB-46A0-9418-0A29CE5C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121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6E20CB4-FCC3-4CE2-B123-8F44E1B33BCF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DE94B8E-8A0C-46B0-8C43-FEC02DAA350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D1620B3-8998-429F-8F75-2DA4A6D8D8FA}"/>
                </a:ext>
              </a:extLst>
            </p:cNvPr>
            <p:cNvGrpSpPr/>
            <p:nvPr/>
          </p:nvGrpSpPr>
          <p:grpSpPr>
            <a:xfrm>
              <a:off x="1265590" y="3028706"/>
              <a:ext cx="6900852" cy="580433"/>
              <a:chOff x="2293562" y="4820216"/>
              <a:chExt cx="8096380" cy="64934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F318DC6-02D3-4CAD-9623-A2A045A86150}"/>
                  </a:ext>
                </a:extLst>
              </p:cNvPr>
              <p:cNvGrpSpPr/>
              <p:nvPr/>
            </p:nvGrpSpPr>
            <p:grpSpPr>
              <a:xfrm>
                <a:off x="2293562" y="4820216"/>
                <a:ext cx="8096380" cy="384820"/>
                <a:chOff x="1546614" y="3764329"/>
                <a:chExt cx="8096380" cy="384820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00474014-789D-4B8E-B49E-40649189712C}"/>
                    </a:ext>
                  </a:extLst>
                </p:cNvPr>
                <p:cNvGrpSpPr/>
                <p:nvPr/>
              </p:nvGrpSpPr>
              <p:grpSpPr>
                <a:xfrm>
                  <a:off x="2735580" y="3764329"/>
                  <a:ext cx="6907414" cy="384820"/>
                  <a:chOff x="2735580" y="3764329"/>
                  <a:chExt cx="6907414" cy="3848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Oval 15">
                        <a:extLst>
                          <a:ext uri="{FF2B5EF4-FFF2-40B4-BE49-F238E27FC236}">
                            <a16:creationId xmlns:a16="http://schemas.microsoft.com/office/drawing/2014/main" id="{671B14A2-4423-4779-9B4A-B8D8F614F0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3" name="Oval 15">
                        <a:extLst>
                          <a:ext uri="{FF2B5EF4-FFF2-40B4-BE49-F238E27FC236}">
                            <a16:creationId xmlns:a16="http://schemas.microsoft.com/office/drawing/2014/main" id="{671B14A2-4423-4779-9B4A-B8D8F614F0F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5" name="Oval 15">
                    <a:extLst>
                      <a:ext uri="{FF2B5EF4-FFF2-40B4-BE49-F238E27FC236}">
                        <a16:creationId xmlns:a16="http://schemas.microsoft.com/office/drawing/2014/main" id="{CA2B316C-F8BB-41EB-B8D4-B02D19692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93121" y="3765840"/>
                    <a:ext cx="381000" cy="381000"/>
                  </a:xfrm>
                  <a:prstGeom prst="ellipse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121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Oval 15">
                        <a:extLst>
                          <a:ext uri="{FF2B5EF4-FFF2-40B4-BE49-F238E27FC236}">
                            <a16:creationId xmlns:a16="http://schemas.microsoft.com/office/drawing/2014/main" id="{EBA8FE5B-B75B-45FA-A8FE-6F669550B1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" name="Oval 15">
                        <a:extLst>
                          <a:ext uri="{FF2B5EF4-FFF2-40B4-BE49-F238E27FC236}">
                            <a16:creationId xmlns:a16="http://schemas.microsoft.com/office/drawing/2014/main" id="{EBA8FE5B-B75B-45FA-A8FE-6F669550B13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61994" y="376432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C50C7208-CDF5-48BA-B18A-4DB50E3E57FD}"/>
                      </a:ext>
                    </a:extLst>
                  </p:cNvPr>
                  <p:cNvCxnSpPr>
                    <a:cxnSpLocks/>
                    <a:stCxn id="83" idx="6"/>
                    <a:endCxn id="85" idx="2"/>
                  </p:cNvCxnSpPr>
                  <p:nvPr/>
                </p:nvCxnSpPr>
                <p:spPr>
                  <a:xfrm flipV="1">
                    <a:off x="3116580" y="3956341"/>
                    <a:ext cx="5476540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BBFD0902-D1EB-4170-B19C-5A4A5994C4A9}"/>
                      </a:ext>
                    </a:extLst>
                  </p:cNvPr>
                  <p:cNvCxnSpPr>
                    <a:cxnSpLocks/>
                    <a:stCxn id="85" idx="6"/>
                    <a:endCxn id="86" idx="2"/>
                  </p:cNvCxnSpPr>
                  <p:nvPr/>
                </p:nvCxnSpPr>
                <p:spPr>
                  <a:xfrm flipV="1">
                    <a:off x="8974121" y="3954829"/>
                    <a:ext cx="287873" cy="15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object 424">
                  <a:extLst>
                    <a:ext uri="{FF2B5EF4-FFF2-40B4-BE49-F238E27FC236}">
                      <a16:creationId xmlns:a16="http://schemas.microsoft.com/office/drawing/2014/main" id="{5B508B05-5CEE-45DE-B11E-2C4FEEEBF9CA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4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C020449-9823-4FA2-A046-0134DA7748C2}"/>
                  </a:ext>
                </a:extLst>
              </p:cNvPr>
              <p:cNvCxnSpPr>
                <a:stCxn id="83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A8DD722-F75A-4F14-80B8-EEE10DEE8C25}"/>
                  </a:ext>
                </a:extLst>
              </p:cNvPr>
              <p:cNvCxnSpPr/>
              <p:nvPr/>
            </p:nvCxnSpPr>
            <p:spPr>
              <a:xfrm>
                <a:off x="9526343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82FB41B-4293-4966-9757-22906C71EEC3}"/>
                  </a:ext>
                </a:extLst>
              </p:cNvPr>
              <p:cNvCxnSpPr/>
              <p:nvPr/>
            </p:nvCxnSpPr>
            <p:spPr>
              <a:xfrm>
                <a:off x="10222510" y="5218451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8DFBA5F5-6ADE-49A0-9E05-D660274B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595" y="3578353"/>
              <a:ext cx="324741" cy="34056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121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0FE918C-81CF-4531-8B56-CE319EF04650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 flipV="1">
              <a:off x="7596336" y="3747285"/>
              <a:ext cx="245365" cy="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A322C80-A09A-42EC-97D5-3B8A7EF4748E}"/>
                </a:ext>
              </a:extLst>
            </p:cNvPr>
            <p:cNvCxnSpPr/>
            <p:nvPr/>
          </p:nvCxnSpPr>
          <p:spPr>
            <a:xfrm>
              <a:off x="7430364" y="3924801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48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50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Deleting a key X 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Apply Find x in all the levels, and delete the key X by using the standard 'delete from a linked list'  method.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If one or more of the upper levels are empty,  remove them and update  the top pointer.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: Delete 71 from level 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5486789" y="3133150"/>
            <a:ext cx="2362229" cy="633957"/>
          </a:xfrm>
          <a:prstGeom prst="wedgeEllipseCallout">
            <a:avLst>
              <a:gd name="adj1" fmla="val -29114"/>
              <a:gd name="adj2" fmla="val 19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Delete 71  from level(k)=2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C1B40DD-23C5-4B3D-AE71-A5163317EC4D}"/>
              </a:ext>
            </a:extLst>
          </p:cNvPr>
          <p:cNvGrpSpPr/>
          <p:nvPr/>
        </p:nvGrpSpPr>
        <p:grpSpPr>
          <a:xfrm>
            <a:off x="1268764" y="3717032"/>
            <a:ext cx="6919380" cy="1936716"/>
            <a:chOff x="1259631" y="3148468"/>
            <a:chExt cx="6919380" cy="19367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557B58D-A126-4455-BAA8-06E14387F3F2}"/>
                </a:ext>
              </a:extLst>
            </p:cNvPr>
            <p:cNvGrpSpPr/>
            <p:nvPr/>
          </p:nvGrpSpPr>
          <p:grpSpPr>
            <a:xfrm>
              <a:off x="1259631" y="3148468"/>
              <a:ext cx="6919380" cy="1933146"/>
              <a:chOff x="2293561" y="3695963"/>
              <a:chExt cx="8118118" cy="216266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47AEE1DC-DC56-47AF-8F71-75909ADE01F2}"/>
                  </a:ext>
                </a:extLst>
              </p:cNvPr>
              <p:cNvGrpSpPr/>
              <p:nvPr/>
            </p:nvGrpSpPr>
            <p:grpSpPr>
              <a:xfrm>
                <a:off x="2297788" y="5453839"/>
                <a:ext cx="8113891" cy="404791"/>
                <a:chOff x="1546614" y="3765840"/>
                <a:chExt cx="8113891" cy="404791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37AF456-AF1A-476B-8473-15D1E19BDB85}"/>
                    </a:ext>
                  </a:extLst>
                </p:cNvPr>
                <p:cNvGrpSpPr/>
                <p:nvPr/>
              </p:nvGrpSpPr>
              <p:grpSpPr>
                <a:xfrm>
                  <a:off x="2735580" y="3765840"/>
                  <a:ext cx="6924925" cy="404791"/>
                  <a:chOff x="2735580" y="3765840"/>
                  <a:chExt cx="6924925" cy="4047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2" name="Oval 15">
                    <a:extLst>
                      <a:ext uri="{FF2B5EF4-FFF2-40B4-BE49-F238E27FC236}">
                        <a16:creationId xmlns:a16="http://schemas.microsoft.com/office/drawing/2014/main" id="{41B6CEFC-0573-44B0-B3C9-A067590FB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3" name="Oval 15">
                    <a:extLst>
                      <a:ext uri="{FF2B5EF4-FFF2-40B4-BE49-F238E27FC236}">
                        <a16:creationId xmlns:a16="http://schemas.microsoft.com/office/drawing/2014/main" id="{8DED85B8-5B72-417A-AE20-CF6B70D107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0980" y="376814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14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4" name="Oval 15">
                    <a:extLst>
                      <a:ext uri="{FF2B5EF4-FFF2-40B4-BE49-F238E27FC236}">
                        <a16:creationId xmlns:a16="http://schemas.microsoft.com/office/drawing/2014/main" id="{67B1E23C-1087-44EB-9B4C-E141A18AF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5694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5" name="Oval 15">
                    <a:extLst>
                      <a:ext uri="{FF2B5EF4-FFF2-40B4-BE49-F238E27FC236}">
                        <a16:creationId xmlns:a16="http://schemas.microsoft.com/office/drawing/2014/main" id="{4DE2B19B-C01B-41CA-89BF-48978EE12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7856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32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6" name="Oval 15">
                    <a:extLst>
                      <a:ext uri="{FF2B5EF4-FFF2-40B4-BE49-F238E27FC236}">
                        <a16:creationId xmlns:a16="http://schemas.microsoft.com/office/drawing/2014/main" id="{C6B69727-2DFD-4499-B954-0184EA266B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7" name="Oval 15">
                    <a:extLst>
                      <a:ext uri="{FF2B5EF4-FFF2-40B4-BE49-F238E27FC236}">
                        <a16:creationId xmlns:a16="http://schemas.microsoft.com/office/drawing/2014/main" id="{08C36EC1-B616-4ECE-B42D-BAA46F62C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8" name="Oval 15">
                    <a:extLst>
                      <a:ext uri="{FF2B5EF4-FFF2-40B4-BE49-F238E27FC236}">
                        <a16:creationId xmlns:a16="http://schemas.microsoft.com/office/drawing/2014/main" id="{EBE87F68-2659-4BE7-9801-FB4CA9DFA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376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85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0" name="Oval 15">
                    <a:extLst>
                      <a:ext uri="{FF2B5EF4-FFF2-40B4-BE49-F238E27FC236}">
                        <a16:creationId xmlns:a16="http://schemas.microsoft.com/office/drawing/2014/main" id="{7A005941-A26C-46A1-88A9-5514B2A08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5830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117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BE91217A-461E-4FF0-9994-C070295BA9DA}"/>
                      </a:ext>
                    </a:extLst>
                  </p:cNvPr>
                  <p:cNvCxnSpPr>
                    <a:stCxn id="261" idx="6"/>
                    <a:endCxn id="262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75A2EA6D-BC18-45F5-8CE1-60D0CE217B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78799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12F55BC2-78C3-4AAD-A818-98A64BA320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38043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>
                    <a:extLst>
                      <a:ext uri="{FF2B5EF4-FFF2-40B4-BE49-F238E27FC236}">
                        <a16:creationId xmlns:a16="http://schemas.microsoft.com/office/drawing/2014/main" id="{BED047D5-AFA5-4F59-A04E-629C24DB4C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7923" y="3972849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>
                    <a:extLst>
                      <a:ext uri="{FF2B5EF4-FFF2-40B4-BE49-F238E27FC236}">
                        <a16:creationId xmlns:a16="http://schemas.microsoft.com/office/drawing/2014/main" id="{31BEC77E-2906-45BA-A2C4-FB5BC48175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66016" y="397487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>
                    <a:extLst>
                      <a:ext uri="{FF2B5EF4-FFF2-40B4-BE49-F238E27FC236}">
                        <a16:creationId xmlns:a16="http://schemas.microsoft.com/office/drawing/2014/main" id="{4E53B550-4D1A-41AC-81C1-D6DE1A0D94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>
                    <a:extLst>
                      <a:ext uri="{FF2B5EF4-FFF2-40B4-BE49-F238E27FC236}">
                        <a16:creationId xmlns:a16="http://schemas.microsoft.com/office/drawing/2014/main" id="{7CE8AE85-85F4-48C9-90E5-ACCB97F1FD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78980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1D0BB33C-F1AE-453B-AF3B-4A731AFE0C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18568" y="3970543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1380B4F4-BA41-4BBA-A150-570DAD6EA9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7148" y="3962745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bject 424">
                  <a:extLst>
                    <a:ext uri="{FF2B5EF4-FFF2-40B4-BE49-F238E27FC236}">
                      <a16:creationId xmlns:a16="http://schemas.microsoft.com/office/drawing/2014/main" id="{851A586A-AD69-49B9-8304-4FF550345D58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1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38FC4674-DF89-459F-BB3D-69751C4ECE28}"/>
                  </a:ext>
                </a:extLst>
              </p:cNvPr>
              <p:cNvGrpSpPr/>
              <p:nvPr/>
            </p:nvGrpSpPr>
            <p:grpSpPr>
              <a:xfrm>
                <a:off x="2293561" y="4817430"/>
                <a:ext cx="8118117" cy="651767"/>
                <a:chOff x="2293562" y="4817430"/>
                <a:chExt cx="8118117" cy="651767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D9FAECCD-510B-496E-8A99-C0F418C41C23}"/>
                    </a:ext>
                  </a:extLst>
                </p:cNvPr>
                <p:cNvGrpSpPr/>
                <p:nvPr/>
              </p:nvGrpSpPr>
              <p:grpSpPr>
                <a:xfrm>
                  <a:off x="2293562" y="4817430"/>
                  <a:ext cx="8118117" cy="400655"/>
                  <a:chOff x="1546614" y="3761543"/>
                  <a:chExt cx="8118117" cy="400655"/>
                </a:xfrm>
              </p:grpSpPr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37A1BF78-221A-4D9B-BAFE-BAEB99D86A95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1543"/>
                    <a:ext cx="6929151" cy="400655"/>
                    <a:chOff x="2735580" y="3761543"/>
                    <a:chExt cx="6929151" cy="40065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21429" t="-1724" r="-1786" b="-20690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9" name="Oval 15">
                      <a:extLst>
                        <a:ext uri="{FF2B5EF4-FFF2-40B4-BE49-F238E27FC236}">
                          <a16:creationId xmlns:a16="http://schemas.microsoft.com/office/drawing/2014/main" id="{5D3BBFC2-C5E0-490C-BBAC-8C999BFC1B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307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0" name="Oval 15">
                      <a:extLst>
                        <a:ext uri="{FF2B5EF4-FFF2-40B4-BE49-F238E27FC236}">
                          <a16:creationId xmlns:a16="http://schemas.microsoft.com/office/drawing/2014/main" id="{FB13C504-6D82-4A39-82B3-FBE2D915D7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1" name="Oval 15">
                      <a:extLst>
                        <a:ext uri="{FF2B5EF4-FFF2-40B4-BE49-F238E27FC236}">
                          <a16:creationId xmlns:a16="http://schemas.microsoft.com/office/drawing/2014/main" id="{A7F0C776-671E-4E3C-9E95-AC73F343C8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2" name="Oval 15">
                      <a:extLst>
                        <a:ext uri="{FF2B5EF4-FFF2-40B4-BE49-F238E27FC236}">
                          <a16:creationId xmlns:a16="http://schemas.microsoft.com/office/drawing/2014/main" id="{7DB809AD-4486-44F8-A360-D3C43684B9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8033" y="3781198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54" name="Straight Arrow Connector 253">
                      <a:extLst>
                        <a:ext uri="{FF2B5EF4-FFF2-40B4-BE49-F238E27FC236}">
                          <a16:creationId xmlns:a16="http://schemas.microsoft.com/office/drawing/2014/main" id="{91A90A31-CE59-42FF-A940-3AC1054CE048}"/>
                        </a:ext>
                      </a:extLst>
                    </p:cNvPr>
                    <p:cNvCxnSpPr>
                      <a:stCxn id="248" idx="6"/>
                      <a:endCxn id="249" idx="2"/>
                    </p:cNvCxnSpPr>
                    <p:nvPr/>
                  </p:nvCxnSpPr>
                  <p:spPr>
                    <a:xfrm flipV="1">
                      <a:off x="3116580" y="3956340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C41BF4CB-3CCE-4BD8-8A9A-310E16C4E95B}"/>
                        </a:ext>
                      </a:extLst>
                    </p:cNvPr>
                    <p:cNvCxnSpPr>
                      <a:cxnSpLocks/>
                      <a:endCxn id="250" idx="2"/>
                    </p:cNvCxnSpPr>
                    <p:nvPr/>
                  </p:nvCxnSpPr>
                  <p:spPr>
                    <a:xfrm flipV="1">
                      <a:off x="3779795" y="3954957"/>
                      <a:ext cx="906895" cy="231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>
                      <a:extLst>
                        <a:ext uri="{FF2B5EF4-FFF2-40B4-BE49-F238E27FC236}">
                          <a16:creationId xmlns:a16="http://schemas.microsoft.com/office/drawing/2014/main" id="{EF3DCBF3-9F3D-4EC7-90A5-7DDFB171A7EA}"/>
                        </a:ext>
                      </a:extLst>
                    </p:cNvPr>
                    <p:cNvCxnSpPr>
                      <a:cxnSpLocks/>
                      <a:stCxn id="250" idx="6"/>
                      <a:endCxn id="251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Straight Arrow Connector 256">
                      <a:extLst>
                        <a:ext uri="{FF2B5EF4-FFF2-40B4-BE49-F238E27FC236}">
                          <a16:creationId xmlns:a16="http://schemas.microsoft.com/office/drawing/2014/main" id="{309EAE99-383C-402A-8D82-6ACA3D9119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4306" y="3971698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Straight Arrow Connector 257">
                      <a:extLst>
                        <a:ext uri="{FF2B5EF4-FFF2-40B4-BE49-F238E27FC236}">
                          <a16:creationId xmlns:a16="http://schemas.microsoft.com/office/drawing/2014/main" id="{522B299B-880F-4237-BE7F-990E896E5D1A}"/>
                        </a:ext>
                      </a:extLst>
                    </p:cNvPr>
                    <p:cNvCxnSpPr>
                      <a:cxnSpLocks/>
                      <a:stCxn id="252" idx="6"/>
                      <a:endCxn id="215" idx="2"/>
                    </p:cNvCxnSpPr>
                    <p:nvPr/>
                  </p:nvCxnSpPr>
                  <p:spPr>
                    <a:xfrm flipV="1">
                      <a:off x="7039034" y="3949991"/>
                      <a:ext cx="1583093" cy="217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object 424">
                    <a:extLst>
                      <a:ext uri="{FF2B5EF4-FFF2-40B4-BE49-F238E27FC236}">
                        <a16:creationId xmlns:a16="http://schemas.microsoft.com/office/drawing/2014/main" id="{5439CD95-C368-4E32-AB16-5BF14AC7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2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5DFFC93D-ED07-435B-BB17-876B06081001}"/>
                    </a:ext>
                  </a:extLst>
                </p:cNvPr>
                <p:cNvCxnSpPr>
                  <a:stCxn id="248" idx="4"/>
                  <a:endCxn id="261" idx="0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C0C7A57F-8172-4D2D-969E-310D9CEABF39}"/>
                    </a:ext>
                  </a:extLst>
                </p:cNvPr>
                <p:cNvCxnSpPr/>
                <p:nvPr/>
              </p:nvCxnSpPr>
              <p:spPr>
                <a:xfrm>
                  <a:off x="4333482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4B217248-869B-4D21-BC22-80B3517F5B6C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A92625FA-0D1A-406F-9094-5F058001641B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2DAD3F18-A3C1-43F2-B170-C4501FD5CA17}"/>
                    </a:ext>
                  </a:extLst>
                </p:cNvPr>
                <p:cNvCxnSpPr/>
                <p:nvPr/>
              </p:nvCxnSpPr>
              <p:spPr>
                <a:xfrm>
                  <a:off x="7606982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4C0B92D0-7B81-4A0E-A1FF-E421803E1916}"/>
                    </a:ext>
                  </a:extLst>
                </p:cNvPr>
                <p:cNvCxnSpPr/>
                <p:nvPr/>
              </p:nvCxnSpPr>
              <p:spPr>
                <a:xfrm>
                  <a:off x="9558323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A6EE6CA6-39B1-4015-A16C-70591E3074C6}"/>
                  </a:ext>
                </a:extLst>
              </p:cNvPr>
              <p:cNvGrpSpPr/>
              <p:nvPr/>
            </p:nvGrpSpPr>
            <p:grpSpPr>
              <a:xfrm>
                <a:off x="2312033" y="4177224"/>
                <a:ext cx="8096380" cy="649347"/>
                <a:chOff x="2293562" y="4820216"/>
                <a:chExt cx="8096380" cy="649347"/>
              </a:xfrm>
            </p:grpSpPr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65673C8C-8029-4196-82D8-8421434A68E5}"/>
                    </a:ext>
                  </a:extLst>
                </p:cNvPr>
                <p:cNvGrpSpPr/>
                <p:nvPr/>
              </p:nvGrpSpPr>
              <p:grpSpPr>
                <a:xfrm>
                  <a:off x="2293562" y="4820216"/>
                  <a:ext cx="8096380" cy="384820"/>
                  <a:chOff x="1546614" y="3764329"/>
                  <a:chExt cx="8096380" cy="384820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830B780-8871-4388-A692-2BE8DC049028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4329"/>
                    <a:ext cx="6907414" cy="384820"/>
                    <a:chOff x="2735580" y="3764329"/>
                    <a:chExt cx="6907414" cy="3848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7"/>
                          <a:stretch>
                            <a:fillRect l="-23636" t="-3448" r="-1818" b="-18966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33" name="Oval 15">
                      <a:extLst>
                        <a:ext uri="{FF2B5EF4-FFF2-40B4-BE49-F238E27FC236}">
                          <a16:creationId xmlns:a16="http://schemas.microsoft.com/office/drawing/2014/main" id="{191140C6-7552-4276-9C18-66A896677A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34" name="Oval 15">
                      <a:extLst>
                        <a:ext uri="{FF2B5EF4-FFF2-40B4-BE49-F238E27FC236}">
                          <a16:creationId xmlns:a16="http://schemas.microsoft.com/office/drawing/2014/main" id="{603F3376-9B14-4CEC-B1EA-8305AEB5C0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36" name="Straight Arrow Connector 235">
                      <a:extLst>
                        <a:ext uri="{FF2B5EF4-FFF2-40B4-BE49-F238E27FC236}">
                          <a16:creationId xmlns:a16="http://schemas.microsoft.com/office/drawing/2014/main" id="{82412D96-8DC8-4DC1-9BBF-28F2BED4A26E}"/>
                        </a:ext>
                      </a:extLst>
                    </p:cNvPr>
                    <p:cNvCxnSpPr>
                      <a:cxnSpLocks/>
                      <a:stCxn id="232" idx="6"/>
                      <a:endCxn id="233" idx="2"/>
                    </p:cNvCxnSpPr>
                    <p:nvPr/>
                  </p:nvCxnSpPr>
                  <p:spPr>
                    <a:xfrm flipV="1">
                      <a:off x="3116580" y="3954957"/>
                      <a:ext cx="1570110" cy="36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>
                      <a:extLst>
                        <a:ext uri="{FF2B5EF4-FFF2-40B4-BE49-F238E27FC236}">
                          <a16:creationId xmlns:a16="http://schemas.microsoft.com/office/drawing/2014/main" id="{DED43E27-D900-44CB-A096-995B4A4A2412}"/>
                        </a:ext>
                      </a:extLst>
                    </p:cNvPr>
                    <p:cNvCxnSpPr>
                      <a:cxnSpLocks/>
                      <a:stCxn id="233" idx="6"/>
                      <a:endCxn id="234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Arrow Connector 237">
                      <a:extLst>
                        <a:ext uri="{FF2B5EF4-FFF2-40B4-BE49-F238E27FC236}">
                          <a16:creationId xmlns:a16="http://schemas.microsoft.com/office/drawing/2014/main" id="{D0012B04-1D13-489A-B635-EE9EBD0B5577}"/>
                        </a:ext>
                      </a:extLst>
                    </p:cNvPr>
                    <p:cNvCxnSpPr>
                      <a:cxnSpLocks/>
                      <a:stCxn id="234" idx="6"/>
                      <a:endCxn id="235" idx="2"/>
                    </p:cNvCxnSpPr>
                    <p:nvPr/>
                  </p:nvCxnSpPr>
                  <p:spPr>
                    <a:xfrm flipV="1">
                      <a:off x="6394306" y="3954829"/>
                      <a:ext cx="2867688" cy="15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1" name="object 424">
                    <a:extLst>
                      <a:ext uri="{FF2B5EF4-FFF2-40B4-BE49-F238E27FC236}">
                        <a16:creationId xmlns:a16="http://schemas.microsoft.com/office/drawing/2014/main" id="{BA01AFD8-A1B0-455E-88F9-C3248A6C62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3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10FDDA0E-A157-4ED3-AFD8-48FB441D25C5}"/>
                    </a:ext>
                  </a:extLst>
                </p:cNvPr>
                <p:cNvCxnSpPr>
                  <a:stCxn id="232" idx="4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68D57506-95C7-48EA-AEED-E5EEFB9CECD0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EE19EC0B-4DB7-4DE7-BB5E-D60064C7FA48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011DBDBD-7959-408E-B1B0-8E7DC2F2E13F}"/>
                    </a:ext>
                  </a:extLst>
                </p:cNvPr>
                <p:cNvCxnSpPr/>
                <p:nvPr/>
              </p:nvCxnSpPr>
              <p:spPr>
                <a:xfrm>
                  <a:off x="10222510" y="5218451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object 424">
                <a:extLst>
                  <a:ext uri="{FF2B5EF4-FFF2-40B4-BE49-F238E27FC236}">
                    <a16:creationId xmlns:a16="http://schemas.microsoft.com/office/drawing/2014/main" id="{F534ACB6-C22C-4BBF-A8FD-C9C74FA793E0}"/>
                  </a:ext>
                </a:extLst>
              </p:cNvPr>
              <p:cNvSpPr txBox="1"/>
              <p:nvPr/>
            </p:nvSpPr>
            <p:spPr>
              <a:xfrm>
                <a:off x="2533016" y="3695963"/>
                <a:ext cx="743585" cy="3242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Tahoma"/>
                    <a:cs typeface="Tahoma"/>
                  </a:rPr>
                  <a:t>  </a:t>
                </a:r>
                <a:r>
                  <a:rPr lang="en-US" sz="1400" dirty="0">
                    <a:latin typeface="Tahoma"/>
                    <a:cs typeface="Tahoma"/>
                  </a:rPr>
                  <a:t>Top</a:t>
                </a:r>
                <a:endParaRPr sz="1400" dirty="0">
                  <a:latin typeface="Tahoma"/>
                  <a:cs typeface="Tahoma"/>
                </a:endParaRPr>
              </a:p>
            </p:txBody>
          </p: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DA5EAB9B-594F-475E-A4A5-85A4B6EA9E0B}"/>
                  </a:ext>
                </a:extLst>
              </p:cNvPr>
              <p:cNvCxnSpPr>
                <a:stCxn id="223" idx="3"/>
                <a:endCxn id="232" idx="0"/>
              </p:cNvCxnSpPr>
              <p:nvPr/>
            </p:nvCxnSpPr>
            <p:spPr>
              <a:xfrm>
                <a:off x="3276600" y="3858078"/>
                <a:ext cx="414900" cy="322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5" name="Oval 15">
              <a:extLst>
                <a:ext uri="{FF2B5EF4-FFF2-40B4-BE49-F238E27FC236}">
                  <a16:creationId xmlns:a16="http://schemas.microsoft.com/office/drawing/2014/main" id="{992DA86C-C933-4B02-A3AC-7378BDA7C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36DAE4CC-8ECE-4BF7-9685-B36C737C0FAA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Oval 15">
              <a:extLst>
                <a:ext uri="{FF2B5EF4-FFF2-40B4-BE49-F238E27FC236}">
                  <a16:creationId xmlns:a16="http://schemas.microsoft.com/office/drawing/2014/main" id="{09F5638E-9C00-4920-A89F-9BC4CE36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8B9FEF26-3AD6-4541-91F2-B1D272E53B71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65FAB01-240C-4148-A144-054B9D2A893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90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50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Deleting a key X 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Apply Find x in all the levels, and delete the key X by using the standard 'delete from a linked list'  method.</a:t>
            </a:r>
          </a:p>
          <a:p>
            <a:pPr marL="685800" lvl="1" algn="just" defTabSz="10160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80808"/>
                </a:solidFill>
              </a:rPr>
              <a:t>If one or more of the upper levels are empty,  remove them and update  the top pointer.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: Delete 71 from level 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2F2544D-53AB-4DB8-AC01-1F3772E81C05}"/>
              </a:ext>
            </a:extLst>
          </p:cNvPr>
          <p:cNvSpPr/>
          <p:nvPr/>
        </p:nvSpPr>
        <p:spPr>
          <a:xfrm>
            <a:off x="4644008" y="3133150"/>
            <a:ext cx="3541351" cy="633957"/>
          </a:xfrm>
          <a:prstGeom prst="wedgeEllipseCallout">
            <a:avLst>
              <a:gd name="adj1" fmla="val -16352"/>
              <a:gd name="adj2" fmla="val 223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Deletion of 71 done from level 2 successfully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C1B40DD-23C5-4B3D-AE71-A5163317EC4D}"/>
              </a:ext>
            </a:extLst>
          </p:cNvPr>
          <p:cNvGrpSpPr/>
          <p:nvPr/>
        </p:nvGrpSpPr>
        <p:grpSpPr>
          <a:xfrm>
            <a:off x="1268764" y="3717032"/>
            <a:ext cx="6919380" cy="1936716"/>
            <a:chOff x="1259631" y="3148468"/>
            <a:chExt cx="6919380" cy="19367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557B58D-A126-4455-BAA8-06E14387F3F2}"/>
                </a:ext>
              </a:extLst>
            </p:cNvPr>
            <p:cNvGrpSpPr/>
            <p:nvPr/>
          </p:nvGrpSpPr>
          <p:grpSpPr>
            <a:xfrm>
              <a:off x="1259631" y="3148468"/>
              <a:ext cx="6919380" cy="1933146"/>
              <a:chOff x="2293561" y="3695963"/>
              <a:chExt cx="8118118" cy="216266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47AEE1DC-DC56-47AF-8F71-75909ADE01F2}"/>
                  </a:ext>
                </a:extLst>
              </p:cNvPr>
              <p:cNvGrpSpPr/>
              <p:nvPr/>
            </p:nvGrpSpPr>
            <p:grpSpPr>
              <a:xfrm>
                <a:off x="2297788" y="5453839"/>
                <a:ext cx="8113891" cy="404791"/>
                <a:chOff x="1546614" y="3765840"/>
                <a:chExt cx="8113891" cy="404791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37AF456-AF1A-476B-8473-15D1E19BDB85}"/>
                    </a:ext>
                  </a:extLst>
                </p:cNvPr>
                <p:cNvGrpSpPr/>
                <p:nvPr/>
              </p:nvGrpSpPr>
              <p:grpSpPr>
                <a:xfrm>
                  <a:off x="2735580" y="3765840"/>
                  <a:ext cx="6924925" cy="404791"/>
                  <a:chOff x="2735580" y="3765840"/>
                  <a:chExt cx="6924925" cy="4047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1" name="Oval 15">
                        <a:extLst>
                          <a:ext uri="{FF2B5EF4-FFF2-40B4-BE49-F238E27FC236}">
                            <a16:creationId xmlns:a16="http://schemas.microsoft.com/office/drawing/2014/main" id="{CDD065F3-4458-4084-BD0B-34B9464AA0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2" name="Oval 15">
                    <a:extLst>
                      <a:ext uri="{FF2B5EF4-FFF2-40B4-BE49-F238E27FC236}">
                        <a16:creationId xmlns:a16="http://schemas.microsoft.com/office/drawing/2014/main" id="{41B6CEFC-0573-44B0-B3C9-A067590FB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3" name="Oval 15">
                    <a:extLst>
                      <a:ext uri="{FF2B5EF4-FFF2-40B4-BE49-F238E27FC236}">
                        <a16:creationId xmlns:a16="http://schemas.microsoft.com/office/drawing/2014/main" id="{8DED85B8-5B72-417A-AE20-CF6B70D107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0980" y="376814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14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4" name="Oval 15">
                    <a:extLst>
                      <a:ext uri="{FF2B5EF4-FFF2-40B4-BE49-F238E27FC236}">
                        <a16:creationId xmlns:a16="http://schemas.microsoft.com/office/drawing/2014/main" id="{67B1E23C-1087-44EB-9B4C-E141A18AF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5694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5" name="Oval 15">
                    <a:extLst>
                      <a:ext uri="{FF2B5EF4-FFF2-40B4-BE49-F238E27FC236}">
                        <a16:creationId xmlns:a16="http://schemas.microsoft.com/office/drawing/2014/main" id="{4DE2B19B-C01B-41CA-89BF-48978EE12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7856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32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6" name="Oval 15">
                    <a:extLst>
                      <a:ext uri="{FF2B5EF4-FFF2-40B4-BE49-F238E27FC236}">
                        <a16:creationId xmlns:a16="http://schemas.microsoft.com/office/drawing/2014/main" id="{C6B69727-2DFD-4499-B954-0184EA266B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68" name="Oval 15">
                    <a:extLst>
                      <a:ext uri="{FF2B5EF4-FFF2-40B4-BE49-F238E27FC236}">
                        <a16:creationId xmlns:a16="http://schemas.microsoft.com/office/drawing/2014/main" id="{EBE87F68-2659-4BE7-9801-FB4CA9DFA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4105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85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9" name="Oval 15">
                        <a:extLst>
                          <a:ext uri="{FF2B5EF4-FFF2-40B4-BE49-F238E27FC236}">
                            <a16:creationId xmlns:a16="http://schemas.microsoft.com/office/drawing/2014/main" id="{32CEF97B-239F-4E03-A5F6-12B8B894109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79505" y="3789631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0" name="Oval 15">
                    <a:extLst>
                      <a:ext uri="{FF2B5EF4-FFF2-40B4-BE49-F238E27FC236}">
                        <a16:creationId xmlns:a16="http://schemas.microsoft.com/office/drawing/2014/main" id="{7A005941-A26C-46A1-88A9-5514B2A08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5830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4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117</a:t>
                    </a:r>
                    <a:endParaRPr lang="zh-TW" altLang="en-US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BE91217A-461E-4FF0-9994-C070295BA9DA}"/>
                      </a:ext>
                    </a:extLst>
                  </p:cNvPr>
                  <p:cNvCxnSpPr>
                    <a:stCxn id="261" idx="6"/>
                    <a:endCxn id="262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75A2EA6D-BC18-45F5-8CE1-60D0CE217B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78799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12F55BC2-78C3-4AAD-A818-98A64BA320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38043" y="396505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>
                    <a:extLst>
                      <a:ext uri="{FF2B5EF4-FFF2-40B4-BE49-F238E27FC236}">
                        <a16:creationId xmlns:a16="http://schemas.microsoft.com/office/drawing/2014/main" id="{BED047D5-AFA5-4F59-A04E-629C24DB4C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7923" y="3972849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>
                    <a:extLst>
                      <a:ext uri="{FF2B5EF4-FFF2-40B4-BE49-F238E27FC236}">
                        <a16:creationId xmlns:a16="http://schemas.microsoft.com/office/drawing/2014/main" id="{31BEC77E-2906-45BA-A2C4-FB5BC48175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66016" y="3974874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>
                    <a:extLst>
                      <a:ext uri="{FF2B5EF4-FFF2-40B4-BE49-F238E27FC236}">
                        <a16:creationId xmlns:a16="http://schemas.microsoft.com/office/drawing/2014/main" id="{4E53B550-4D1A-41AC-81C1-D6DE1A0D943A}"/>
                      </a:ext>
                    </a:extLst>
                  </p:cNvPr>
                  <p:cNvCxnSpPr>
                    <a:cxnSpLocks/>
                    <a:stCxn id="266" idx="6"/>
                    <a:endCxn id="268" idx="2"/>
                  </p:cNvCxnSpPr>
                  <p:nvPr/>
                </p:nvCxnSpPr>
                <p:spPr>
                  <a:xfrm>
                    <a:off x="6394306" y="3956341"/>
                    <a:ext cx="9467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1D0BB33C-F1AE-453B-AF3B-4A731AFE0C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18568" y="3970543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1380B4F4-BA41-4BBA-A150-570DAD6EA9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7148" y="3962745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bject 424">
                  <a:extLst>
                    <a:ext uri="{FF2B5EF4-FFF2-40B4-BE49-F238E27FC236}">
                      <a16:creationId xmlns:a16="http://schemas.microsoft.com/office/drawing/2014/main" id="{851A586A-AD69-49B9-8304-4FF550345D58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1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38FC4674-DF89-459F-BB3D-69751C4ECE28}"/>
                  </a:ext>
                </a:extLst>
              </p:cNvPr>
              <p:cNvGrpSpPr/>
              <p:nvPr/>
            </p:nvGrpSpPr>
            <p:grpSpPr>
              <a:xfrm>
                <a:off x="2293561" y="4817430"/>
                <a:ext cx="8118117" cy="651767"/>
                <a:chOff x="2293562" y="4817430"/>
                <a:chExt cx="8118117" cy="651767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D9FAECCD-510B-496E-8A99-C0F418C41C23}"/>
                    </a:ext>
                  </a:extLst>
                </p:cNvPr>
                <p:cNvGrpSpPr/>
                <p:nvPr/>
              </p:nvGrpSpPr>
              <p:grpSpPr>
                <a:xfrm>
                  <a:off x="2293562" y="4817430"/>
                  <a:ext cx="8118117" cy="387606"/>
                  <a:chOff x="1546614" y="3761543"/>
                  <a:chExt cx="8118117" cy="387606"/>
                </a:xfrm>
              </p:grpSpPr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37A1BF78-221A-4D9B-BAFE-BAEB99D86A95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1543"/>
                    <a:ext cx="6929151" cy="387606"/>
                    <a:chOff x="2735580" y="3761543"/>
                    <a:chExt cx="6929151" cy="3876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8" name="Oval 15">
                          <a:extLst>
                            <a:ext uri="{FF2B5EF4-FFF2-40B4-BE49-F238E27FC236}">
                              <a16:creationId xmlns:a16="http://schemas.microsoft.com/office/drawing/2014/main" id="{7F30BB06-8F01-47D0-B6A2-93D1463AAEF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21429" t="-1724" r="-1786" b="-20690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9" name="Oval 15">
                      <a:extLst>
                        <a:ext uri="{FF2B5EF4-FFF2-40B4-BE49-F238E27FC236}">
                          <a16:creationId xmlns:a16="http://schemas.microsoft.com/office/drawing/2014/main" id="{5D3BBFC2-C5E0-490C-BBAC-8C999BFC1B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307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0" name="Oval 15">
                      <a:extLst>
                        <a:ext uri="{FF2B5EF4-FFF2-40B4-BE49-F238E27FC236}">
                          <a16:creationId xmlns:a16="http://schemas.microsoft.com/office/drawing/2014/main" id="{FB13C504-6D82-4A39-82B3-FBE2D915D7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51" name="Oval 15">
                      <a:extLst>
                        <a:ext uri="{FF2B5EF4-FFF2-40B4-BE49-F238E27FC236}">
                          <a16:creationId xmlns:a16="http://schemas.microsoft.com/office/drawing/2014/main" id="{A7F0C776-671E-4E3C-9E95-AC73F343C8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3" name="Oval 15">
                          <a:extLst>
                            <a:ext uri="{FF2B5EF4-FFF2-40B4-BE49-F238E27FC236}">
                              <a16:creationId xmlns:a16="http://schemas.microsoft.com/office/drawing/2014/main" id="{D398C12E-E74F-4255-B262-F2360B939A7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83731" y="3761543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54" name="Straight Arrow Connector 253">
                      <a:extLst>
                        <a:ext uri="{FF2B5EF4-FFF2-40B4-BE49-F238E27FC236}">
                          <a16:creationId xmlns:a16="http://schemas.microsoft.com/office/drawing/2014/main" id="{91A90A31-CE59-42FF-A940-3AC1054CE048}"/>
                        </a:ext>
                      </a:extLst>
                    </p:cNvPr>
                    <p:cNvCxnSpPr>
                      <a:stCxn id="248" idx="6"/>
                      <a:endCxn id="249" idx="2"/>
                    </p:cNvCxnSpPr>
                    <p:nvPr/>
                  </p:nvCxnSpPr>
                  <p:spPr>
                    <a:xfrm flipV="1">
                      <a:off x="3116580" y="3956340"/>
                      <a:ext cx="263727" cy="23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C41BF4CB-3CCE-4BD8-8A9A-310E16C4E95B}"/>
                        </a:ext>
                      </a:extLst>
                    </p:cNvPr>
                    <p:cNvCxnSpPr>
                      <a:cxnSpLocks/>
                      <a:endCxn id="250" idx="2"/>
                    </p:cNvCxnSpPr>
                    <p:nvPr/>
                  </p:nvCxnSpPr>
                  <p:spPr>
                    <a:xfrm flipV="1">
                      <a:off x="3779795" y="3954957"/>
                      <a:ext cx="906895" cy="231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>
                      <a:extLst>
                        <a:ext uri="{FF2B5EF4-FFF2-40B4-BE49-F238E27FC236}">
                          <a16:creationId xmlns:a16="http://schemas.microsoft.com/office/drawing/2014/main" id="{EF3DCBF3-9F3D-4EC7-90A5-7DDFB171A7EA}"/>
                        </a:ext>
                      </a:extLst>
                    </p:cNvPr>
                    <p:cNvCxnSpPr>
                      <a:cxnSpLocks/>
                      <a:stCxn id="250" idx="6"/>
                      <a:endCxn id="251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Straight Arrow Connector 257">
                      <a:extLst>
                        <a:ext uri="{FF2B5EF4-FFF2-40B4-BE49-F238E27FC236}">
                          <a16:creationId xmlns:a16="http://schemas.microsoft.com/office/drawing/2014/main" id="{522B299B-880F-4237-BE7F-990E896E5D1A}"/>
                        </a:ext>
                      </a:extLst>
                    </p:cNvPr>
                    <p:cNvCxnSpPr>
                      <a:cxnSpLocks/>
                      <a:stCxn id="251" idx="6"/>
                      <a:endCxn id="215" idx="2"/>
                    </p:cNvCxnSpPr>
                    <p:nvPr/>
                  </p:nvCxnSpPr>
                  <p:spPr>
                    <a:xfrm flipV="1">
                      <a:off x="6394306" y="3949991"/>
                      <a:ext cx="2227821" cy="63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object 424">
                    <a:extLst>
                      <a:ext uri="{FF2B5EF4-FFF2-40B4-BE49-F238E27FC236}">
                        <a16:creationId xmlns:a16="http://schemas.microsoft.com/office/drawing/2014/main" id="{5439CD95-C368-4E32-AB16-5BF14AC7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2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5DFFC93D-ED07-435B-BB17-876B06081001}"/>
                    </a:ext>
                  </a:extLst>
                </p:cNvPr>
                <p:cNvCxnSpPr>
                  <a:stCxn id="248" idx="4"/>
                  <a:endCxn id="261" idx="0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C0C7A57F-8172-4D2D-969E-310D9CEABF39}"/>
                    </a:ext>
                  </a:extLst>
                </p:cNvPr>
                <p:cNvCxnSpPr/>
                <p:nvPr/>
              </p:nvCxnSpPr>
              <p:spPr>
                <a:xfrm>
                  <a:off x="4333482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4B217248-869B-4D21-BC22-80B3517F5B6C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A92625FA-0D1A-406F-9094-5F058001641B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4C0B92D0-7B81-4A0E-A1FF-E421803E1916}"/>
                    </a:ext>
                  </a:extLst>
                </p:cNvPr>
                <p:cNvCxnSpPr/>
                <p:nvPr/>
              </p:nvCxnSpPr>
              <p:spPr>
                <a:xfrm>
                  <a:off x="9558323" y="5218085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A6EE6CA6-39B1-4015-A16C-70591E3074C6}"/>
                  </a:ext>
                </a:extLst>
              </p:cNvPr>
              <p:cNvGrpSpPr/>
              <p:nvPr/>
            </p:nvGrpSpPr>
            <p:grpSpPr>
              <a:xfrm>
                <a:off x="2312033" y="4177224"/>
                <a:ext cx="8096380" cy="649347"/>
                <a:chOff x="2293562" y="4820216"/>
                <a:chExt cx="8096380" cy="649347"/>
              </a:xfrm>
            </p:grpSpPr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65673C8C-8029-4196-82D8-8421434A68E5}"/>
                    </a:ext>
                  </a:extLst>
                </p:cNvPr>
                <p:cNvGrpSpPr/>
                <p:nvPr/>
              </p:nvGrpSpPr>
              <p:grpSpPr>
                <a:xfrm>
                  <a:off x="2293562" y="4820216"/>
                  <a:ext cx="8096380" cy="384820"/>
                  <a:chOff x="1546614" y="3764329"/>
                  <a:chExt cx="8096380" cy="384820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830B780-8871-4388-A692-2BE8DC049028}"/>
                      </a:ext>
                    </a:extLst>
                  </p:cNvPr>
                  <p:cNvGrpSpPr/>
                  <p:nvPr/>
                </p:nvGrpSpPr>
                <p:grpSpPr>
                  <a:xfrm>
                    <a:off x="2735580" y="3764329"/>
                    <a:ext cx="6907414" cy="384820"/>
                    <a:chOff x="2735580" y="3764329"/>
                    <a:chExt cx="6907414" cy="3848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2" name="Oval 15">
                          <a:extLst>
                            <a:ext uri="{FF2B5EF4-FFF2-40B4-BE49-F238E27FC236}">
                              <a16:creationId xmlns:a16="http://schemas.microsoft.com/office/drawing/2014/main" id="{9DC368A0-71AA-438C-A2CC-35F84973063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735580" y="376814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7"/>
                          <a:stretch>
                            <a:fillRect l="-23636" t="-3448" r="-1818" b="-18966"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33" name="Oval 15">
                      <a:extLst>
                        <a:ext uri="{FF2B5EF4-FFF2-40B4-BE49-F238E27FC236}">
                          <a16:creationId xmlns:a16="http://schemas.microsoft.com/office/drawing/2014/main" id="{191140C6-7552-4276-9C18-66A896677A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690" y="3764457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21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234" name="Oval 15">
                      <a:extLst>
                        <a:ext uri="{FF2B5EF4-FFF2-40B4-BE49-F238E27FC236}">
                          <a16:creationId xmlns:a16="http://schemas.microsoft.com/office/drawing/2014/main" id="{603F3376-9B14-4CEC-B1EA-8305AEB5C0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13306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37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kumimoji="1" sz="2400" b="1">
                              <a:solidFill>
                                <a:srgbClr val="000099"/>
                              </a:solidFill>
                              <a:latin typeface="Tahoma" panose="020B0604030504040204" pitchFamily="34" charset="0"/>
                              <a:ea typeface="全真行書" pitchFamily="49" charset="-128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rgbClr val="CC0000"/>
                              </a:solidFill>
                              <a:latin typeface="Tahoma" panose="020B0604030504040204" pitchFamily="34" charset="0"/>
                              <a:ea typeface="全真古印體" pitchFamily="49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16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全真中黑體" pitchFamily="49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kumimoji="1" sz="1400">
                              <a:solidFill>
                                <a:srgbClr val="FF9900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kumimoji="1"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新細明體" panose="02020500000000000000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5" name="Oval 15">
                          <a:extLst>
                            <a:ext uri="{FF2B5EF4-FFF2-40B4-BE49-F238E27FC236}">
                              <a16:creationId xmlns:a16="http://schemas.microsoft.com/office/drawing/2014/main" id="{121DA793-69C1-438B-AAC0-1B386F350DD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9261994" y="3764329"/>
                          <a:ext cx="381000" cy="381000"/>
                        </a:xfrm>
                        <a:prstGeom prst="ellipse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36" name="Straight Arrow Connector 235">
                      <a:extLst>
                        <a:ext uri="{FF2B5EF4-FFF2-40B4-BE49-F238E27FC236}">
                          <a16:creationId xmlns:a16="http://schemas.microsoft.com/office/drawing/2014/main" id="{82412D96-8DC8-4DC1-9BBF-28F2BED4A26E}"/>
                        </a:ext>
                      </a:extLst>
                    </p:cNvPr>
                    <p:cNvCxnSpPr>
                      <a:cxnSpLocks/>
                      <a:stCxn id="232" idx="6"/>
                      <a:endCxn id="233" idx="2"/>
                    </p:cNvCxnSpPr>
                    <p:nvPr/>
                  </p:nvCxnSpPr>
                  <p:spPr>
                    <a:xfrm flipV="1">
                      <a:off x="3116580" y="3954957"/>
                      <a:ext cx="1570110" cy="36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>
                      <a:extLst>
                        <a:ext uri="{FF2B5EF4-FFF2-40B4-BE49-F238E27FC236}">
                          <a16:creationId xmlns:a16="http://schemas.microsoft.com/office/drawing/2014/main" id="{DED43E27-D900-44CB-A096-995B4A4A2412}"/>
                        </a:ext>
                      </a:extLst>
                    </p:cNvPr>
                    <p:cNvCxnSpPr>
                      <a:cxnSpLocks/>
                      <a:stCxn id="233" idx="6"/>
                      <a:endCxn id="234" idx="2"/>
                    </p:cNvCxnSpPr>
                    <p:nvPr/>
                  </p:nvCxnSpPr>
                  <p:spPr>
                    <a:xfrm>
                      <a:off x="5067690" y="3954957"/>
                      <a:ext cx="945616" cy="138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Arrow Connector 237">
                      <a:extLst>
                        <a:ext uri="{FF2B5EF4-FFF2-40B4-BE49-F238E27FC236}">
                          <a16:creationId xmlns:a16="http://schemas.microsoft.com/office/drawing/2014/main" id="{D0012B04-1D13-489A-B635-EE9EBD0B5577}"/>
                        </a:ext>
                      </a:extLst>
                    </p:cNvPr>
                    <p:cNvCxnSpPr>
                      <a:cxnSpLocks/>
                      <a:stCxn id="234" idx="6"/>
                      <a:endCxn id="235" idx="2"/>
                    </p:cNvCxnSpPr>
                    <p:nvPr/>
                  </p:nvCxnSpPr>
                  <p:spPr>
                    <a:xfrm flipV="1">
                      <a:off x="6394306" y="3954829"/>
                      <a:ext cx="2867688" cy="151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1" name="object 424">
                    <a:extLst>
                      <a:ext uri="{FF2B5EF4-FFF2-40B4-BE49-F238E27FC236}">
                        <a16:creationId xmlns:a16="http://schemas.microsoft.com/office/drawing/2014/main" id="{BA01AFD8-A1B0-455E-88F9-C3248A6C62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6614" y="3812885"/>
                    <a:ext cx="743585" cy="25537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400" dirty="0">
                        <a:latin typeface="Tahoma"/>
                        <a:cs typeface="Tahoma"/>
                      </a:rPr>
                      <a:t>Level</a:t>
                    </a:r>
                    <a:r>
                      <a:rPr sz="1400" spc="-90" dirty="0">
                        <a:latin typeface="Tahoma"/>
                        <a:cs typeface="Tahoma"/>
                      </a:rPr>
                      <a:t> </a:t>
                    </a:r>
                    <a:r>
                      <a:rPr lang="en-US" sz="1400" dirty="0">
                        <a:latin typeface="Tahoma"/>
                        <a:cs typeface="Tahoma"/>
                      </a:rPr>
                      <a:t>3</a:t>
                    </a:r>
                    <a:endParaRPr sz="1400" dirty="0">
                      <a:latin typeface="Tahoma"/>
                      <a:cs typeface="Tahoma"/>
                    </a:endParaRPr>
                  </a:p>
                </p:txBody>
              </p:sp>
            </p:grp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10FDDA0E-A157-4ED3-AFD8-48FB441D25C5}"/>
                    </a:ext>
                  </a:extLst>
                </p:cNvPr>
                <p:cNvCxnSpPr>
                  <a:stCxn id="232" idx="4"/>
                </p:cNvCxnSpPr>
                <p:nvPr/>
              </p:nvCxnSpPr>
              <p:spPr>
                <a:xfrm>
                  <a:off x="3673028" y="5205036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68D57506-95C7-48EA-AEED-E5EEFB9CECD0}"/>
                    </a:ext>
                  </a:extLst>
                </p:cNvPr>
                <p:cNvCxnSpPr/>
                <p:nvPr/>
              </p:nvCxnSpPr>
              <p:spPr>
                <a:xfrm>
                  <a:off x="5611208" y="5201344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EE19EC0B-4DB7-4DE7-BB5E-D60064C7FA48}"/>
                    </a:ext>
                  </a:extLst>
                </p:cNvPr>
                <p:cNvCxnSpPr/>
                <p:nvPr/>
              </p:nvCxnSpPr>
              <p:spPr>
                <a:xfrm>
                  <a:off x="6946528" y="5209309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011DBDBD-7959-408E-B1B0-8E7DC2F2E13F}"/>
                    </a:ext>
                  </a:extLst>
                </p:cNvPr>
                <p:cNvCxnSpPr/>
                <p:nvPr/>
              </p:nvCxnSpPr>
              <p:spPr>
                <a:xfrm>
                  <a:off x="10222510" y="5218451"/>
                  <a:ext cx="4226" cy="251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object 424">
                <a:extLst>
                  <a:ext uri="{FF2B5EF4-FFF2-40B4-BE49-F238E27FC236}">
                    <a16:creationId xmlns:a16="http://schemas.microsoft.com/office/drawing/2014/main" id="{F534ACB6-C22C-4BBF-A8FD-C9C74FA793E0}"/>
                  </a:ext>
                </a:extLst>
              </p:cNvPr>
              <p:cNvSpPr txBox="1"/>
              <p:nvPr/>
            </p:nvSpPr>
            <p:spPr>
              <a:xfrm>
                <a:off x="2533016" y="3695963"/>
                <a:ext cx="743585" cy="3242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Tahoma"/>
                    <a:cs typeface="Tahoma"/>
                  </a:rPr>
                  <a:t>  </a:t>
                </a:r>
                <a:r>
                  <a:rPr lang="en-US" sz="1400" dirty="0">
                    <a:latin typeface="Tahoma"/>
                    <a:cs typeface="Tahoma"/>
                  </a:rPr>
                  <a:t>Top</a:t>
                </a:r>
                <a:endParaRPr sz="1400" dirty="0">
                  <a:latin typeface="Tahoma"/>
                  <a:cs typeface="Tahoma"/>
                </a:endParaRPr>
              </a:p>
            </p:txBody>
          </p: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DA5EAB9B-594F-475E-A4A5-85A4B6EA9E0B}"/>
                  </a:ext>
                </a:extLst>
              </p:cNvPr>
              <p:cNvCxnSpPr>
                <a:stCxn id="223" idx="3"/>
                <a:endCxn id="232" idx="0"/>
              </p:cNvCxnSpPr>
              <p:nvPr/>
            </p:nvCxnSpPr>
            <p:spPr>
              <a:xfrm>
                <a:off x="3276600" y="3858078"/>
                <a:ext cx="414900" cy="322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5" name="Oval 15">
              <a:extLst>
                <a:ext uri="{FF2B5EF4-FFF2-40B4-BE49-F238E27FC236}">
                  <a16:creationId xmlns:a16="http://schemas.microsoft.com/office/drawing/2014/main" id="{992DA86C-C933-4B02-A3AC-7378BDA7C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59" y="4149080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36DAE4CC-8ECE-4BF7-9685-B36C737C0FAA}"/>
                </a:ext>
              </a:extLst>
            </p:cNvPr>
            <p:cNvCxnSpPr/>
            <p:nvPr/>
          </p:nvCxnSpPr>
          <p:spPr>
            <a:xfrm flipV="1">
              <a:off x="7615100" y="4328315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Oval 15">
              <a:extLst>
                <a:ext uri="{FF2B5EF4-FFF2-40B4-BE49-F238E27FC236}">
                  <a16:creationId xmlns:a16="http://schemas.microsoft.com/office/drawing/2014/main" id="{09F5638E-9C00-4920-A89F-9BC4CE36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4744619"/>
              <a:ext cx="324741" cy="340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99"/>
                  </a:solidFill>
                  <a:latin typeface="Tahoma" panose="020B0604030504040204" pitchFamily="34" charset="0"/>
                  <a:ea typeface="全真行書" pitchFamily="49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全真古印體" pitchFamily="49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全真中黑體" pitchFamily="49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1400">
                  <a:solidFill>
                    <a:srgbClr val="FF9900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dirty="0">
                  <a:solidFill>
                    <a:schemeClr val="tx1"/>
                  </a:solidFill>
                  <a:ea typeface="新細明體" panose="02020500000000000000" pitchFamily="18" charset="-120"/>
                </a:rPr>
                <a:t>119</a:t>
              </a:r>
              <a:endParaRPr lang="zh-TW" altLang="en-US" sz="1400" b="0" dirty="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8B9FEF26-3AD6-4541-91F2-B1D272E53B71}"/>
                </a:ext>
              </a:extLst>
            </p:cNvPr>
            <p:cNvCxnSpPr/>
            <p:nvPr/>
          </p:nvCxnSpPr>
          <p:spPr>
            <a:xfrm flipV="1">
              <a:off x="7648724" y="4901114"/>
              <a:ext cx="224785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65FAB01-240C-4148-A144-054B9D2A893B}"/>
                </a:ext>
              </a:extLst>
            </p:cNvPr>
            <p:cNvCxnSpPr/>
            <p:nvPr/>
          </p:nvCxnSpPr>
          <p:spPr>
            <a:xfrm>
              <a:off x="8013857" y="4509049"/>
              <a:ext cx="3602" cy="224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58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0A41-D892-4EDC-A3E2-484544A5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/>
          <a:lstStyle/>
          <a:p>
            <a:r>
              <a:rPr lang="en-US" sz="4800" b="1" dirty="0" err="1">
                <a:solidFill>
                  <a:srgbClr val="080808"/>
                </a:solidFill>
              </a:rPr>
              <a:t>Trie</a:t>
            </a:r>
            <a:endParaRPr lang="en-IN" sz="48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6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214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Definition: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data structure for representing a collection of  strings.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In computer science, a </a:t>
            </a:r>
            <a:r>
              <a:rPr lang="en-US" altLang="en-US" sz="2200" dirty="0" err="1">
                <a:solidFill>
                  <a:srgbClr val="080808"/>
                </a:solidFill>
              </a:rPr>
              <a:t>trie</a:t>
            </a:r>
            <a:r>
              <a:rPr lang="en-US" altLang="en-US" sz="2200" dirty="0">
                <a:solidFill>
                  <a:srgbClr val="080808"/>
                </a:solidFill>
              </a:rPr>
              <a:t>, also called digital tree  and sometimes radix tree or prefix tree.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term </a:t>
            </a:r>
            <a:r>
              <a:rPr lang="en-US" altLang="en-US" sz="2200" dirty="0" err="1">
                <a:solidFill>
                  <a:srgbClr val="080808"/>
                </a:solidFill>
              </a:rPr>
              <a:t>trie</a:t>
            </a:r>
            <a:r>
              <a:rPr lang="en-US" altLang="en-US" sz="2200" dirty="0">
                <a:solidFill>
                  <a:srgbClr val="080808"/>
                </a:solidFill>
              </a:rPr>
              <a:t> comes from retrieval.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This term was coined by Edward Fredkin, who  pronounce it tri as in the word retrieval.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6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Properties: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multi-way tree.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Each node has from 1 to n children.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Each edge of the tree is labeled with a character.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Each leaf nodes corresponds to the stored string,  which is a concatenation of characters on a path  from the root to this node.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1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Types: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Standard Tries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Compressed/Compact Tries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Suffix Tries</a:t>
            </a:r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6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9" y="1104156"/>
            <a:ext cx="3988344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standard </a:t>
            </a:r>
            <a:r>
              <a:rPr lang="en-US" altLang="en-US" sz="1800" dirty="0" err="1">
                <a:solidFill>
                  <a:srgbClr val="080808"/>
                </a:solidFill>
              </a:rPr>
              <a:t>trie</a:t>
            </a:r>
            <a:r>
              <a:rPr lang="en-US" altLang="en-US" sz="1800" dirty="0">
                <a:solidFill>
                  <a:srgbClr val="080808"/>
                </a:solidFill>
              </a:rPr>
              <a:t> for a set of strings S is an ordered  tree such that: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Each node but the root is labeled with a character.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children of a node are alphabetically ordered.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paths from the external nodes to the root yield  the strings of 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Example :Strings ={an, and, any, at}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append a special termination symbol “$’’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8EBBD3E9-F91D-4BFD-864C-32E687FCDE36}"/>
              </a:ext>
            </a:extLst>
          </p:cNvPr>
          <p:cNvGrpSpPr/>
          <p:nvPr/>
        </p:nvGrpSpPr>
        <p:grpSpPr>
          <a:xfrm>
            <a:off x="5051252" y="1484784"/>
            <a:ext cx="3243868" cy="3312368"/>
            <a:chOff x="5508104" y="1412776"/>
            <a:chExt cx="3243868" cy="3600400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4A05C042-99E6-45CE-9F91-5FADC098A758}"/>
                </a:ext>
              </a:extLst>
            </p:cNvPr>
            <p:cNvGrpSpPr/>
            <p:nvPr/>
          </p:nvGrpSpPr>
          <p:grpSpPr>
            <a:xfrm>
              <a:off x="5508104" y="1412776"/>
              <a:ext cx="3243868" cy="3600400"/>
              <a:chOff x="2013204" y="2505201"/>
              <a:chExt cx="4127499" cy="3854450"/>
            </a:xfrm>
          </p:grpSpPr>
          <p:grpSp>
            <p:nvGrpSpPr>
              <p:cNvPr id="34" name="object 4">
                <a:extLst>
                  <a:ext uri="{FF2B5EF4-FFF2-40B4-BE49-F238E27FC236}">
                    <a16:creationId xmlns:a16="http://schemas.microsoft.com/office/drawing/2014/main" id="{78CDD9F1-1E37-4290-8078-75054D0F64E6}"/>
                  </a:ext>
                </a:extLst>
              </p:cNvPr>
              <p:cNvGrpSpPr/>
              <p:nvPr/>
            </p:nvGrpSpPr>
            <p:grpSpPr>
              <a:xfrm>
                <a:off x="3495802" y="4105402"/>
                <a:ext cx="553720" cy="553720"/>
                <a:chOff x="3495802" y="4105402"/>
                <a:chExt cx="553720" cy="553720"/>
              </a:xfrm>
            </p:grpSpPr>
            <p:sp>
              <p:nvSpPr>
                <p:cNvPr id="35" name="object 5">
                  <a:extLst>
                    <a:ext uri="{FF2B5EF4-FFF2-40B4-BE49-F238E27FC236}">
                      <a16:creationId xmlns:a16="http://schemas.microsoft.com/office/drawing/2014/main" id="{E78A3F22-25FD-41CB-8A46-DC65FAFD7728}"/>
                    </a:ext>
                  </a:extLst>
                </p:cNvPr>
                <p:cNvSpPr/>
                <p:nvPr/>
              </p:nvSpPr>
              <p:spPr>
                <a:xfrm>
                  <a:off x="3505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" name="object 6">
                  <a:extLst>
                    <a:ext uri="{FF2B5EF4-FFF2-40B4-BE49-F238E27FC236}">
                      <a16:creationId xmlns:a16="http://schemas.microsoft.com/office/drawing/2014/main" id="{F19B41A8-906F-41C2-82E4-D243E5D82792}"/>
                    </a:ext>
                  </a:extLst>
                </p:cNvPr>
                <p:cNvSpPr/>
                <p:nvPr/>
              </p:nvSpPr>
              <p:spPr>
                <a:xfrm>
                  <a:off x="3505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7" name="object 7">
                <a:extLst>
                  <a:ext uri="{FF2B5EF4-FFF2-40B4-BE49-F238E27FC236}">
                    <a16:creationId xmlns:a16="http://schemas.microsoft.com/office/drawing/2014/main" id="{85D02D94-0EFA-4CBA-A6D8-DD4E3E2270BE}"/>
                  </a:ext>
                </a:extLst>
              </p:cNvPr>
              <p:cNvSpPr txBox="1"/>
              <p:nvPr/>
            </p:nvSpPr>
            <p:spPr>
              <a:xfrm>
                <a:off x="3696461" y="42264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38" name="object 8">
                <a:extLst>
                  <a:ext uri="{FF2B5EF4-FFF2-40B4-BE49-F238E27FC236}">
                    <a16:creationId xmlns:a16="http://schemas.microsoft.com/office/drawing/2014/main" id="{D84E9D81-6B63-4A98-B454-C3A848D23F9A}"/>
                  </a:ext>
                </a:extLst>
              </p:cNvPr>
              <p:cNvGrpSpPr/>
              <p:nvPr/>
            </p:nvGrpSpPr>
            <p:grpSpPr>
              <a:xfrm>
                <a:off x="3038601" y="3267202"/>
                <a:ext cx="1468120" cy="2230120"/>
                <a:chOff x="3038601" y="3267202"/>
                <a:chExt cx="1468120" cy="2230120"/>
              </a:xfrm>
            </p:grpSpPr>
            <p:sp>
              <p:nvSpPr>
                <p:cNvPr id="39" name="object 9">
                  <a:extLst>
                    <a:ext uri="{FF2B5EF4-FFF2-40B4-BE49-F238E27FC236}">
                      <a16:creationId xmlns:a16="http://schemas.microsoft.com/office/drawing/2014/main" id="{4CA333D9-4E7E-4ECF-A79B-6C450A0BA717}"/>
                    </a:ext>
                  </a:extLst>
                </p:cNvPr>
                <p:cNvSpPr/>
                <p:nvPr/>
              </p:nvSpPr>
              <p:spPr>
                <a:xfrm>
                  <a:off x="39631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10">
                  <a:extLst>
                    <a:ext uri="{FF2B5EF4-FFF2-40B4-BE49-F238E27FC236}">
                      <a16:creationId xmlns:a16="http://schemas.microsoft.com/office/drawing/2014/main" id="{902FB213-9CB7-4797-91A5-4C0D2B385334}"/>
                    </a:ext>
                  </a:extLst>
                </p:cNvPr>
                <p:cNvSpPr/>
                <p:nvPr/>
              </p:nvSpPr>
              <p:spPr>
                <a:xfrm>
                  <a:off x="39631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11">
                  <a:extLst>
                    <a:ext uri="{FF2B5EF4-FFF2-40B4-BE49-F238E27FC236}">
                      <a16:creationId xmlns:a16="http://schemas.microsoft.com/office/drawing/2014/main" id="{ED6F96E8-BF95-416C-B2F8-8F33D3DAD382}"/>
                    </a:ext>
                  </a:extLst>
                </p:cNvPr>
                <p:cNvSpPr/>
                <p:nvPr/>
              </p:nvSpPr>
              <p:spPr>
                <a:xfrm>
                  <a:off x="30487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FCC2BB20-6353-4969-A115-CF44D16EBC3F}"/>
                    </a:ext>
                  </a:extLst>
                </p:cNvPr>
                <p:cNvSpPr/>
                <p:nvPr/>
              </p:nvSpPr>
              <p:spPr>
                <a:xfrm>
                  <a:off x="30487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13">
                <a:extLst>
                  <a:ext uri="{FF2B5EF4-FFF2-40B4-BE49-F238E27FC236}">
                    <a16:creationId xmlns:a16="http://schemas.microsoft.com/office/drawing/2014/main" id="{81002EDF-4F97-4452-AFD8-346167AFBF1E}"/>
                  </a:ext>
                </a:extLst>
              </p:cNvPr>
              <p:cNvSpPr txBox="1"/>
              <p:nvPr/>
            </p:nvSpPr>
            <p:spPr>
              <a:xfrm>
                <a:off x="3239261" y="50643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14">
                <a:extLst>
                  <a:ext uri="{FF2B5EF4-FFF2-40B4-BE49-F238E27FC236}">
                    <a16:creationId xmlns:a16="http://schemas.microsoft.com/office/drawing/2014/main" id="{035F7563-96AD-4FD1-9610-6F23B8FC01FF}"/>
                  </a:ext>
                </a:extLst>
              </p:cNvPr>
              <p:cNvGrpSpPr/>
              <p:nvPr/>
            </p:nvGrpSpPr>
            <p:grpSpPr>
              <a:xfrm>
                <a:off x="4715002" y="4105402"/>
                <a:ext cx="553720" cy="553720"/>
                <a:chOff x="4715002" y="4105402"/>
                <a:chExt cx="553720" cy="553720"/>
              </a:xfrm>
            </p:grpSpPr>
            <p:sp>
              <p:nvSpPr>
                <p:cNvPr id="45" name="object 15">
                  <a:extLst>
                    <a:ext uri="{FF2B5EF4-FFF2-40B4-BE49-F238E27FC236}">
                      <a16:creationId xmlns:a16="http://schemas.microsoft.com/office/drawing/2014/main" id="{C8F3F428-75DD-4E9F-AA07-CA9E05734734}"/>
                    </a:ext>
                  </a:extLst>
                </p:cNvPr>
                <p:cNvSpPr/>
                <p:nvPr/>
              </p:nvSpPr>
              <p:spPr>
                <a:xfrm>
                  <a:off x="47251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16">
                  <a:extLst>
                    <a:ext uri="{FF2B5EF4-FFF2-40B4-BE49-F238E27FC236}">
                      <a16:creationId xmlns:a16="http://schemas.microsoft.com/office/drawing/2014/main" id="{235D4331-0BFF-4832-86E4-79AC7032C036}"/>
                    </a:ext>
                  </a:extLst>
                </p:cNvPr>
                <p:cNvSpPr/>
                <p:nvPr/>
              </p:nvSpPr>
              <p:spPr>
                <a:xfrm>
                  <a:off x="47251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C5CDC6EC-8664-497F-8B58-349B9F785358}"/>
                  </a:ext>
                </a:extLst>
              </p:cNvPr>
              <p:cNvSpPr txBox="1"/>
              <p:nvPr/>
            </p:nvSpPr>
            <p:spPr>
              <a:xfrm>
                <a:off x="4946396" y="4226432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18">
                <a:extLst>
                  <a:ext uri="{FF2B5EF4-FFF2-40B4-BE49-F238E27FC236}">
                    <a16:creationId xmlns:a16="http://schemas.microsoft.com/office/drawing/2014/main" id="{2EBD8132-4D18-44A0-9428-69A4570A561B}"/>
                  </a:ext>
                </a:extLst>
              </p:cNvPr>
              <p:cNvGrpSpPr/>
              <p:nvPr/>
            </p:nvGrpSpPr>
            <p:grpSpPr>
              <a:xfrm>
                <a:off x="4257802" y="4943602"/>
                <a:ext cx="553720" cy="553720"/>
                <a:chOff x="4257802" y="4943602"/>
                <a:chExt cx="553720" cy="553720"/>
              </a:xfrm>
            </p:grpSpPr>
            <p:sp>
              <p:nvSpPr>
                <p:cNvPr id="49" name="object 19">
                  <a:extLst>
                    <a:ext uri="{FF2B5EF4-FFF2-40B4-BE49-F238E27FC236}">
                      <a16:creationId xmlns:a16="http://schemas.microsoft.com/office/drawing/2014/main" id="{3A0147D4-34A9-45C0-93B5-EB178D2B5229}"/>
                    </a:ext>
                  </a:extLst>
                </p:cNvPr>
                <p:cNvSpPr/>
                <p:nvPr/>
              </p:nvSpPr>
              <p:spPr>
                <a:xfrm>
                  <a:off x="42679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CEA42753-77C7-4596-A542-D561C424A55D}"/>
                    </a:ext>
                  </a:extLst>
                </p:cNvPr>
                <p:cNvSpPr/>
                <p:nvPr/>
              </p:nvSpPr>
              <p:spPr>
                <a:xfrm>
                  <a:off x="42679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1" name="object 21">
                <a:extLst>
                  <a:ext uri="{FF2B5EF4-FFF2-40B4-BE49-F238E27FC236}">
                    <a16:creationId xmlns:a16="http://schemas.microsoft.com/office/drawing/2014/main" id="{76B701E3-AAC5-4B5A-9B0B-320D24905D5A}"/>
                  </a:ext>
                </a:extLst>
              </p:cNvPr>
              <p:cNvSpPr txBox="1"/>
              <p:nvPr/>
            </p:nvSpPr>
            <p:spPr>
              <a:xfrm>
                <a:off x="4466082" y="5064328"/>
                <a:ext cx="1403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2" name="object 22">
                <a:extLst>
                  <a:ext uri="{FF2B5EF4-FFF2-40B4-BE49-F238E27FC236}">
                    <a16:creationId xmlns:a16="http://schemas.microsoft.com/office/drawing/2014/main" id="{5223CBD7-542D-438B-9C6E-E5A4F2E039F4}"/>
                  </a:ext>
                </a:extLst>
              </p:cNvPr>
              <p:cNvGrpSpPr/>
              <p:nvPr/>
            </p:nvGrpSpPr>
            <p:grpSpPr>
              <a:xfrm>
                <a:off x="3261359" y="2505201"/>
                <a:ext cx="1710055" cy="2737485"/>
                <a:chOff x="3261359" y="2505201"/>
                <a:chExt cx="1710055" cy="2737485"/>
              </a:xfrm>
            </p:grpSpPr>
            <p:sp>
              <p:nvSpPr>
                <p:cNvPr id="53" name="object 23">
                  <a:extLst>
                    <a:ext uri="{FF2B5EF4-FFF2-40B4-BE49-F238E27FC236}">
                      <a16:creationId xmlns:a16="http://schemas.microsoft.com/office/drawing/2014/main" id="{522CB647-AFC5-4942-9F84-F5616234E739}"/>
                    </a:ext>
                  </a:extLst>
                </p:cNvPr>
                <p:cNvSpPr/>
                <p:nvPr/>
              </p:nvSpPr>
              <p:spPr>
                <a:xfrm>
                  <a:off x="3718559" y="37185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24">
                  <a:extLst>
                    <a:ext uri="{FF2B5EF4-FFF2-40B4-BE49-F238E27FC236}">
                      <a16:creationId xmlns:a16="http://schemas.microsoft.com/office/drawing/2014/main" id="{16DD3465-632C-444D-B91A-578B57A4C8A0}"/>
                    </a:ext>
                  </a:extLst>
                </p:cNvPr>
                <p:cNvSpPr/>
                <p:nvPr/>
              </p:nvSpPr>
              <p:spPr>
                <a:xfrm>
                  <a:off x="3261359" y="4555235"/>
                  <a:ext cx="388620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25">
                  <a:extLst>
                    <a:ext uri="{FF2B5EF4-FFF2-40B4-BE49-F238E27FC236}">
                      <a16:creationId xmlns:a16="http://schemas.microsoft.com/office/drawing/2014/main" id="{5CE54366-A036-4577-97F4-CBBAC21E44B6}"/>
                    </a:ext>
                  </a:extLst>
                </p:cNvPr>
                <p:cNvSpPr/>
                <p:nvPr/>
              </p:nvSpPr>
              <p:spPr>
                <a:xfrm>
                  <a:off x="4354067" y="37139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26">
                  <a:extLst>
                    <a:ext uri="{FF2B5EF4-FFF2-40B4-BE49-F238E27FC236}">
                      <a16:creationId xmlns:a16="http://schemas.microsoft.com/office/drawing/2014/main" id="{98344341-7A9E-4ADD-A6EF-086024C6BC2E}"/>
                    </a:ext>
                  </a:extLst>
                </p:cNvPr>
                <p:cNvSpPr/>
                <p:nvPr/>
              </p:nvSpPr>
              <p:spPr>
                <a:xfrm>
                  <a:off x="3896867" y="45521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27">
                  <a:extLst>
                    <a:ext uri="{FF2B5EF4-FFF2-40B4-BE49-F238E27FC236}">
                      <a16:creationId xmlns:a16="http://schemas.microsoft.com/office/drawing/2014/main" id="{E29D6947-DB6E-4661-840C-210BD984D4FC}"/>
                    </a:ext>
                  </a:extLst>
                </p:cNvPr>
                <p:cNvSpPr/>
                <p:nvPr/>
              </p:nvSpPr>
              <p:spPr>
                <a:xfrm>
                  <a:off x="3963161" y="2515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28">
                  <a:extLst>
                    <a:ext uri="{FF2B5EF4-FFF2-40B4-BE49-F238E27FC236}">
                      <a16:creationId xmlns:a16="http://schemas.microsoft.com/office/drawing/2014/main" id="{733C9DAC-D637-41B7-B197-B45739DAC6D3}"/>
                    </a:ext>
                  </a:extLst>
                </p:cNvPr>
                <p:cNvSpPr/>
                <p:nvPr/>
              </p:nvSpPr>
              <p:spPr>
                <a:xfrm>
                  <a:off x="3963161" y="2515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9" name="object 29">
                <a:extLst>
                  <a:ext uri="{FF2B5EF4-FFF2-40B4-BE49-F238E27FC236}">
                    <a16:creationId xmlns:a16="http://schemas.microsoft.com/office/drawing/2014/main" id="{82CECDFD-9DCC-4A0F-AE8B-D8F4A7325ABB}"/>
                  </a:ext>
                </a:extLst>
              </p:cNvPr>
              <p:cNvSpPr txBox="1"/>
              <p:nvPr/>
            </p:nvSpPr>
            <p:spPr>
              <a:xfrm>
                <a:off x="4153661" y="2663182"/>
                <a:ext cx="965455" cy="3102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413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8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o</a:t>
                </a: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ot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60" name="object 30">
                <a:extLst>
                  <a:ext uri="{FF2B5EF4-FFF2-40B4-BE49-F238E27FC236}">
                    <a16:creationId xmlns:a16="http://schemas.microsoft.com/office/drawing/2014/main" id="{A3FED0DA-FFBD-44C0-8A2A-9A2516B5D032}"/>
                  </a:ext>
                </a:extLst>
              </p:cNvPr>
              <p:cNvGrpSpPr/>
              <p:nvPr/>
            </p:nvGrpSpPr>
            <p:grpSpPr>
              <a:xfrm>
                <a:off x="2013204" y="5010911"/>
                <a:ext cx="698500" cy="586740"/>
                <a:chOff x="2013204" y="5010911"/>
                <a:chExt cx="698500" cy="586740"/>
              </a:xfrm>
            </p:grpSpPr>
            <p:sp>
              <p:nvSpPr>
                <p:cNvPr id="61" name="object 31">
                  <a:extLst>
                    <a:ext uri="{FF2B5EF4-FFF2-40B4-BE49-F238E27FC236}">
                      <a16:creationId xmlns:a16="http://schemas.microsoft.com/office/drawing/2014/main" id="{6619F0EA-025C-47E9-B91D-76031493AF40}"/>
                    </a:ext>
                  </a:extLst>
                </p:cNvPr>
                <p:cNvSpPr/>
                <p:nvPr/>
              </p:nvSpPr>
              <p:spPr>
                <a:xfrm>
                  <a:off x="2013204" y="5010911"/>
                  <a:ext cx="697992" cy="545591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32">
                  <a:extLst>
                    <a:ext uri="{FF2B5EF4-FFF2-40B4-BE49-F238E27FC236}">
                      <a16:creationId xmlns:a16="http://schemas.microsoft.com/office/drawing/2014/main" id="{5059B15A-ABB0-43F2-8CA0-BC3C8150336A}"/>
                    </a:ext>
                  </a:extLst>
                </p:cNvPr>
                <p:cNvSpPr/>
                <p:nvPr/>
              </p:nvSpPr>
              <p:spPr>
                <a:xfrm>
                  <a:off x="2121408" y="5038343"/>
                  <a:ext cx="480059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33">
                  <a:extLst>
                    <a:ext uri="{FF2B5EF4-FFF2-40B4-BE49-F238E27FC236}">
                      <a16:creationId xmlns:a16="http://schemas.microsoft.com/office/drawing/2014/main" id="{89044AFB-C084-497B-ABB4-E4C9B2710D82}"/>
                    </a:ext>
                  </a:extLst>
                </p:cNvPr>
                <p:cNvSpPr/>
                <p:nvPr/>
              </p:nvSpPr>
              <p:spPr>
                <a:xfrm>
                  <a:off x="2057400" y="5029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highlight>
                      <a:srgbClr val="080808"/>
                    </a:highlight>
                  </a:endParaRPr>
                </a:p>
              </p:txBody>
            </p:sp>
            <p:sp>
              <p:nvSpPr>
                <p:cNvPr id="64" name="object 34">
                  <a:extLst>
                    <a:ext uri="{FF2B5EF4-FFF2-40B4-BE49-F238E27FC236}">
                      <a16:creationId xmlns:a16="http://schemas.microsoft.com/office/drawing/2014/main" id="{E31863A2-2D9F-4C4E-8C2B-D5D16FCB72BC}"/>
                    </a:ext>
                  </a:extLst>
                </p:cNvPr>
                <p:cNvSpPr/>
                <p:nvPr/>
              </p:nvSpPr>
              <p:spPr>
                <a:xfrm>
                  <a:off x="2057400" y="5029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highlight>
                      <a:srgbClr val="080808"/>
                    </a:highlight>
                  </a:endParaRPr>
                </a:p>
              </p:txBody>
            </p:sp>
          </p:grpSp>
          <p:sp>
            <p:nvSpPr>
              <p:cNvPr id="65" name="object 35">
                <a:extLst>
                  <a:ext uri="{FF2B5EF4-FFF2-40B4-BE49-F238E27FC236}">
                    <a16:creationId xmlns:a16="http://schemas.microsoft.com/office/drawing/2014/main" id="{13517148-E085-4745-99A6-86DD266A3691}"/>
                  </a:ext>
                </a:extLst>
              </p:cNvPr>
              <p:cNvSpPr txBox="1"/>
              <p:nvPr/>
            </p:nvSpPr>
            <p:spPr>
              <a:xfrm>
                <a:off x="2286379" y="5102428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</a:p>
            </p:txBody>
          </p:sp>
          <p:grpSp>
            <p:nvGrpSpPr>
              <p:cNvPr id="66" name="object 36">
                <a:extLst>
                  <a:ext uri="{FF2B5EF4-FFF2-40B4-BE49-F238E27FC236}">
                    <a16:creationId xmlns:a16="http://schemas.microsoft.com/office/drawing/2014/main" id="{737FCF58-B28A-4FCE-8E15-E6169A54212E}"/>
                  </a:ext>
                </a:extLst>
              </p:cNvPr>
              <p:cNvGrpSpPr/>
              <p:nvPr/>
            </p:nvGrpSpPr>
            <p:grpSpPr>
              <a:xfrm>
                <a:off x="2927604" y="5772911"/>
                <a:ext cx="697992" cy="586740"/>
                <a:chOff x="2927604" y="5772911"/>
                <a:chExt cx="697992" cy="586740"/>
              </a:xfrm>
            </p:grpSpPr>
            <p:sp>
              <p:nvSpPr>
                <p:cNvPr id="67" name="object 37">
                  <a:extLst>
                    <a:ext uri="{FF2B5EF4-FFF2-40B4-BE49-F238E27FC236}">
                      <a16:creationId xmlns:a16="http://schemas.microsoft.com/office/drawing/2014/main" id="{8A9BC228-7807-4042-BCC8-4BC09B8DC33E}"/>
                    </a:ext>
                  </a:extLst>
                </p:cNvPr>
                <p:cNvSpPr/>
                <p:nvPr/>
              </p:nvSpPr>
              <p:spPr>
                <a:xfrm>
                  <a:off x="2927604" y="5772911"/>
                  <a:ext cx="697992" cy="54559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38">
                  <a:extLst>
                    <a:ext uri="{FF2B5EF4-FFF2-40B4-BE49-F238E27FC236}">
                      <a16:creationId xmlns:a16="http://schemas.microsoft.com/office/drawing/2014/main" id="{5A50D6B1-AFF1-4E6C-8DB1-2CCEE6C6D423}"/>
                    </a:ext>
                  </a:extLst>
                </p:cNvPr>
                <p:cNvSpPr/>
                <p:nvPr/>
              </p:nvSpPr>
              <p:spPr>
                <a:xfrm>
                  <a:off x="3035808" y="5800343"/>
                  <a:ext cx="480059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69" name="object 39">
                  <a:extLst>
                    <a:ext uri="{FF2B5EF4-FFF2-40B4-BE49-F238E27FC236}">
                      <a16:creationId xmlns:a16="http://schemas.microsoft.com/office/drawing/2014/main" id="{E8EAEC27-E2C0-43C4-BAFE-9C60130BD180}"/>
                    </a:ext>
                  </a:extLst>
                </p:cNvPr>
                <p:cNvSpPr/>
                <p:nvPr/>
              </p:nvSpPr>
              <p:spPr>
                <a:xfrm>
                  <a:off x="2971800" y="5791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70" name="object 40">
                  <a:extLst>
                    <a:ext uri="{FF2B5EF4-FFF2-40B4-BE49-F238E27FC236}">
                      <a16:creationId xmlns:a16="http://schemas.microsoft.com/office/drawing/2014/main" id="{D5813CDE-9875-4FBE-B0DE-9469656537C1}"/>
                    </a:ext>
                  </a:extLst>
                </p:cNvPr>
                <p:cNvSpPr/>
                <p:nvPr/>
              </p:nvSpPr>
              <p:spPr>
                <a:xfrm>
                  <a:off x="2971800" y="5791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41">
                <a:extLst>
                  <a:ext uri="{FF2B5EF4-FFF2-40B4-BE49-F238E27FC236}">
                    <a16:creationId xmlns:a16="http://schemas.microsoft.com/office/drawing/2014/main" id="{067A74A9-4799-447D-B23E-CE28BAF7375E}"/>
                  </a:ext>
                </a:extLst>
              </p:cNvPr>
              <p:cNvSpPr txBox="1"/>
              <p:nvPr/>
            </p:nvSpPr>
            <p:spPr>
              <a:xfrm>
                <a:off x="3201162" y="5865063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72" name="object 42">
                <a:extLst>
                  <a:ext uri="{FF2B5EF4-FFF2-40B4-BE49-F238E27FC236}">
                    <a16:creationId xmlns:a16="http://schemas.microsoft.com/office/drawing/2014/main" id="{447C832E-C9D4-43D2-A73F-EFA7ADBB2EC1}"/>
                  </a:ext>
                </a:extLst>
              </p:cNvPr>
              <p:cNvGrpSpPr/>
              <p:nvPr/>
            </p:nvGrpSpPr>
            <p:grpSpPr>
              <a:xfrm>
                <a:off x="4299203" y="5772911"/>
                <a:ext cx="698500" cy="586740"/>
                <a:chOff x="4299203" y="5772911"/>
                <a:chExt cx="698500" cy="586740"/>
              </a:xfrm>
            </p:grpSpPr>
            <p:sp>
              <p:nvSpPr>
                <p:cNvPr id="73" name="object 43">
                  <a:extLst>
                    <a:ext uri="{FF2B5EF4-FFF2-40B4-BE49-F238E27FC236}">
                      <a16:creationId xmlns:a16="http://schemas.microsoft.com/office/drawing/2014/main" id="{586B4CF9-5614-411D-BEC7-6CE0121F7BCC}"/>
                    </a:ext>
                  </a:extLst>
                </p:cNvPr>
                <p:cNvSpPr/>
                <p:nvPr/>
              </p:nvSpPr>
              <p:spPr>
                <a:xfrm>
                  <a:off x="4299203" y="5772911"/>
                  <a:ext cx="697991" cy="54559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44">
                  <a:extLst>
                    <a:ext uri="{FF2B5EF4-FFF2-40B4-BE49-F238E27FC236}">
                      <a16:creationId xmlns:a16="http://schemas.microsoft.com/office/drawing/2014/main" id="{652F77F9-33AB-4B0D-9F00-7107E1CFF6D8}"/>
                    </a:ext>
                  </a:extLst>
                </p:cNvPr>
                <p:cNvSpPr/>
                <p:nvPr/>
              </p:nvSpPr>
              <p:spPr>
                <a:xfrm>
                  <a:off x="4407407" y="5800343"/>
                  <a:ext cx="480060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" name="object 45">
                  <a:extLst>
                    <a:ext uri="{FF2B5EF4-FFF2-40B4-BE49-F238E27FC236}">
                      <a16:creationId xmlns:a16="http://schemas.microsoft.com/office/drawing/2014/main" id="{6EFFDD3E-9503-49E4-87E3-BF5DE2EB7A37}"/>
                    </a:ext>
                  </a:extLst>
                </p:cNvPr>
                <p:cNvSpPr/>
                <p:nvPr/>
              </p:nvSpPr>
              <p:spPr>
                <a:xfrm>
                  <a:off x="4343399" y="5791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" name="object 46">
                  <a:extLst>
                    <a:ext uri="{FF2B5EF4-FFF2-40B4-BE49-F238E27FC236}">
                      <a16:creationId xmlns:a16="http://schemas.microsoft.com/office/drawing/2014/main" id="{16A06B7D-E810-495D-8034-0BEE58AA88A9}"/>
                    </a:ext>
                  </a:extLst>
                </p:cNvPr>
                <p:cNvSpPr/>
                <p:nvPr/>
              </p:nvSpPr>
              <p:spPr>
                <a:xfrm>
                  <a:off x="4343399" y="5791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7" name="object 47">
                <a:extLst>
                  <a:ext uri="{FF2B5EF4-FFF2-40B4-BE49-F238E27FC236}">
                    <a16:creationId xmlns:a16="http://schemas.microsoft.com/office/drawing/2014/main" id="{086024DF-5E6C-46DD-B06B-75EC7FEB9AC8}"/>
                  </a:ext>
                </a:extLst>
              </p:cNvPr>
              <p:cNvSpPr txBox="1"/>
              <p:nvPr/>
            </p:nvSpPr>
            <p:spPr>
              <a:xfrm>
                <a:off x="4572761" y="5865063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78" name="object 48">
                <a:extLst>
                  <a:ext uri="{FF2B5EF4-FFF2-40B4-BE49-F238E27FC236}">
                    <a16:creationId xmlns:a16="http://schemas.microsoft.com/office/drawing/2014/main" id="{0E5FD4DD-16E9-4824-93A2-A5201680B845}"/>
                  </a:ext>
                </a:extLst>
              </p:cNvPr>
              <p:cNvGrpSpPr/>
              <p:nvPr/>
            </p:nvGrpSpPr>
            <p:grpSpPr>
              <a:xfrm>
                <a:off x="5442203" y="5010911"/>
                <a:ext cx="698500" cy="586740"/>
                <a:chOff x="5442203" y="5010911"/>
                <a:chExt cx="698500" cy="586740"/>
              </a:xfrm>
            </p:grpSpPr>
            <p:sp>
              <p:nvSpPr>
                <p:cNvPr id="79" name="object 49">
                  <a:extLst>
                    <a:ext uri="{FF2B5EF4-FFF2-40B4-BE49-F238E27FC236}">
                      <a16:creationId xmlns:a16="http://schemas.microsoft.com/office/drawing/2014/main" id="{10FDC84A-7FB0-431E-8DA4-7CA8FB66EED1}"/>
                    </a:ext>
                  </a:extLst>
                </p:cNvPr>
                <p:cNvSpPr/>
                <p:nvPr/>
              </p:nvSpPr>
              <p:spPr>
                <a:xfrm>
                  <a:off x="5442203" y="5010911"/>
                  <a:ext cx="697991" cy="545591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50">
                  <a:extLst>
                    <a:ext uri="{FF2B5EF4-FFF2-40B4-BE49-F238E27FC236}">
                      <a16:creationId xmlns:a16="http://schemas.microsoft.com/office/drawing/2014/main" id="{07B1B9D8-3E5A-463C-80D7-A291B1B4F629}"/>
                    </a:ext>
                  </a:extLst>
                </p:cNvPr>
                <p:cNvSpPr/>
                <p:nvPr/>
              </p:nvSpPr>
              <p:spPr>
                <a:xfrm>
                  <a:off x="5550407" y="5038343"/>
                  <a:ext cx="480060" cy="559308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51">
                  <a:extLst>
                    <a:ext uri="{FF2B5EF4-FFF2-40B4-BE49-F238E27FC236}">
                      <a16:creationId xmlns:a16="http://schemas.microsoft.com/office/drawing/2014/main" id="{9B2422E7-5248-41CF-9CD5-8393F3A58893}"/>
                    </a:ext>
                  </a:extLst>
                </p:cNvPr>
                <p:cNvSpPr/>
                <p:nvPr/>
              </p:nvSpPr>
              <p:spPr>
                <a:xfrm>
                  <a:off x="5486399" y="5029199"/>
                  <a:ext cx="609600" cy="457200"/>
                </a:xfrm>
                <a:prstGeom prst="rect">
                  <a:avLst/>
                </a:pr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52">
                  <a:extLst>
                    <a:ext uri="{FF2B5EF4-FFF2-40B4-BE49-F238E27FC236}">
                      <a16:creationId xmlns:a16="http://schemas.microsoft.com/office/drawing/2014/main" id="{C8F2B409-7BCF-4232-B1E0-ED75871B2BF9}"/>
                    </a:ext>
                  </a:extLst>
                </p:cNvPr>
                <p:cNvSpPr/>
                <p:nvPr/>
              </p:nvSpPr>
              <p:spPr>
                <a:xfrm>
                  <a:off x="5486399" y="5029199"/>
                  <a:ext cx="6096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457200">
                      <a:moveTo>
                        <a:pt x="0" y="457200"/>
                      </a:moveTo>
                      <a:lnTo>
                        <a:pt x="609600" y="45720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ln w="9144">
                  <a:solidFill>
                    <a:srgbClr val="B8847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53">
                <a:extLst>
                  <a:ext uri="{FF2B5EF4-FFF2-40B4-BE49-F238E27FC236}">
                    <a16:creationId xmlns:a16="http://schemas.microsoft.com/office/drawing/2014/main" id="{0D9BA34B-8EE7-4E9C-8083-0E06E999F90B}"/>
                  </a:ext>
                </a:extLst>
              </p:cNvPr>
              <p:cNvSpPr txBox="1"/>
              <p:nvPr/>
            </p:nvSpPr>
            <p:spPr>
              <a:xfrm>
                <a:off x="5716015" y="5102428"/>
                <a:ext cx="153035" cy="3372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chemeClr val="bg1"/>
                    </a:solidFill>
                    <a:latin typeface="Arial"/>
                    <a:cs typeface="Arial"/>
                  </a:rPr>
                  <a:t>$</a:t>
                </a:r>
              </a:p>
            </p:txBody>
          </p:sp>
          <p:grpSp>
            <p:nvGrpSpPr>
              <p:cNvPr id="84" name="object 54">
                <a:extLst>
                  <a:ext uri="{FF2B5EF4-FFF2-40B4-BE49-F238E27FC236}">
                    <a16:creationId xmlns:a16="http://schemas.microsoft.com/office/drawing/2014/main" id="{D8CAECC1-43C7-4908-9EE5-9E2D938EBF1D}"/>
                  </a:ext>
                </a:extLst>
              </p:cNvPr>
              <p:cNvGrpSpPr/>
              <p:nvPr/>
            </p:nvGrpSpPr>
            <p:grpSpPr>
              <a:xfrm>
                <a:off x="2194560" y="3110483"/>
                <a:ext cx="3766185" cy="2893060"/>
                <a:chOff x="2194560" y="3110483"/>
                <a:chExt cx="3766185" cy="2893060"/>
              </a:xfrm>
            </p:grpSpPr>
            <p:sp>
              <p:nvSpPr>
                <p:cNvPr id="85" name="object 55">
                  <a:extLst>
                    <a:ext uri="{FF2B5EF4-FFF2-40B4-BE49-F238E27FC236}">
                      <a16:creationId xmlns:a16="http://schemas.microsoft.com/office/drawing/2014/main" id="{A611A4E2-F0B4-4B4D-B968-6F1F4163E0B9}"/>
                    </a:ext>
                  </a:extLst>
                </p:cNvPr>
                <p:cNvSpPr/>
                <p:nvPr/>
              </p:nvSpPr>
              <p:spPr>
                <a:xfrm>
                  <a:off x="2194560" y="4360163"/>
                  <a:ext cx="1371600" cy="880872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" name="object 56">
                  <a:extLst>
                    <a:ext uri="{FF2B5EF4-FFF2-40B4-BE49-F238E27FC236}">
                      <a16:creationId xmlns:a16="http://schemas.microsoft.com/office/drawing/2014/main" id="{74DC81DA-820F-4377-9E18-F3736AD71558}"/>
                    </a:ext>
                  </a:extLst>
                </p:cNvPr>
                <p:cNvSpPr/>
                <p:nvPr/>
              </p:nvSpPr>
              <p:spPr>
                <a:xfrm>
                  <a:off x="5119116" y="4549139"/>
                  <a:ext cx="841248" cy="691895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" name="object 57">
                  <a:extLst>
                    <a:ext uri="{FF2B5EF4-FFF2-40B4-BE49-F238E27FC236}">
                      <a16:creationId xmlns:a16="http://schemas.microsoft.com/office/drawing/2014/main" id="{2665E13D-1248-4F15-8096-8874142F800A}"/>
                    </a:ext>
                  </a:extLst>
                </p:cNvPr>
                <p:cNvSpPr/>
                <p:nvPr/>
              </p:nvSpPr>
              <p:spPr>
                <a:xfrm>
                  <a:off x="4468367" y="5471160"/>
                  <a:ext cx="348996" cy="531876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" name="object 58">
                  <a:extLst>
                    <a:ext uri="{FF2B5EF4-FFF2-40B4-BE49-F238E27FC236}">
                      <a16:creationId xmlns:a16="http://schemas.microsoft.com/office/drawing/2014/main" id="{7E591214-9C4D-4D3E-BFE1-8DC24E6B20FE}"/>
                    </a:ext>
                  </a:extLst>
                </p:cNvPr>
                <p:cNvSpPr/>
                <p:nvPr/>
              </p:nvSpPr>
              <p:spPr>
                <a:xfrm>
                  <a:off x="3108960" y="5474207"/>
                  <a:ext cx="336803" cy="528828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" name="object 59">
                  <a:extLst>
                    <a:ext uri="{FF2B5EF4-FFF2-40B4-BE49-F238E27FC236}">
                      <a16:creationId xmlns:a16="http://schemas.microsoft.com/office/drawing/2014/main" id="{1D2B075A-4860-4E5E-AC75-C0ECD9771A90}"/>
                    </a:ext>
                  </a:extLst>
                </p:cNvPr>
                <p:cNvSpPr/>
                <p:nvPr/>
              </p:nvSpPr>
              <p:spPr>
                <a:xfrm>
                  <a:off x="4061460" y="3110483"/>
                  <a:ext cx="336803" cy="377951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91" name="object 29">
              <a:extLst>
                <a:ext uri="{FF2B5EF4-FFF2-40B4-BE49-F238E27FC236}">
                  <a16:creationId xmlns:a16="http://schemas.microsoft.com/office/drawing/2014/main" id="{884ECA3B-D8FC-4BD8-AB6E-1B15C5CA52D5}"/>
                </a:ext>
              </a:extLst>
            </p:cNvPr>
            <p:cNvSpPr txBox="1"/>
            <p:nvPr/>
          </p:nvSpPr>
          <p:spPr>
            <a:xfrm>
              <a:off x="7089763" y="2209426"/>
              <a:ext cx="258063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4135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This section present two advance data structures known as :</a:t>
            </a:r>
          </a:p>
          <a:p>
            <a:pPr marL="1485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skip list and </a:t>
            </a:r>
          </a:p>
          <a:p>
            <a:pPr marL="1485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</a:rPr>
              <a:t>Trie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429163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Example: Standard </a:t>
            </a:r>
            <a:r>
              <a:rPr lang="en-US" altLang="en-US" sz="1800" dirty="0" err="1">
                <a:solidFill>
                  <a:srgbClr val="080808"/>
                </a:solidFill>
              </a:rPr>
              <a:t>trie</a:t>
            </a:r>
            <a:r>
              <a:rPr lang="en-US" altLang="en-US" sz="1800" dirty="0">
                <a:solidFill>
                  <a:srgbClr val="080808"/>
                </a:solidFill>
              </a:rPr>
              <a:t> for the set of strings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	S = { bear, bell, bid, bull, buy, sell, stock, stop }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AF2724-C2E0-4E85-BB13-381434FD4AA9}"/>
              </a:ext>
            </a:extLst>
          </p:cNvPr>
          <p:cNvGrpSpPr/>
          <p:nvPr/>
        </p:nvGrpSpPr>
        <p:grpSpPr>
          <a:xfrm>
            <a:off x="1165796" y="2358786"/>
            <a:ext cx="6812407" cy="3611322"/>
            <a:chOff x="746759" y="2743961"/>
            <a:chExt cx="6812407" cy="3611322"/>
          </a:xfrm>
        </p:grpSpPr>
        <p:grpSp>
          <p:nvGrpSpPr>
            <p:cNvPr id="33" name="object 4">
              <a:extLst>
                <a:ext uri="{FF2B5EF4-FFF2-40B4-BE49-F238E27FC236}">
                  <a16:creationId xmlns:a16="http://schemas.microsoft.com/office/drawing/2014/main" id="{BDA4FCDB-12A2-43DA-BA23-73A445DFEDDF}"/>
                </a:ext>
              </a:extLst>
            </p:cNvPr>
            <p:cNvGrpSpPr/>
            <p:nvPr/>
          </p:nvGrpSpPr>
          <p:grpSpPr>
            <a:xfrm>
              <a:off x="6772402" y="3953002"/>
              <a:ext cx="401320" cy="401320"/>
              <a:chOff x="6772402" y="3953002"/>
              <a:chExt cx="401320" cy="401320"/>
            </a:xfrm>
          </p:grpSpPr>
          <p:sp>
            <p:nvSpPr>
              <p:cNvPr id="34" name="object 5">
                <a:extLst>
                  <a:ext uri="{FF2B5EF4-FFF2-40B4-BE49-F238E27FC236}">
                    <a16:creationId xmlns:a16="http://schemas.microsoft.com/office/drawing/2014/main" id="{D9542929-DC7C-4026-B8D7-6FDE94A3FA36}"/>
                  </a:ext>
                </a:extLst>
              </p:cNvPr>
              <p:cNvSpPr/>
              <p:nvPr/>
            </p:nvSpPr>
            <p:spPr>
              <a:xfrm>
                <a:off x="67825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6">
                <a:extLst>
                  <a:ext uri="{FF2B5EF4-FFF2-40B4-BE49-F238E27FC236}">
                    <a16:creationId xmlns:a16="http://schemas.microsoft.com/office/drawing/2014/main" id="{0A5F99F2-4F04-4951-8AB5-95DA2A9A2588}"/>
                  </a:ext>
                </a:extLst>
              </p:cNvPr>
              <p:cNvSpPr/>
              <p:nvPr/>
            </p:nvSpPr>
            <p:spPr>
              <a:xfrm>
                <a:off x="67825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34B22187-FED9-4FA9-90FA-8AF863C39DC8}"/>
                </a:ext>
              </a:extLst>
            </p:cNvPr>
            <p:cNvSpPr txBox="1"/>
            <p:nvPr/>
          </p:nvSpPr>
          <p:spPr>
            <a:xfrm>
              <a:off x="6928484" y="3997832"/>
              <a:ext cx="89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37" name="object 8">
              <a:extLst>
                <a:ext uri="{FF2B5EF4-FFF2-40B4-BE49-F238E27FC236}">
                  <a16:creationId xmlns:a16="http://schemas.microsoft.com/office/drawing/2014/main" id="{B9E181A2-3AEE-427B-A913-C92E35B20EE7}"/>
                </a:ext>
              </a:extLst>
            </p:cNvPr>
            <p:cNvGrpSpPr/>
            <p:nvPr/>
          </p:nvGrpSpPr>
          <p:grpSpPr>
            <a:xfrm>
              <a:off x="5324602" y="3953002"/>
              <a:ext cx="401320" cy="401320"/>
              <a:chOff x="5324602" y="3953002"/>
              <a:chExt cx="401320" cy="401320"/>
            </a:xfrm>
          </p:grpSpPr>
          <p:sp>
            <p:nvSpPr>
              <p:cNvPr id="38" name="object 9">
                <a:extLst>
                  <a:ext uri="{FF2B5EF4-FFF2-40B4-BE49-F238E27FC236}">
                    <a16:creationId xmlns:a16="http://schemas.microsoft.com/office/drawing/2014/main" id="{28D7B4D2-E6A1-4B3B-8AE4-5BF2158F6223}"/>
                  </a:ext>
                </a:extLst>
              </p:cNvPr>
              <p:cNvSpPr/>
              <p:nvPr/>
            </p:nvSpPr>
            <p:spPr>
              <a:xfrm>
                <a:off x="5334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0">
                <a:extLst>
                  <a:ext uri="{FF2B5EF4-FFF2-40B4-BE49-F238E27FC236}">
                    <a16:creationId xmlns:a16="http://schemas.microsoft.com/office/drawing/2014/main" id="{91B88152-541C-4467-AC60-5FBAA7787AC6}"/>
                  </a:ext>
                </a:extLst>
              </p:cNvPr>
              <p:cNvSpPr/>
              <p:nvPr/>
            </p:nvSpPr>
            <p:spPr>
              <a:xfrm>
                <a:off x="5334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8D8038DC-D71C-4FB5-AFB6-8FE564AE952D}"/>
                </a:ext>
              </a:extLst>
            </p:cNvPr>
            <p:cNvSpPr txBox="1"/>
            <p:nvPr/>
          </p:nvSpPr>
          <p:spPr>
            <a:xfrm>
              <a:off x="5449061" y="39978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1" name="object 12">
              <a:extLst>
                <a:ext uri="{FF2B5EF4-FFF2-40B4-BE49-F238E27FC236}">
                  <a16:creationId xmlns:a16="http://schemas.microsoft.com/office/drawing/2014/main" id="{BA1CE3C3-9302-4D47-A9DD-FEC34B17D519}"/>
                </a:ext>
              </a:extLst>
            </p:cNvPr>
            <p:cNvGrpSpPr/>
            <p:nvPr/>
          </p:nvGrpSpPr>
          <p:grpSpPr>
            <a:xfrm>
              <a:off x="5781802" y="3191001"/>
              <a:ext cx="401320" cy="401320"/>
              <a:chOff x="5781802" y="3191001"/>
              <a:chExt cx="401320" cy="401320"/>
            </a:xfrm>
          </p:grpSpPr>
          <p:sp>
            <p:nvSpPr>
              <p:cNvPr id="42" name="object 13">
                <a:extLst>
                  <a:ext uri="{FF2B5EF4-FFF2-40B4-BE49-F238E27FC236}">
                    <a16:creationId xmlns:a16="http://schemas.microsoft.com/office/drawing/2014/main" id="{005F313C-8D4E-4CFA-BD53-49D3E95A459D}"/>
                  </a:ext>
                </a:extLst>
              </p:cNvPr>
              <p:cNvSpPr/>
              <p:nvPr/>
            </p:nvSpPr>
            <p:spPr>
              <a:xfrm>
                <a:off x="5791962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4">
                <a:extLst>
                  <a:ext uri="{FF2B5EF4-FFF2-40B4-BE49-F238E27FC236}">
                    <a16:creationId xmlns:a16="http://schemas.microsoft.com/office/drawing/2014/main" id="{6D8F5C5E-8C17-478E-BC07-1CDB8C3E9C20}"/>
                  </a:ext>
                </a:extLst>
              </p:cNvPr>
              <p:cNvSpPr/>
              <p:nvPr/>
            </p:nvSpPr>
            <p:spPr>
              <a:xfrm>
                <a:off x="5791962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15">
              <a:extLst>
                <a:ext uri="{FF2B5EF4-FFF2-40B4-BE49-F238E27FC236}">
                  <a16:creationId xmlns:a16="http://schemas.microsoft.com/office/drawing/2014/main" id="{85DF48BC-76A8-4C6A-ACF2-55CCC5C79B46}"/>
                </a:ext>
              </a:extLst>
            </p:cNvPr>
            <p:cNvSpPr txBox="1"/>
            <p:nvPr/>
          </p:nvSpPr>
          <p:spPr>
            <a:xfrm>
              <a:off x="5912611" y="3235578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5" name="object 16">
              <a:extLst>
                <a:ext uri="{FF2B5EF4-FFF2-40B4-BE49-F238E27FC236}">
                  <a16:creationId xmlns:a16="http://schemas.microsoft.com/office/drawing/2014/main" id="{F478867E-A661-40CD-9E23-CEEA24674BAF}"/>
                </a:ext>
              </a:extLst>
            </p:cNvPr>
            <p:cNvGrpSpPr/>
            <p:nvPr/>
          </p:nvGrpSpPr>
          <p:grpSpPr>
            <a:xfrm>
              <a:off x="3800602" y="3953002"/>
              <a:ext cx="401320" cy="401320"/>
              <a:chOff x="3800602" y="3953002"/>
              <a:chExt cx="401320" cy="401320"/>
            </a:xfrm>
          </p:grpSpPr>
          <p:sp>
            <p:nvSpPr>
              <p:cNvPr id="46" name="object 17">
                <a:extLst>
                  <a:ext uri="{FF2B5EF4-FFF2-40B4-BE49-F238E27FC236}">
                    <a16:creationId xmlns:a16="http://schemas.microsoft.com/office/drawing/2014/main" id="{256A372E-B53D-44D4-811D-5AB0E4725F76}"/>
                  </a:ext>
                </a:extLst>
              </p:cNvPr>
              <p:cNvSpPr/>
              <p:nvPr/>
            </p:nvSpPr>
            <p:spPr>
              <a:xfrm>
                <a:off x="3810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8">
                <a:extLst>
                  <a:ext uri="{FF2B5EF4-FFF2-40B4-BE49-F238E27FC236}">
                    <a16:creationId xmlns:a16="http://schemas.microsoft.com/office/drawing/2014/main" id="{99AD6283-4A9D-4A2E-8AC3-B9E3843DDF31}"/>
                  </a:ext>
                </a:extLst>
              </p:cNvPr>
              <p:cNvSpPr/>
              <p:nvPr/>
            </p:nvSpPr>
            <p:spPr>
              <a:xfrm>
                <a:off x="3810762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19">
              <a:extLst>
                <a:ext uri="{FF2B5EF4-FFF2-40B4-BE49-F238E27FC236}">
                  <a16:creationId xmlns:a16="http://schemas.microsoft.com/office/drawing/2014/main" id="{FAC8DF73-EC24-4A8A-A6DE-20C0AB66AE8D}"/>
                </a:ext>
              </a:extLst>
            </p:cNvPr>
            <p:cNvSpPr txBox="1"/>
            <p:nvPr/>
          </p:nvSpPr>
          <p:spPr>
            <a:xfrm>
              <a:off x="3925061" y="39978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9" name="object 20">
              <a:extLst>
                <a:ext uri="{FF2B5EF4-FFF2-40B4-BE49-F238E27FC236}">
                  <a16:creationId xmlns:a16="http://schemas.microsoft.com/office/drawing/2014/main" id="{AB933A23-7A91-4AB1-8FBC-4448559984CC}"/>
                </a:ext>
              </a:extLst>
            </p:cNvPr>
            <p:cNvGrpSpPr/>
            <p:nvPr/>
          </p:nvGrpSpPr>
          <p:grpSpPr>
            <a:xfrm>
              <a:off x="2733801" y="3953002"/>
              <a:ext cx="401320" cy="401320"/>
              <a:chOff x="2733801" y="3953002"/>
              <a:chExt cx="401320" cy="401320"/>
            </a:xfrm>
          </p:grpSpPr>
          <p:sp>
            <p:nvSpPr>
              <p:cNvPr id="50" name="object 21">
                <a:extLst>
                  <a:ext uri="{FF2B5EF4-FFF2-40B4-BE49-F238E27FC236}">
                    <a16:creationId xmlns:a16="http://schemas.microsoft.com/office/drawing/2014/main" id="{1D4A9579-0E2B-4F22-B646-D6959C520570}"/>
                  </a:ext>
                </a:extLst>
              </p:cNvPr>
              <p:cNvSpPr/>
              <p:nvPr/>
            </p:nvSpPr>
            <p:spPr>
              <a:xfrm>
                <a:off x="2743961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2">
                <a:extLst>
                  <a:ext uri="{FF2B5EF4-FFF2-40B4-BE49-F238E27FC236}">
                    <a16:creationId xmlns:a16="http://schemas.microsoft.com/office/drawing/2014/main" id="{C2B868A3-60C2-4074-A555-34FAA5604D47}"/>
                  </a:ext>
                </a:extLst>
              </p:cNvPr>
              <p:cNvSpPr/>
              <p:nvPr/>
            </p:nvSpPr>
            <p:spPr>
              <a:xfrm>
                <a:off x="2743961" y="39631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23">
              <a:extLst>
                <a:ext uri="{FF2B5EF4-FFF2-40B4-BE49-F238E27FC236}">
                  <a16:creationId xmlns:a16="http://schemas.microsoft.com/office/drawing/2014/main" id="{D1868C1F-58DD-4E1F-8753-E676EE54826D}"/>
                </a:ext>
              </a:extLst>
            </p:cNvPr>
            <p:cNvSpPr txBox="1"/>
            <p:nvPr/>
          </p:nvSpPr>
          <p:spPr>
            <a:xfrm>
              <a:off x="2895345" y="3997832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3" name="object 24">
              <a:extLst>
                <a:ext uri="{FF2B5EF4-FFF2-40B4-BE49-F238E27FC236}">
                  <a16:creationId xmlns:a16="http://schemas.microsoft.com/office/drawing/2014/main" id="{0EA42631-02E3-47CA-8AE8-4CBD6BC92ECF}"/>
                </a:ext>
              </a:extLst>
            </p:cNvPr>
            <p:cNvGrpSpPr/>
            <p:nvPr/>
          </p:nvGrpSpPr>
          <p:grpSpPr>
            <a:xfrm>
              <a:off x="1362202" y="4029202"/>
              <a:ext cx="401320" cy="401320"/>
              <a:chOff x="1362202" y="4029202"/>
              <a:chExt cx="401320" cy="401320"/>
            </a:xfrm>
          </p:grpSpPr>
          <p:sp>
            <p:nvSpPr>
              <p:cNvPr id="54" name="object 25">
                <a:extLst>
                  <a:ext uri="{FF2B5EF4-FFF2-40B4-BE49-F238E27FC236}">
                    <a16:creationId xmlns:a16="http://schemas.microsoft.com/office/drawing/2014/main" id="{554BE9D9-24DB-4B70-9ED1-849569513F0B}"/>
                  </a:ext>
                </a:extLst>
              </p:cNvPr>
              <p:cNvSpPr/>
              <p:nvPr/>
            </p:nvSpPr>
            <p:spPr>
              <a:xfrm>
                <a:off x="1372362" y="4039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26">
                <a:extLst>
                  <a:ext uri="{FF2B5EF4-FFF2-40B4-BE49-F238E27FC236}">
                    <a16:creationId xmlns:a16="http://schemas.microsoft.com/office/drawing/2014/main" id="{22B04A44-CA3D-464A-A41E-4F75CAEB1419}"/>
                  </a:ext>
                </a:extLst>
              </p:cNvPr>
              <p:cNvSpPr/>
              <p:nvPr/>
            </p:nvSpPr>
            <p:spPr>
              <a:xfrm>
                <a:off x="1372362" y="4039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6" name="object 27">
              <a:extLst>
                <a:ext uri="{FF2B5EF4-FFF2-40B4-BE49-F238E27FC236}">
                  <a16:creationId xmlns:a16="http://schemas.microsoft.com/office/drawing/2014/main" id="{08715A43-3C52-423A-B89D-F4D419A1F275}"/>
                </a:ext>
              </a:extLst>
            </p:cNvPr>
            <p:cNvSpPr txBox="1"/>
            <p:nvPr/>
          </p:nvSpPr>
          <p:spPr>
            <a:xfrm>
              <a:off x="1486027" y="40740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7" name="object 28">
              <a:extLst>
                <a:ext uri="{FF2B5EF4-FFF2-40B4-BE49-F238E27FC236}">
                  <a16:creationId xmlns:a16="http://schemas.microsoft.com/office/drawing/2014/main" id="{8754039B-2867-4409-85E0-FACB177599FF}"/>
                </a:ext>
              </a:extLst>
            </p:cNvPr>
            <p:cNvGrpSpPr/>
            <p:nvPr/>
          </p:nvGrpSpPr>
          <p:grpSpPr>
            <a:xfrm>
              <a:off x="2733801" y="3191001"/>
              <a:ext cx="401320" cy="401320"/>
              <a:chOff x="2733801" y="3191001"/>
              <a:chExt cx="401320" cy="401320"/>
            </a:xfrm>
          </p:grpSpPr>
          <p:sp>
            <p:nvSpPr>
              <p:cNvPr id="58" name="object 29">
                <a:extLst>
                  <a:ext uri="{FF2B5EF4-FFF2-40B4-BE49-F238E27FC236}">
                    <a16:creationId xmlns:a16="http://schemas.microsoft.com/office/drawing/2014/main" id="{AB40DA3A-3F56-469F-BBC8-708FA058446D}"/>
                  </a:ext>
                </a:extLst>
              </p:cNvPr>
              <p:cNvSpPr/>
              <p:nvPr/>
            </p:nvSpPr>
            <p:spPr>
              <a:xfrm>
                <a:off x="2743961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30">
                <a:extLst>
                  <a:ext uri="{FF2B5EF4-FFF2-40B4-BE49-F238E27FC236}">
                    <a16:creationId xmlns:a16="http://schemas.microsoft.com/office/drawing/2014/main" id="{A0AE1258-0771-4F93-A24B-96997F4542A7}"/>
                  </a:ext>
                </a:extLst>
              </p:cNvPr>
              <p:cNvSpPr/>
              <p:nvPr/>
            </p:nvSpPr>
            <p:spPr>
              <a:xfrm>
                <a:off x="2743961" y="32011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0" name="object 31">
              <a:extLst>
                <a:ext uri="{FF2B5EF4-FFF2-40B4-BE49-F238E27FC236}">
                  <a16:creationId xmlns:a16="http://schemas.microsoft.com/office/drawing/2014/main" id="{B0AA274A-542F-4AF4-8C48-6AE304280989}"/>
                </a:ext>
              </a:extLst>
            </p:cNvPr>
            <p:cNvSpPr txBox="1"/>
            <p:nvPr/>
          </p:nvSpPr>
          <p:spPr>
            <a:xfrm>
              <a:off x="2857880" y="32355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1" name="object 32">
              <a:extLst>
                <a:ext uri="{FF2B5EF4-FFF2-40B4-BE49-F238E27FC236}">
                  <a16:creationId xmlns:a16="http://schemas.microsoft.com/office/drawing/2014/main" id="{B5E09A71-D867-4D34-804D-5F1965740E80}"/>
                </a:ext>
              </a:extLst>
            </p:cNvPr>
            <p:cNvGrpSpPr/>
            <p:nvPr/>
          </p:nvGrpSpPr>
          <p:grpSpPr>
            <a:xfrm>
              <a:off x="6772402" y="4791202"/>
              <a:ext cx="401320" cy="401320"/>
              <a:chOff x="6772402" y="4791202"/>
              <a:chExt cx="401320" cy="401320"/>
            </a:xfrm>
          </p:grpSpPr>
          <p:sp>
            <p:nvSpPr>
              <p:cNvPr id="62" name="object 33">
                <a:extLst>
                  <a:ext uri="{FF2B5EF4-FFF2-40B4-BE49-F238E27FC236}">
                    <a16:creationId xmlns:a16="http://schemas.microsoft.com/office/drawing/2014/main" id="{05977924-6FC7-4B06-B7ED-F456CC71DF04}"/>
                  </a:ext>
                </a:extLst>
              </p:cNvPr>
              <p:cNvSpPr/>
              <p:nvPr/>
            </p:nvSpPr>
            <p:spPr>
              <a:xfrm>
                <a:off x="6782562" y="4801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34">
                <a:extLst>
                  <a:ext uri="{FF2B5EF4-FFF2-40B4-BE49-F238E27FC236}">
                    <a16:creationId xmlns:a16="http://schemas.microsoft.com/office/drawing/2014/main" id="{91A4704C-339B-4932-890D-434AB3CF7202}"/>
                  </a:ext>
                </a:extLst>
              </p:cNvPr>
              <p:cNvSpPr/>
              <p:nvPr/>
            </p:nvSpPr>
            <p:spPr>
              <a:xfrm>
                <a:off x="6782562" y="48013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4" name="object 35">
              <a:extLst>
                <a:ext uri="{FF2B5EF4-FFF2-40B4-BE49-F238E27FC236}">
                  <a16:creationId xmlns:a16="http://schemas.microsoft.com/office/drawing/2014/main" id="{9EDEC22C-855B-465D-9540-018B7EFB326D}"/>
                </a:ext>
              </a:extLst>
            </p:cNvPr>
            <p:cNvSpPr txBox="1"/>
            <p:nvPr/>
          </p:nvSpPr>
          <p:spPr>
            <a:xfrm>
              <a:off x="6897116" y="48360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5" name="object 36">
              <a:extLst>
                <a:ext uri="{FF2B5EF4-FFF2-40B4-BE49-F238E27FC236}">
                  <a16:creationId xmlns:a16="http://schemas.microsoft.com/office/drawing/2014/main" id="{11410115-F893-4A95-88DB-5F2F5ADE9C3B}"/>
                </a:ext>
              </a:extLst>
            </p:cNvPr>
            <p:cNvGrpSpPr/>
            <p:nvPr/>
          </p:nvGrpSpPr>
          <p:grpSpPr>
            <a:xfrm>
              <a:off x="5324602" y="4943602"/>
              <a:ext cx="401320" cy="401320"/>
              <a:chOff x="5324602" y="4943602"/>
              <a:chExt cx="401320" cy="401320"/>
            </a:xfrm>
          </p:grpSpPr>
          <p:sp>
            <p:nvSpPr>
              <p:cNvPr id="66" name="object 37">
                <a:extLst>
                  <a:ext uri="{FF2B5EF4-FFF2-40B4-BE49-F238E27FC236}">
                    <a16:creationId xmlns:a16="http://schemas.microsoft.com/office/drawing/2014/main" id="{54A013CA-7FBC-4F17-97DD-EFAF0E4FB2A5}"/>
                  </a:ext>
                </a:extLst>
              </p:cNvPr>
              <p:cNvSpPr/>
              <p:nvPr/>
            </p:nvSpPr>
            <p:spPr>
              <a:xfrm>
                <a:off x="5334762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38">
                <a:extLst>
                  <a:ext uri="{FF2B5EF4-FFF2-40B4-BE49-F238E27FC236}">
                    <a16:creationId xmlns:a16="http://schemas.microsoft.com/office/drawing/2014/main" id="{0A1E3849-6982-439F-AC34-CAA87060938A}"/>
                  </a:ext>
                </a:extLst>
              </p:cNvPr>
              <p:cNvSpPr/>
              <p:nvPr/>
            </p:nvSpPr>
            <p:spPr>
              <a:xfrm>
                <a:off x="5334762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8" name="object 39">
              <a:extLst>
                <a:ext uri="{FF2B5EF4-FFF2-40B4-BE49-F238E27FC236}">
                  <a16:creationId xmlns:a16="http://schemas.microsoft.com/office/drawing/2014/main" id="{BE498910-1B69-4E03-ACDA-F1AAD0BE8B50}"/>
                </a:ext>
              </a:extLst>
            </p:cNvPr>
            <p:cNvSpPr txBox="1"/>
            <p:nvPr/>
          </p:nvSpPr>
          <p:spPr>
            <a:xfrm>
              <a:off x="5486527" y="4988128"/>
              <a:ext cx="768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9" name="object 40">
              <a:extLst>
                <a:ext uri="{FF2B5EF4-FFF2-40B4-BE49-F238E27FC236}">
                  <a16:creationId xmlns:a16="http://schemas.microsoft.com/office/drawing/2014/main" id="{BD6A9B1A-3A24-4EDE-964D-2CE47DAC1151}"/>
                </a:ext>
              </a:extLst>
            </p:cNvPr>
            <p:cNvGrpSpPr/>
            <p:nvPr/>
          </p:nvGrpSpPr>
          <p:grpSpPr>
            <a:xfrm>
              <a:off x="3572002" y="5019802"/>
              <a:ext cx="401320" cy="401320"/>
              <a:chOff x="3572002" y="5019802"/>
              <a:chExt cx="401320" cy="401320"/>
            </a:xfrm>
          </p:grpSpPr>
          <p:sp>
            <p:nvSpPr>
              <p:cNvPr id="70" name="object 41">
                <a:extLst>
                  <a:ext uri="{FF2B5EF4-FFF2-40B4-BE49-F238E27FC236}">
                    <a16:creationId xmlns:a16="http://schemas.microsoft.com/office/drawing/2014/main" id="{A8356F8A-9298-431A-8D2B-3FEBEC33A39E}"/>
                  </a:ext>
                </a:extLst>
              </p:cNvPr>
              <p:cNvSpPr/>
              <p:nvPr/>
            </p:nvSpPr>
            <p:spPr>
              <a:xfrm>
                <a:off x="3582162" y="50299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42">
                <a:extLst>
                  <a:ext uri="{FF2B5EF4-FFF2-40B4-BE49-F238E27FC236}">
                    <a16:creationId xmlns:a16="http://schemas.microsoft.com/office/drawing/2014/main" id="{BB1ABACE-2290-4F2D-AC95-655DF35B44C3}"/>
                  </a:ext>
                </a:extLst>
              </p:cNvPr>
              <p:cNvSpPr/>
              <p:nvPr/>
            </p:nvSpPr>
            <p:spPr>
              <a:xfrm>
                <a:off x="3582162" y="50299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2" name="object 43">
              <a:extLst>
                <a:ext uri="{FF2B5EF4-FFF2-40B4-BE49-F238E27FC236}">
                  <a16:creationId xmlns:a16="http://schemas.microsoft.com/office/drawing/2014/main" id="{F555ED81-5008-4C93-8F8F-14604C743CA1}"/>
                </a:ext>
              </a:extLst>
            </p:cNvPr>
            <p:cNvSpPr txBox="1"/>
            <p:nvPr/>
          </p:nvSpPr>
          <p:spPr>
            <a:xfrm>
              <a:off x="3733546" y="5064328"/>
              <a:ext cx="768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73" name="object 44">
              <a:extLst>
                <a:ext uri="{FF2B5EF4-FFF2-40B4-BE49-F238E27FC236}">
                  <a16:creationId xmlns:a16="http://schemas.microsoft.com/office/drawing/2014/main" id="{3127D57F-49EC-448D-AB41-3B7DD1102D9F}"/>
                </a:ext>
              </a:extLst>
            </p:cNvPr>
            <p:cNvGrpSpPr/>
            <p:nvPr/>
          </p:nvGrpSpPr>
          <p:grpSpPr>
            <a:xfrm>
              <a:off x="1895601" y="4943602"/>
              <a:ext cx="401320" cy="401320"/>
              <a:chOff x="1895601" y="4943602"/>
              <a:chExt cx="401320" cy="401320"/>
            </a:xfrm>
          </p:grpSpPr>
          <p:sp>
            <p:nvSpPr>
              <p:cNvPr id="74" name="object 45">
                <a:extLst>
                  <a:ext uri="{FF2B5EF4-FFF2-40B4-BE49-F238E27FC236}">
                    <a16:creationId xmlns:a16="http://schemas.microsoft.com/office/drawing/2014/main" id="{20967B1F-5D20-498A-AB6E-902D928002F3}"/>
                  </a:ext>
                </a:extLst>
              </p:cNvPr>
              <p:cNvSpPr/>
              <p:nvPr/>
            </p:nvSpPr>
            <p:spPr>
              <a:xfrm>
                <a:off x="1905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62"/>
                    </a:lnTo>
                    <a:lnTo>
                      <a:pt x="19372" y="274253"/>
                    </a:lnTo>
                    <a:lnTo>
                      <a:pt x="41867" y="309625"/>
                    </a:lnTo>
                    <a:lnTo>
                      <a:pt x="71374" y="339132"/>
                    </a:lnTo>
                    <a:lnTo>
                      <a:pt x="106746" y="361627"/>
                    </a:lnTo>
                    <a:lnTo>
                      <a:pt x="146837" y="375965"/>
                    </a:lnTo>
                    <a:lnTo>
                      <a:pt x="190500" y="381000"/>
                    </a:lnTo>
                    <a:lnTo>
                      <a:pt x="234162" y="375965"/>
                    </a:lnTo>
                    <a:lnTo>
                      <a:pt x="274253" y="361627"/>
                    </a:lnTo>
                    <a:lnTo>
                      <a:pt x="309625" y="339132"/>
                    </a:lnTo>
                    <a:lnTo>
                      <a:pt x="339132" y="309625"/>
                    </a:lnTo>
                    <a:lnTo>
                      <a:pt x="361627" y="274253"/>
                    </a:lnTo>
                    <a:lnTo>
                      <a:pt x="375965" y="234162"/>
                    </a:lnTo>
                    <a:lnTo>
                      <a:pt x="381000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46">
                <a:extLst>
                  <a:ext uri="{FF2B5EF4-FFF2-40B4-BE49-F238E27FC236}">
                    <a16:creationId xmlns:a16="http://schemas.microsoft.com/office/drawing/2014/main" id="{2C8F7531-C5AC-44DD-BE9B-FEDA0C2FFDDD}"/>
                  </a:ext>
                </a:extLst>
              </p:cNvPr>
              <p:cNvSpPr/>
              <p:nvPr/>
            </p:nvSpPr>
            <p:spPr>
              <a:xfrm>
                <a:off x="1905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1000" y="190500"/>
                    </a:lnTo>
                    <a:lnTo>
                      <a:pt x="375965" y="234162"/>
                    </a:lnTo>
                    <a:lnTo>
                      <a:pt x="361627" y="274253"/>
                    </a:lnTo>
                    <a:lnTo>
                      <a:pt x="339132" y="309625"/>
                    </a:lnTo>
                    <a:lnTo>
                      <a:pt x="309625" y="339132"/>
                    </a:lnTo>
                    <a:lnTo>
                      <a:pt x="274253" y="361627"/>
                    </a:lnTo>
                    <a:lnTo>
                      <a:pt x="234162" y="375965"/>
                    </a:lnTo>
                    <a:lnTo>
                      <a:pt x="190500" y="381000"/>
                    </a:lnTo>
                    <a:lnTo>
                      <a:pt x="146837" y="375965"/>
                    </a:lnTo>
                    <a:lnTo>
                      <a:pt x="106746" y="361627"/>
                    </a:lnTo>
                    <a:lnTo>
                      <a:pt x="71374" y="339132"/>
                    </a:lnTo>
                    <a:lnTo>
                      <a:pt x="41867" y="309625"/>
                    </a:lnTo>
                    <a:lnTo>
                      <a:pt x="19372" y="274253"/>
                    </a:lnTo>
                    <a:lnTo>
                      <a:pt x="5034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6" name="object 47">
              <a:extLst>
                <a:ext uri="{FF2B5EF4-FFF2-40B4-BE49-F238E27FC236}">
                  <a16:creationId xmlns:a16="http://schemas.microsoft.com/office/drawing/2014/main" id="{7FF17654-3C8B-4752-AAAF-D14E3C210D18}"/>
                </a:ext>
              </a:extLst>
            </p:cNvPr>
            <p:cNvSpPr txBox="1"/>
            <p:nvPr/>
          </p:nvSpPr>
          <p:spPr>
            <a:xfrm>
              <a:off x="2056892" y="4988128"/>
              <a:ext cx="768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77" name="object 48">
              <a:extLst>
                <a:ext uri="{FF2B5EF4-FFF2-40B4-BE49-F238E27FC236}">
                  <a16:creationId xmlns:a16="http://schemas.microsoft.com/office/drawing/2014/main" id="{A30496EB-5E37-4CF4-A6A6-7894E6F152C7}"/>
                </a:ext>
              </a:extLst>
            </p:cNvPr>
            <p:cNvGrpSpPr/>
            <p:nvPr/>
          </p:nvGrpSpPr>
          <p:grpSpPr>
            <a:xfrm>
              <a:off x="752601" y="4943602"/>
              <a:ext cx="401320" cy="401320"/>
              <a:chOff x="752601" y="4943602"/>
              <a:chExt cx="401320" cy="401320"/>
            </a:xfrm>
          </p:grpSpPr>
          <p:sp>
            <p:nvSpPr>
              <p:cNvPr id="78" name="object 49">
                <a:extLst>
                  <a:ext uri="{FF2B5EF4-FFF2-40B4-BE49-F238E27FC236}">
                    <a16:creationId xmlns:a16="http://schemas.microsoft.com/office/drawing/2014/main" id="{13D08331-553E-4617-88FD-F50785FE6BE8}"/>
                  </a:ext>
                </a:extLst>
              </p:cNvPr>
              <p:cNvSpPr/>
              <p:nvPr/>
            </p:nvSpPr>
            <p:spPr>
              <a:xfrm>
                <a:off x="762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21" y="5034"/>
                    </a:lnTo>
                    <a:lnTo>
                      <a:pt x="106724" y="19372"/>
                    </a:lnTo>
                    <a:lnTo>
                      <a:pt x="71353" y="41867"/>
                    </a:lnTo>
                    <a:lnTo>
                      <a:pt x="41851" y="71374"/>
                    </a:lnTo>
                    <a:lnTo>
                      <a:pt x="19363" y="106746"/>
                    </a:lnTo>
                    <a:lnTo>
                      <a:pt x="5031" y="146837"/>
                    </a:lnTo>
                    <a:lnTo>
                      <a:pt x="0" y="190500"/>
                    </a:lnTo>
                    <a:lnTo>
                      <a:pt x="5031" y="234162"/>
                    </a:lnTo>
                    <a:lnTo>
                      <a:pt x="19363" y="274253"/>
                    </a:lnTo>
                    <a:lnTo>
                      <a:pt x="41851" y="309625"/>
                    </a:lnTo>
                    <a:lnTo>
                      <a:pt x="71353" y="339132"/>
                    </a:lnTo>
                    <a:lnTo>
                      <a:pt x="106724" y="361627"/>
                    </a:lnTo>
                    <a:lnTo>
                      <a:pt x="146821" y="375965"/>
                    </a:lnTo>
                    <a:lnTo>
                      <a:pt x="190500" y="381000"/>
                    </a:lnTo>
                    <a:lnTo>
                      <a:pt x="234178" y="375965"/>
                    </a:lnTo>
                    <a:lnTo>
                      <a:pt x="274275" y="361627"/>
                    </a:lnTo>
                    <a:lnTo>
                      <a:pt x="309646" y="339132"/>
                    </a:lnTo>
                    <a:lnTo>
                      <a:pt x="339148" y="309625"/>
                    </a:lnTo>
                    <a:lnTo>
                      <a:pt x="361636" y="274253"/>
                    </a:lnTo>
                    <a:lnTo>
                      <a:pt x="375968" y="234162"/>
                    </a:lnTo>
                    <a:lnTo>
                      <a:pt x="381000" y="190500"/>
                    </a:lnTo>
                    <a:lnTo>
                      <a:pt x="375968" y="146837"/>
                    </a:lnTo>
                    <a:lnTo>
                      <a:pt x="361636" y="106746"/>
                    </a:lnTo>
                    <a:lnTo>
                      <a:pt x="339148" y="71374"/>
                    </a:lnTo>
                    <a:lnTo>
                      <a:pt x="309646" y="41867"/>
                    </a:lnTo>
                    <a:lnTo>
                      <a:pt x="274275" y="19372"/>
                    </a:lnTo>
                    <a:lnTo>
                      <a:pt x="234178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50">
                <a:extLst>
                  <a:ext uri="{FF2B5EF4-FFF2-40B4-BE49-F238E27FC236}">
                    <a16:creationId xmlns:a16="http://schemas.microsoft.com/office/drawing/2014/main" id="{BE10ABDE-2D28-43B6-8E8D-C8470848728A}"/>
                  </a:ext>
                </a:extLst>
              </p:cNvPr>
              <p:cNvSpPr/>
              <p:nvPr/>
            </p:nvSpPr>
            <p:spPr>
              <a:xfrm>
                <a:off x="762761" y="4953762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1" y="146837"/>
                    </a:lnTo>
                    <a:lnTo>
                      <a:pt x="19363" y="106746"/>
                    </a:lnTo>
                    <a:lnTo>
                      <a:pt x="41851" y="71374"/>
                    </a:lnTo>
                    <a:lnTo>
                      <a:pt x="71353" y="41867"/>
                    </a:lnTo>
                    <a:lnTo>
                      <a:pt x="106724" y="19372"/>
                    </a:lnTo>
                    <a:lnTo>
                      <a:pt x="146821" y="5034"/>
                    </a:lnTo>
                    <a:lnTo>
                      <a:pt x="190500" y="0"/>
                    </a:lnTo>
                    <a:lnTo>
                      <a:pt x="234178" y="5034"/>
                    </a:lnTo>
                    <a:lnTo>
                      <a:pt x="274275" y="19372"/>
                    </a:lnTo>
                    <a:lnTo>
                      <a:pt x="309646" y="41867"/>
                    </a:lnTo>
                    <a:lnTo>
                      <a:pt x="339148" y="71374"/>
                    </a:lnTo>
                    <a:lnTo>
                      <a:pt x="361636" y="106746"/>
                    </a:lnTo>
                    <a:lnTo>
                      <a:pt x="375968" y="146837"/>
                    </a:lnTo>
                    <a:lnTo>
                      <a:pt x="381000" y="190500"/>
                    </a:lnTo>
                    <a:lnTo>
                      <a:pt x="375968" y="234162"/>
                    </a:lnTo>
                    <a:lnTo>
                      <a:pt x="361636" y="274253"/>
                    </a:lnTo>
                    <a:lnTo>
                      <a:pt x="339148" y="309625"/>
                    </a:lnTo>
                    <a:lnTo>
                      <a:pt x="309646" y="339132"/>
                    </a:lnTo>
                    <a:lnTo>
                      <a:pt x="274275" y="361627"/>
                    </a:lnTo>
                    <a:lnTo>
                      <a:pt x="234178" y="375965"/>
                    </a:lnTo>
                    <a:lnTo>
                      <a:pt x="190500" y="381000"/>
                    </a:lnTo>
                    <a:lnTo>
                      <a:pt x="146821" y="375965"/>
                    </a:lnTo>
                    <a:lnTo>
                      <a:pt x="106724" y="361627"/>
                    </a:lnTo>
                    <a:lnTo>
                      <a:pt x="71353" y="339132"/>
                    </a:lnTo>
                    <a:lnTo>
                      <a:pt x="41851" y="309625"/>
                    </a:lnTo>
                    <a:lnTo>
                      <a:pt x="19363" y="274253"/>
                    </a:lnTo>
                    <a:lnTo>
                      <a:pt x="5031" y="234162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0" name="object 51">
              <a:extLst>
                <a:ext uri="{FF2B5EF4-FFF2-40B4-BE49-F238E27FC236}">
                  <a16:creationId xmlns:a16="http://schemas.microsoft.com/office/drawing/2014/main" id="{C813D581-6D65-4C0E-B2B1-92299B6770CD}"/>
                </a:ext>
              </a:extLst>
            </p:cNvPr>
            <p:cNvSpPr txBox="1"/>
            <p:nvPr/>
          </p:nvSpPr>
          <p:spPr>
            <a:xfrm>
              <a:off x="876401" y="4988128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81" name="object 52">
              <a:extLst>
                <a:ext uri="{FF2B5EF4-FFF2-40B4-BE49-F238E27FC236}">
                  <a16:creationId xmlns:a16="http://schemas.microsoft.com/office/drawing/2014/main" id="{888742C2-B39D-468C-92ED-7AAD28D26FC5}"/>
                </a:ext>
              </a:extLst>
            </p:cNvPr>
            <p:cNvGrpSpPr/>
            <p:nvPr/>
          </p:nvGrpSpPr>
          <p:grpSpPr>
            <a:xfrm>
              <a:off x="2810001" y="5172202"/>
              <a:ext cx="325120" cy="248920"/>
              <a:chOff x="2810001" y="5172202"/>
              <a:chExt cx="325120" cy="248920"/>
            </a:xfrm>
          </p:grpSpPr>
          <p:sp>
            <p:nvSpPr>
              <p:cNvPr id="82" name="object 53">
                <a:extLst>
                  <a:ext uri="{FF2B5EF4-FFF2-40B4-BE49-F238E27FC236}">
                    <a16:creationId xmlns:a16="http://schemas.microsoft.com/office/drawing/2014/main" id="{F11F77CE-1C92-4BA1-91D3-865F91A57D62}"/>
                  </a:ext>
                </a:extLst>
              </p:cNvPr>
              <p:cNvSpPr/>
              <p:nvPr/>
            </p:nvSpPr>
            <p:spPr>
              <a:xfrm>
                <a:off x="2820161" y="5182362"/>
                <a:ext cx="304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2286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228600"/>
                    </a:lnTo>
                    <a:lnTo>
                      <a:pt x="304800" y="228600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54">
                <a:extLst>
                  <a:ext uri="{FF2B5EF4-FFF2-40B4-BE49-F238E27FC236}">
                    <a16:creationId xmlns:a16="http://schemas.microsoft.com/office/drawing/2014/main" id="{A3D30897-C483-4E22-A1A8-A07908F7423B}"/>
                  </a:ext>
                </a:extLst>
              </p:cNvPr>
              <p:cNvSpPr/>
              <p:nvPr/>
            </p:nvSpPr>
            <p:spPr>
              <a:xfrm>
                <a:off x="2820161" y="5182362"/>
                <a:ext cx="304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228600">
                    <a:moveTo>
                      <a:pt x="0" y="228600"/>
                    </a:moveTo>
                    <a:lnTo>
                      <a:pt x="304800" y="228600"/>
                    </a:lnTo>
                    <a:lnTo>
                      <a:pt x="304800" y="0"/>
                    </a:lnTo>
                    <a:lnTo>
                      <a:pt x="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4" name="object 55">
              <a:extLst>
                <a:ext uri="{FF2B5EF4-FFF2-40B4-BE49-F238E27FC236}">
                  <a16:creationId xmlns:a16="http://schemas.microsoft.com/office/drawing/2014/main" id="{5627A583-1D41-4C03-8F6D-E5C6FD0494CE}"/>
                </a:ext>
              </a:extLst>
            </p:cNvPr>
            <p:cNvSpPr txBox="1"/>
            <p:nvPr/>
          </p:nvSpPr>
          <p:spPr>
            <a:xfrm>
              <a:off x="2810255" y="5172455"/>
              <a:ext cx="325120" cy="2489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8425">
                <a:lnSpc>
                  <a:spcPts val="1955"/>
                </a:lnSpc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5" name="object 56">
              <a:extLst>
                <a:ext uri="{FF2B5EF4-FFF2-40B4-BE49-F238E27FC236}">
                  <a16:creationId xmlns:a16="http://schemas.microsoft.com/office/drawing/2014/main" id="{C11D19F1-6B5C-4489-85AC-610DA8D76DD3}"/>
                </a:ext>
              </a:extLst>
            </p:cNvPr>
            <p:cNvSpPr txBox="1"/>
            <p:nvPr/>
          </p:nvSpPr>
          <p:spPr>
            <a:xfrm>
              <a:off x="4486655" y="5172455"/>
              <a:ext cx="325120" cy="2489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06045">
                <a:lnSpc>
                  <a:spcPts val="1955"/>
                </a:lnSpc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6" name="object 57">
              <a:extLst>
                <a:ext uri="{FF2B5EF4-FFF2-40B4-BE49-F238E27FC236}">
                  <a16:creationId xmlns:a16="http://schemas.microsoft.com/office/drawing/2014/main" id="{0B2E3915-F2BB-4DF2-85E7-6AC9FCAD70F4}"/>
                </a:ext>
              </a:extLst>
            </p:cNvPr>
            <p:cNvGrpSpPr/>
            <p:nvPr/>
          </p:nvGrpSpPr>
          <p:grpSpPr>
            <a:xfrm>
              <a:off x="784859" y="3000331"/>
              <a:ext cx="6220968" cy="2791630"/>
              <a:chOff x="784859" y="3000331"/>
              <a:chExt cx="6220968" cy="2791630"/>
            </a:xfrm>
          </p:grpSpPr>
          <p:sp>
            <p:nvSpPr>
              <p:cNvPr id="87" name="object 58">
                <a:extLst>
                  <a:ext uri="{FF2B5EF4-FFF2-40B4-BE49-F238E27FC236}">
                    <a16:creationId xmlns:a16="http://schemas.microsoft.com/office/drawing/2014/main" id="{3B7F14D1-F2C3-440B-A352-80667EEE29EC}"/>
                  </a:ext>
                </a:extLst>
              </p:cNvPr>
              <p:cNvSpPr/>
              <p:nvPr/>
            </p:nvSpPr>
            <p:spPr>
              <a:xfrm>
                <a:off x="4770480" y="3000331"/>
                <a:ext cx="1272538" cy="55092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59">
                <a:extLst>
                  <a:ext uri="{FF2B5EF4-FFF2-40B4-BE49-F238E27FC236}">
                    <a16:creationId xmlns:a16="http://schemas.microsoft.com/office/drawing/2014/main" id="{CF42A345-4988-498C-952C-3CBBD973642E}"/>
                  </a:ext>
                </a:extLst>
              </p:cNvPr>
              <p:cNvSpPr/>
              <p:nvPr/>
            </p:nvSpPr>
            <p:spPr>
              <a:xfrm>
                <a:off x="5356859" y="3506723"/>
                <a:ext cx="556260" cy="66598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60">
                <a:extLst>
                  <a:ext uri="{FF2B5EF4-FFF2-40B4-BE49-F238E27FC236}">
                    <a16:creationId xmlns:a16="http://schemas.microsoft.com/office/drawing/2014/main" id="{31E170FC-BFA1-484B-B448-D4F6F6DD203C}"/>
                  </a:ext>
                </a:extLst>
              </p:cNvPr>
              <p:cNvSpPr/>
              <p:nvPr/>
            </p:nvSpPr>
            <p:spPr>
              <a:xfrm>
                <a:off x="6054851" y="3503675"/>
                <a:ext cx="950976" cy="72542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61">
                <a:extLst>
                  <a:ext uri="{FF2B5EF4-FFF2-40B4-BE49-F238E27FC236}">
                    <a16:creationId xmlns:a16="http://schemas.microsoft.com/office/drawing/2014/main" id="{11333CE7-1BC7-4246-B5DD-5CA959B4286D}"/>
                  </a:ext>
                </a:extLst>
              </p:cNvPr>
              <p:cNvSpPr/>
              <p:nvPr/>
            </p:nvSpPr>
            <p:spPr>
              <a:xfrm>
                <a:off x="6249162" y="54109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500" y="0"/>
                    </a:moveTo>
                    <a:lnTo>
                      <a:pt x="146837" y="5034"/>
                    </a:lnTo>
                    <a:lnTo>
                      <a:pt x="106746" y="19372"/>
                    </a:lnTo>
                    <a:lnTo>
                      <a:pt x="71374" y="41867"/>
                    </a:lnTo>
                    <a:lnTo>
                      <a:pt x="41867" y="71374"/>
                    </a:lnTo>
                    <a:lnTo>
                      <a:pt x="19372" y="106746"/>
                    </a:lnTo>
                    <a:lnTo>
                      <a:pt x="5034" y="146837"/>
                    </a:lnTo>
                    <a:lnTo>
                      <a:pt x="0" y="190500"/>
                    </a:lnTo>
                    <a:lnTo>
                      <a:pt x="5034" y="234178"/>
                    </a:lnTo>
                    <a:lnTo>
                      <a:pt x="19372" y="274275"/>
                    </a:lnTo>
                    <a:lnTo>
                      <a:pt x="41867" y="309646"/>
                    </a:lnTo>
                    <a:lnTo>
                      <a:pt x="71374" y="339148"/>
                    </a:lnTo>
                    <a:lnTo>
                      <a:pt x="106746" y="361636"/>
                    </a:lnTo>
                    <a:lnTo>
                      <a:pt x="146837" y="375968"/>
                    </a:lnTo>
                    <a:lnTo>
                      <a:pt x="190500" y="381000"/>
                    </a:lnTo>
                    <a:lnTo>
                      <a:pt x="234162" y="375968"/>
                    </a:lnTo>
                    <a:lnTo>
                      <a:pt x="274253" y="361636"/>
                    </a:lnTo>
                    <a:lnTo>
                      <a:pt x="309625" y="339148"/>
                    </a:lnTo>
                    <a:lnTo>
                      <a:pt x="339132" y="309646"/>
                    </a:lnTo>
                    <a:lnTo>
                      <a:pt x="361627" y="274275"/>
                    </a:lnTo>
                    <a:lnTo>
                      <a:pt x="375965" y="234178"/>
                    </a:lnTo>
                    <a:lnTo>
                      <a:pt x="380999" y="190500"/>
                    </a:lnTo>
                    <a:lnTo>
                      <a:pt x="375965" y="146837"/>
                    </a:lnTo>
                    <a:lnTo>
                      <a:pt x="361627" y="106746"/>
                    </a:lnTo>
                    <a:lnTo>
                      <a:pt x="339132" y="71374"/>
                    </a:lnTo>
                    <a:lnTo>
                      <a:pt x="309625" y="41867"/>
                    </a:lnTo>
                    <a:lnTo>
                      <a:pt x="274253" y="19372"/>
                    </a:lnTo>
                    <a:lnTo>
                      <a:pt x="234162" y="5034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62">
                <a:extLst>
                  <a:ext uri="{FF2B5EF4-FFF2-40B4-BE49-F238E27FC236}">
                    <a16:creationId xmlns:a16="http://schemas.microsoft.com/office/drawing/2014/main" id="{6FE87C06-0EEA-4C8D-851E-367196DF87A4}"/>
                  </a:ext>
                </a:extLst>
              </p:cNvPr>
              <p:cNvSpPr/>
              <p:nvPr/>
            </p:nvSpPr>
            <p:spPr>
              <a:xfrm>
                <a:off x="6249162" y="5410961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190500"/>
                    </a:moveTo>
                    <a:lnTo>
                      <a:pt x="5034" y="146837"/>
                    </a:lnTo>
                    <a:lnTo>
                      <a:pt x="19372" y="106746"/>
                    </a:lnTo>
                    <a:lnTo>
                      <a:pt x="41867" y="71374"/>
                    </a:lnTo>
                    <a:lnTo>
                      <a:pt x="71374" y="41867"/>
                    </a:lnTo>
                    <a:lnTo>
                      <a:pt x="106746" y="19372"/>
                    </a:lnTo>
                    <a:lnTo>
                      <a:pt x="146837" y="5034"/>
                    </a:lnTo>
                    <a:lnTo>
                      <a:pt x="190500" y="0"/>
                    </a:lnTo>
                    <a:lnTo>
                      <a:pt x="234162" y="5034"/>
                    </a:lnTo>
                    <a:lnTo>
                      <a:pt x="274253" y="19372"/>
                    </a:lnTo>
                    <a:lnTo>
                      <a:pt x="309625" y="41867"/>
                    </a:lnTo>
                    <a:lnTo>
                      <a:pt x="339132" y="71374"/>
                    </a:lnTo>
                    <a:lnTo>
                      <a:pt x="361627" y="106746"/>
                    </a:lnTo>
                    <a:lnTo>
                      <a:pt x="375965" y="146837"/>
                    </a:lnTo>
                    <a:lnTo>
                      <a:pt x="380999" y="190500"/>
                    </a:lnTo>
                    <a:lnTo>
                      <a:pt x="375965" y="234178"/>
                    </a:lnTo>
                    <a:lnTo>
                      <a:pt x="361627" y="274275"/>
                    </a:lnTo>
                    <a:lnTo>
                      <a:pt x="339132" y="309646"/>
                    </a:lnTo>
                    <a:lnTo>
                      <a:pt x="309625" y="339148"/>
                    </a:lnTo>
                    <a:lnTo>
                      <a:pt x="274253" y="361636"/>
                    </a:lnTo>
                    <a:lnTo>
                      <a:pt x="234162" y="375968"/>
                    </a:lnTo>
                    <a:lnTo>
                      <a:pt x="190500" y="381000"/>
                    </a:lnTo>
                    <a:lnTo>
                      <a:pt x="146837" y="375968"/>
                    </a:lnTo>
                    <a:lnTo>
                      <a:pt x="106746" y="361636"/>
                    </a:lnTo>
                    <a:lnTo>
                      <a:pt x="71374" y="339148"/>
                    </a:lnTo>
                    <a:lnTo>
                      <a:pt x="41867" y="309646"/>
                    </a:lnTo>
                    <a:lnTo>
                      <a:pt x="19372" y="274275"/>
                    </a:lnTo>
                    <a:lnTo>
                      <a:pt x="5034" y="234178"/>
                    </a:lnTo>
                    <a:lnTo>
                      <a:pt x="0" y="1905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63">
                <a:extLst>
                  <a:ext uri="{FF2B5EF4-FFF2-40B4-BE49-F238E27FC236}">
                    <a16:creationId xmlns:a16="http://schemas.microsoft.com/office/drawing/2014/main" id="{CCE543FB-04D0-49DC-B308-5D516C5307E3}"/>
                  </a:ext>
                </a:extLst>
              </p:cNvPr>
              <p:cNvSpPr/>
              <p:nvPr/>
            </p:nvSpPr>
            <p:spPr>
              <a:xfrm>
                <a:off x="5356859" y="4407407"/>
                <a:ext cx="336803" cy="75742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4">
                <a:extLst>
                  <a:ext uri="{FF2B5EF4-FFF2-40B4-BE49-F238E27FC236}">
                    <a16:creationId xmlns:a16="http://schemas.microsoft.com/office/drawing/2014/main" id="{9A0ED3EE-4F7B-44C2-B82D-1D700400F021}"/>
                  </a:ext>
                </a:extLst>
              </p:cNvPr>
              <p:cNvSpPr/>
              <p:nvPr/>
            </p:nvSpPr>
            <p:spPr>
              <a:xfrm>
                <a:off x="2888727" y="3010599"/>
                <a:ext cx="1586484" cy="551686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65">
                <a:extLst>
                  <a:ext uri="{FF2B5EF4-FFF2-40B4-BE49-F238E27FC236}">
                    <a16:creationId xmlns:a16="http://schemas.microsoft.com/office/drawing/2014/main" id="{3BCC4A89-1E11-4109-903F-F18523ECEBBF}"/>
                  </a:ext>
                </a:extLst>
              </p:cNvPr>
              <p:cNvSpPr/>
              <p:nvPr/>
            </p:nvSpPr>
            <p:spPr>
              <a:xfrm>
                <a:off x="1528572" y="3502151"/>
                <a:ext cx="1330452" cy="80314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66">
                <a:extLst>
                  <a:ext uri="{FF2B5EF4-FFF2-40B4-BE49-F238E27FC236}">
                    <a16:creationId xmlns:a16="http://schemas.microsoft.com/office/drawing/2014/main" id="{884F8E11-DB09-49FC-80EB-D96F2F47A32A}"/>
                  </a:ext>
                </a:extLst>
              </p:cNvPr>
              <p:cNvSpPr/>
              <p:nvPr/>
            </p:nvSpPr>
            <p:spPr>
              <a:xfrm>
                <a:off x="2764536" y="3572255"/>
                <a:ext cx="336804" cy="60350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67">
                <a:extLst>
                  <a:ext uri="{FF2B5EF4-FFF2-40B4-BE49-F238E27FC236}">
                    <a16:creationId xmlns:a16="http://schemas.microsoft.com/office/drawing/2014/main" id="{4C6793B4-B7F2-4343-82C4-0BB649A6297D}"/>
                  </a:ext>
                </a:extLst>
              </p:cNvPr>
              <p:cNvSpPr/>
              <p:nvPr/>
            </p:nvSpPr>
            <p:spPr>
              <a:xfrm>
                <a:off x="3006852" y="3503675"/>
                <a:ext cx="1027176" cy="72542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68">
                <a:extLst>
                  <a:ext uri="{FF2B5EF4-FFF2-40B4-BE49-F238E27FC236}">
                    <a16:creationId xmlns:a16="http://schemas.microsoft.com/office/drawing/2014/main" id="{8FD2F7D8-18EF-4121-8988-15F72471BE07}"/>
                  </a:ext>
                </a:extLst>
              </p:cNvPr>
              <p:cNvSpPr/>
              <p:nvPr/>
            </p:nvSpPr>
            <p:spPr>
              <a:xfrm>
                <a:off x="784859" y="4373751"/>
                <a:ext cx="699643" cy="789559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69">
                <a:extLst>
                  <a:ext uri="{FF2B5EF4-FFF2-40B4-BE49-F238E27FC236}">
                    <a16:creationId xmlns:a16="http://schemas.microsoft.com/office/drawing/2014/main" id="{6AE5EF09-A54F-4419-8A6C-67639E018FE1}"/>
                  </a:ext>
                </a:extLst>
              </p:cNvPr>
              <p:cNvSpPr/>
              <p:nvPr/>
            </p:nvSpPr>
            <p:spPr>
              <a:xfrm>
                <a:off x="1632204" y="4344923"/>
                <a:ext cx="630936" cy="818388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70">
                <a:extLst>
                  <a:ext uri="{FF2B5EF4-FFF2-40B4-BE49-F238E27FC236}">
                    <a16:creationId xmlns:a16="http://schemas.microsoft.com/office/drawing/2014/main" id="{4AC24B77-FA61-4C67-AAF3-0661A9655531}"/>
                  </a:ext>
                </a:extLst>
              </p:cNvPr>
              <p:cNvSpPr/>
              <p:nvPr/>
            </p:nvSpPr>
            <p:spPr>
              <a:xfrm>
                <a:off x="2804159" y="4331207"/>
                <a:ext cx="336804" cy="986027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71">
                <a:extLst>
                  <a:ext uri="{FF2B5EF4-FFF2-40B4-BE49-F238E27FC236}">
                    <a16:creationId xmlns:a16="http://schemas.microsoft.com/office/drawing/2014/main" id="{08471CAB-3C7A-4C0F-9F29-7C5C718E8863}"/>
                  </a:ext>
                </a:extLst>
              </p:cNvPr>
              <p:cNvSpPr/>
              <p:nvPr/>
            </p:nvSpPr>
            <p:spPr>
              <a:xfrm>
                <a:off x="3604259" y="4328159"/>
                <a:ext cx="463296" cy="912876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72">
                <a:extLst>
                  <a:ext uri="{FF2B5EF4-FFF2-40B4-BE49-F238E27FC236}">
                    <a16:creationId xmlns:a16="http://schemas.microsoft.com/office/drawing/2014/main" id="{54132398-48B3-469D-A274-43955A0EB054}"/>
                  </a:ext>
                </a:extLst>
              </p:cNvPr>
              <p:cNvSpPr/>
              <p:nvPr/>
            </p:nvSpPr>
            <p:spPr>
              <a:xfrm>
                <a:off x="4069080" y="4270247"/>
                <a:ext cx="746760" cy="1121664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73">
              <a:extLst>
                <a:ext uri="{FF2B5EF4-FFF2-40B4-BE49-F238E27FC236}">
                  <a16:creationId xmlns:a16="http://schemas.microsoft.com/office/drawing/2014/main" id="{6AC4EA3A-9178-4162-A895-8AAEC971A6B6}"/>
                </a:ext>
              </a:extLst>
            </p:cNvPr>
            <p:cNvSpPr txBox="1"/>
            <p:nvPr/>
          </p:nvSpPr>
          <p:spPr>
            <a:xfrm>
              <a:off x="6370065" y="5445963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3" name="object 74">
              <a:extLst>
                <a:ext uri="{FF2B5EF4-FFF2-40B4-BE49-F238E27FC236}">
                  <a16:creationId xmlns:a16="http://schemas.microsoft.com/office/drawing/2014/main" id="{A5A94C19-D885-4415-97C4-2C1D8ECF9299}"/>
                </a:ext>
              </a:extLst>
            </p:cNvPr>
            <p:cNvGrpSpPr/>
            <p:nvPr/>
          </p:nvGrpSpPr>
          <p:grpSpPr>
            <a:xfrm>
              <a:off x="6233159" y="4334255"/>
              <a:ext cx="906780" cy="2001520"/>
              <a:chOff x="6233159" y="4334255"/>
              <a:chExt cx="906780" cy="2001520"/>
            </a:xfrm>
          </p:grpSpPr>
          <p:sp>
            <p:nvSpPr>
              <p:cNvPr id="104" name="object 75">
                <a:extLst>
                  <a:ext uri="{FF2B5EF4-FFF2-40B4-BE49-F238E27FC236}">
                    <a16:creationId xmlns:a16="http://schemas.microsoft.com/office/drawing/2014/main" id="{F41556BE-7CE5-4747-ACA8-081205F9117B}"/>
                  </a:ext>
                </a:extLst>
              </p:cNvPr>
              <p:cNvSpPr/>
              <p:nvPr/>
            </p:nvSpPr>
            <p:spPr>
              <a:xfrm>
                <a:off x="6803135" y="4334255"/>
                <a:ext cx="336803" cy="679704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76">
                <a:extLst>
                  <a:ext uri="{FF2B5EF4-FFF2-40B4-BE49-F238E27FC236}">
                    <a16:creationId xmlns:a16="http://schemas.microsoft.com/office/drawing/2014/main" id="{0BF087C3-BE21-40AB-81FD-C7B0C187DC6A}"/>
                  </a:ext>
                </a:extLst>
              </p:cNvPr>
              <p:cNvSpPr/>
              <p:nvPr/>
            </p:nvSpPr>
            <p:spPr>
              <a:xfrm>
                <a:off x="6233159" y="5779008"/>
                <a:ext cx="336804" cy="556260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6" name="object 77">
              <a:extLst>
                <a:ext uri="{FF2B5EF4-FFF2-40B4-BE49-F238E27FC236}">
                  <a16:creationId xmlns:a16="http://schemas.microsoft.com/office/drawing/2014/main" id="{65AD1503-CE32-4BB6-9353-D4B5A9886538}"/>
                </a:ext>
              </a:extLst>
            </p:cNvPr>
            <p:cNvSpPr txBox="1"/>
            <p:nvPr/>
          </p:nvSpPr>
          <p:spPr>
            <a:xfrm>
              <a:off x="6331711" y="6055563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k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7" name="object 78">
              <a:extLst>
                <a:ext uri="{FF2B5EF4-FFF2-40B4-BE49-F238E27FC236}">
                  <a16:creationId xmlns:a16="http://schemas.microsoft.com/office/drawing/2014/main" id="{F5A989AD-7DBD-4A5B-B259-94FF95433F2C}"/>
                </a:ext>
              </a:extLst>
            </p:cNvPr>
            <p:cNvSpPr txBox="1"/>
            <p:nvPr/>
          </p:nvSpPr>
          <p:spPr>
            <a:xfrm>
              <a:off x="7229856" y="5553455"/>
              <a:ext cx="325120" cy="2489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99060">
                <a:lnSpc>
                  <a:spcPts val="1955"/>
                </a:lnSpc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p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8" name="object 79">
              <a:extLst>
                <a:ext uri="{FF2B5EF4-FFF2-40B4-BE49-F238E27FC236}">
                  <a16:creationId xmlns:a16="http://schemas.microsoft.com/office/drawing/2014/main" id="{9FF4C5D2-FD86-4AD3-B43E-365E3A276FAA}"/>
                </a:ext>
              </a:extLst>
            </p:cNvPr>
            <p:cNvGrpSpPr/>
            <p:nvPr/>
          </p:nvGrpSpPr>
          <p:grpSpPr>
            <a:xfrm>
              <a:off x="6405371" y="5106923"/>
              <a:ext cx="1153795" cy="666115"/>
              <a:chOff x="6405371" y="5106923"/>
              <a:chExt cx="1153795" cy="666115"/>
            </a:xfrm>
          </p:grpSpPr>
          <p:sp>
            <p:nvSpPr>
              <p:cNvPr id="109" name="object 80">
                <a:extLst>
                  <a:ext uri="{FF2B5EF4-FFF2-40B4-BE49-F238E27FC236}">
                    <a16:creationId xmlns:a16="http://schemas.microsoft.com/office/drawing/2014/main" id="{1DC941FD-2CE5-456E-87A9-53876E979A8F}"/>
                  </a:ext>
                </a:extLst>
              </p:cNvPr>
              <p:cNvSpPr/>
              <p:nvPr/>
            </p:nvSpPr>
            <p:spPr>
              <a:xfrm>
                <a:off x="6405371" y="5106923"/>
                <a:ext cx="496824" cy="569976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81">
                <a:extLst>
                  <a:ext uri="{FF2B5EF4-FFF2-40B4-BE49-F238E27FC236}">
                    <a16:creationId xmlns:a16="http://schemas.microsoft.com/office/drawing/2014/main" id="{73F229E6-B19E-4511-9CD9-ED447C613B13}"/>
                  </a:ext>
                </a:extLst>
              </p:cNvPr>
              <p:cNvSpPr/>
              <p:nvPr/>
            </p:nvSpPr>
            <p:spPr>
              <a:xfrm>
                <a:off x="7042403" y="5106923"/>
                <a:ext cx="516635" cy="665988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1" name="object 82">
              <a:extLst>
                <a:ext uri="{FF2B5EF4-FFF2-40B4-BE49-F238E27FC236}">
                  <a16:creationId xmlns:a16="http://schemas.microsoft.com/office/drawing/2014/main" id="{90B0276C-6788-46E9-BED1-F05FD40BF010}"/>
                </a:ext>
              </a:extLst>
            </p:cNvPr>
            <p:cNvSpPr txBox="1"/>
            <p:nvPr/>
          </p:nvSpPr>
          <p:spPr>
            <a:xfrm>
              <a:off x="5525515" y="5750763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2" name="object 83">
              <a:extLst>
                <a:ext uri="{FF2B5EF4-FFF2-40B4-BE49-F238E27FC236}">
                  <a16:creationId xmlns:a16="http://schemas.microsoft.com/office/drawing/2014/main" id="{50E6E0BD-B0EA-49F9-A236-D7559C2585A3}"/>
                </a:ext>
              </a:extLst>
            </p:cNvPr>
            <p:cNvSpPr txBox="1"/>
            <p:nvPr/>
          </p:nvSpPr>
          <p:spPr>
            <a:xfrm>
              <a:off x="3696461" y="5826963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3" name="object 84">
              <a:extLst>
                <a:ext uri="{FF2B5EF4-FFF2-40B4-BE49-F238E27FC236}">
                  <a16:creationId xmlns:a16="http://schemas.microsoft.com/office/drawing/2014/main" id="{773C1310-1057-4441-B401-B3541590AD5B}"/>
                </a:ext>
              </a:extLst>
            </p:cNvPr>
            <p:cNvSpPr txBox="1"/>
            <p:nvPr/>
          </p:nvSpPr>
          <p:spPr>
            <a:xfrm>
              <a:off x="2095880" y="5826963"/>
              <a:ext cx="76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4" name="object 85">
              <a:extLst>
                <a:ext uri="{FF2B5EF4-FFF2-40B4-BE49-F238E27FC236}">
                  <a16:creationId xmlns:a16="http://schemas.microsoft.com/office/drawing/2014/main" id="{B70B0D9B-1560-49D1-9B8B-22003E81C11D}"/>
                </a:ext>
              </a:extLst>
            </p:cNvPr>
            <p:cNvGrpSpPr/>
            <p:nvPr/>
          </p:nvGrpSpPr>
          <p:grpSpPr>
            <a:xfrm>
              <a:off x="1964435" y="5321808"/>
              <a:ext cx="3767454" cy="784860"/>
              <a:chOff x="1964435" y="5321808"/>
              <a:chExt cx="3767454" cy="784860"/>
            </a:xfrm>
          </p:grpSpPr>
          <p:sp>
            <p:nvSpPr>
              <p:cNvPr id="115" name="object 86">
                <a:extLst>
                  <a:ext uri="{FF2B5EF4-FFF2-40B4-BE49-F238E27FC236}">
                    <a16:creationId xmlns:a16="http://schemas.microsoft.com/office/drawing/2014/main" id="{F98E77E3-62FC-48CB-BB59-73E504564725}"/>
                  </a:ext>
                </a:extLst>
              </p:cNvPr>
              <p:cNvSpPr/>
              <p:nvPr/>
            </p:nvSpPr>
            <p:spPr>
              <a:xfrm>
                <a:off x="5394959" y="5321808"/>
                <a:ext cx="336803" cy="708660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6" name="object 87">
                <a:extLst>
                  <a:ext uri="{FF2B5EF4-FFF2-40B4-BE49-F238E27FC236}">
                    <a16:creationId xmlns:a16="http://schemas.microsoft.com/office/drawing/2014/main" id="{A0DA74D1-2EDF-4D23-B10D-A135DBF67CAC}"/>
                  </a:ext>
                </a:extLst>
              </p:cNvPr>
              <p:cNvSpPr/>
              <p:nvPr/>
            </p:nvSpPr>
            <p:spPr>
              <a:xfrm>
                <a:off x="1964435" y="5401056"/>
                <a:ext cx="336804" cy="705612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88">
                <a:extLst>
                  <a:ext uri="{FF2B5EF4-FFF2-40B4-BE49-F238E27FC236}">
                    <a16:creationId xmlns:a16="http://schemas.microsoft.com/office/drawing/2014/main" id="{08817126-C84B-4A23-9848-E360E1A0C8EF}"/>
                  </a:ext>
                </a:extLst>
              </p:cNvPr>
              <p:cNvSpPr/>
              <p:nvPr/>
            </p:nvSpPr>
            <p:spPr>
              <a:xfrm>
                <a:off x="3566159" y="5398008"/>
                <a:ext cx="336803" cy="708660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8" name="object 89">
              <a:extLst>
                <a:ext uri="{FF2B5EF4-FFF2-40B4-BE49-F238E27FC236}">
                  <a16:creationId xmlns:a16="http://schemas.microsoft.com/office/drawing/2014/main" id="{C9DA34DF-545C-42B7-8F44-01560C179506}"/>
                </a:ext>
              </a:extLst>
            </p:cNvPr>
            <p:cNvSpPr txBox="1"/>
            <p:nvPr/>
          </p:nvSpPr>
          <p:spPr>
            <a:xfrm>
              <a:off x="862990" y="5826963"/>
              <a:ext cx="1016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9" name="object 90">
              <a:extLst>
                <a:ext uri="{FF2B5EF4-FFF2-40B4-BE49-F238E27FC236}">
                  <a16:creationId xmlns:a16="http://schemas.microsoft.com/office/drawing/2014/main" id="{3DC30CB9-49C0-46C7-99FA-8F891AEF379C}"/>
                </a:ext>
              </a:extLst>
            </p:cNvPr>
            <p:cNvGrpSpPr/>
            <p:nvPr/>
          </p:nvGrpSpPr>
          <p:grpSpPr>
            <a:xfrm>
              <a:off x="746759" y="2743961"/>
              <a:ext cx="4359403" cy="3362706"/>
              <a:chOff x="746759" y="2743961"/>
              <a:chExt cx="4359403" cy="3362706"/>
            </a:xfrm>
          </p:grpSpPr>
          <p:sp>
            <p:nvSpPr>
              <p:cNvPr id="120" name="object 91">
                <a:extLst>
                  <a:ext uri="{FF2B5EF4-FFF2-40B4-BE49-F238E27FC236}">
                    <a16:creationId xmlns:a16="http://schemas.microsoft.com/office/drawing/2014/main" id="{E6DC0491-7991-43FF-A3D0-7D152F782DEB}"/>
                  </a:ext>
                </a:extLst>
              </p:cNvPr>
              <p:cNvSpPr/>
              <p:nvPr/>
            </p:nvSpPr>
            <p:spPr>
              <a:xfrm>
                <a:off x="746759" y="5321807"/>
                <a:ext cx="336803" cy="784860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92">
                <a:extLst>
                  <a:ext uri="{FF2B5EF4-FFF2-40B4-BE49-F238E27FC236}">
                    <a16:creationId xmlns:a16="http://schemas.microsoft.com/office/drawing/2014/main" id="{41423E54-2252-4C8E-9E17-0622213E364E}"/>
                  </a:ext>
                </a:extLst>
              </p:cNvPr>
              <p:cNvSpPr/>
              <p:nvPr/>
            </p:nvSpPr>
            <p:spPr>
              <a:xfrm>
                <a:off x="4115562" y="27439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495300" y="0"/>
                    </a:moveTo>
                    <a:lnTo>
                      <a:pt x="437535" y="2051"/>
                    </a:lnTo>
                    <a:lnTo>
                      <a:pt x="381728" y="8053"/>
                    </a:lnTo>
                    <a:lnTo>
                      <a:pt x="328251" y="17776"/>
                    </a:lnTo>
                    <a:lnTo>
                      <a:pt x="277474" y="30990"/>
                    </a:lnTo>
                    <a:lnTo>
                      <a:pt x="229770" y="47468"/>
                    </a:lnTo>
                    <a:lnTo>
                      <a:pt x="185510" y="66980"/>
                    </a:lnTo>
                    <a:lnTo>
                      <a:pt x="145065" y="89296"/>
                    </a:lnTo>
                    <a:lnTo>
                      <a:pt x="108808" y="114188"/>
                    </a:lnTo>
                    <a:lnTo>
                      <a:pt x="77109" y="141427"/>
                    </a:lnTo>
                    <a:lnTo>
                      <a:pt x="50340" y="170783"/>
                    </a:lnTo>
                    <a:lnTo>
                      <a:pt x="13080" y="234931"/>
                    </a:lnTo>
                    <a:lnTo>
                      <a:pt x="0" y="304800"/>
                    </a:lnTo>
                    <a:lnTo>
                      <a:pt x="3332" y="340334"/>
                    </a:lnTo>
                    <a:lnTo>
                      <a:pt x="28874" y="407572"/>
                    </a:lnTo>
                    <a:lnTo>
                      <a:pt x="77109" y="468172"/>
                    </a:lnTo>
                    <a:lnTo>
                      <a:pt x="108808" y="495411"/>
                    </a:lnTo>
                    <a:lnTo>
                      <a:pt x="145065" y="520303"/>
                    </a:lnTo>
                    <a:lnTo>
                      <a:pt x="185510" y="542619"/>
                    </a:lnTo>
                    <a:lnTo>
                      <a:pt x="229770" y="562131"/>
                    </a:lnTo>
                    <a:lnTo>
                      <a:pt x="277474" y="578609"/>
                    </a:lnTo>
                    <a:lnTo>
                      <a:pt x="328251" y="591823"/>
                    </a:lnTo>
                    <a:lnTo>
                      <a:pt x="381728" y="601546"/>
                    </a:lnTo>
                    <a:lnTo>
                      <a:pt x="437535" y="607548"/>
                    </a:lnTo>
                    <a:lnTo>
                      <a:pt x="495300" y="609600"/>
                    </a:lnTo>
                    <a:lnTo>
                      <a:pt x="553064" y="607548"/>
                    </a:lnTo>
                    <a:lnTo>
                      <a:pt x="608871" y="601546"/>
                    </a:lnTo>
                    <a:lnTo>
                      <a:pt x="662348" y="591823"/>
                    </a:lnTo>
                    <a:lnTo>
                      <a:pt x="713125" y="578609"/>
                    </a:lnTo>
                    <a:lnTo>
                      <a:pt x="760829" y="562131"/>
                    </a:lnTo>
                    <a:lnTo>
                      <a:pt x="805089" y="542619"/>
                    </a:lnTo>
                    <a:lnTo>
                      <a:pt x="845534" y="520303"/>
                    </a:lnTo>
                    <a:lnTo>
                      <a:pt x="881791" y="495411"/>
                    </a:lnTo>
                    <a:lnTo>
                      <a:pt x="913490" y="468172"/>
                    </a:lnTo>
                    <a:lnTo>
                      <a:pt x="940259" y="438816"/>
                    </a:lnTo>
                    <a:lnTo>
                      <a:pt x="977519" y="374668"/>
                    </a:lnTo>
                    <a:lnTo>
                      <a:pt x="990600" y="304800"/>
                    </a:lnTo>
                    <a:lnTo>
                      <a:pt x="987267" y="269265"/>
                    </a:lnTo>
                    <a:lnTo>
                      <a:pt x="961725" y="202027"/>
                    </a:lnTo>
                    <a:lnTo>
                      <a:pt x="913490" y="141427"/>
                    </a:lnTo>
                    <a:lnTo>
                      <a:pt x="881791" y="114188"/>
                    </a:lnTo>
                    <a:lnTo>
                      <a:pt x="845534" y="89296"/>
                    </a:lnTo>
                    <a:lnTo>
                      <a:pt x="805089" y="66980"/>
                    </a:lnTo>
                    <a:lnTo>
                      <a:pt x="760829" y="47468"/>
                    </a:lnTo>
                    <a:lnTo>
                      <a:pt x="713125" y="30990"/>
                    </a:lnTo>
                    <a:lnTo>
                      <a:pt x="662348" y="17776"/>
                    </a:lnTo>
                    <a:lnTo>
                      <a:pt x="608871" y="8053"/>
                    </a:lnTo>
                    <a:lnTo>
                      <a:pt x="553064" y="2051"/>
                    </a:lnTo>
                    <a:lnTo>
                      <a:pt x="495300" y="0"/>
                    </a:lnTo>
                    <a:close/>
                  </a:path>
                </a:pathLst>
              </a:custGeom>
              <a:noFill/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080808"/>
                  </a:solidFill>
                </a:endParaRPr>
              </a:p>
            </p:txBody>
          </p:sp>
          <p:sp>
            <p:nvSpPr>
              <p:cNvPr id="122" name="object 93">
                <a:extLst>
                  <a:ext uri="{FF2B5EF4-FFF2-40B4-BE49-F238E27FC236}">
                    <a16:creationId xmlns:a16="http://schemas.microsoft.com/office/drawing/2014/main" id="{1AEF9C8B-51C7-475B-8E6F-41A1F06AEE9A}"/>
                  </a:ext>
                </a:extLst>
              </p:cNvPr>
              <p:cNvSpPr/>
              <p:nvPr/>
            </p:nvSpPr>
            <p:spPr>
              <a:xfrm>
                <a:off x="4350982" y="2853648"/>
                <a:ext cx="519759" cy="336599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0" y="304800"/>
                    </a:moveTo>
                    <a:lnTo>
                      <a:pt x="13080" y="234931"/>
                    </a:lnTo>
                    <a:lnTo>
                      <a:pt x="50340" y="170783"/>
                    </a:lnTo>
                    <a:lnTo>
                      <a:pt x="77109" y="141427"/>
                    </a:lnTo>
                    <a:lnTo>
                      <a:pt x="108808" y="114188"/>
                    </a:lnTo>
                    <a:lnTo>
                      <a:pt x="145065" y="89296"/>
                    </a:lnTo>
                    <a:lnTo>
                      <a:pt x="185510" y="66980"/>
                    </a:lnTo>
                    <a:lnTo>
                      <a:pt x="229770" y="47468"/>
                    </a:lnTo>
                    <a:lnTo>
                      <a:pt x="277474" y="30990"/>
                    </a:lnTo>
                    <a:lnTo>
                      <a:pt x="328251" y="17776"/>
                    </a:lnTo>
                    <a:lnTo>
                      <a:pt x="381728" y="8053"/>
                    </a:lnTo>
                    <a:lnTo>
                      <a:pt x="437535" y="2051"/>
                    </a:lnTo>
                    <a:lnTo>
                      <a:pt x="495300" y="0"/>
                    </a:lnTo>
                    <a:lnTo>
                      <a:pt x="553064" y="2051"/>
                    </a:lnTo>
                    <a:lnTo>
                      <a:pt x="608871" y="8053"/>
                    </a:lnTo>
                    <a:lnTo>
                      <a:pt x="662348" y="17776"/>
                    </a:lnTo>
                    <a:lnTo>
                      <a:pt x="713125" y="30990"/>
                    </a:lnTo>
                    <a:lnTo>
                      <a:pt x="760829" y="47468"/>
                    </a:lnTo>
                    <a:lnTo>
                      <a:pt x="805089" y="66980"/>
                    </a:lnTo>
                    <a:lnTo>
                      <a:pt x="845534" y="89296"/>
                    </a:lnTo>
                    <a:lnTo>
                      <a:pt x="881791" y="114188"/>
                    </a:lnTo>
                    <a:lnTo>
                      <a:pt x="913490" y="141427"/>
                    </a:lnTo>
                    <a:lnTo>
                      <a:pt x="940259" y="170783"/>
                    </a:lnTo>
                    <a:lnTo>
                      <a:pt x="977519" y="234931"/>
                    </a:lnTo>
                    <a:lnTo>
                      <a:pt x="990600" y="304800"/>
                    </a:lnTo>
                    <a:lnTo>
                      <a:pt x="987267" y="340334"/>
                    </a:lnTo>
                    <a:lnTo>
                      <a:pt x="961725" y="407572"/>
                    </a:lnTo>
                    <a:lnTo>
                      <a:pt x="913490" y="468172"/>
                    </a:lnTo>
                    <a:lnTo>
                      <a:pt x="881791" y="495411"/>
                    </a:lnTo>
                    <a:lnTo>
                      <a:pt x="845534" y="520303"/>
                    </a:lnTo>
                    <a:lnTo>
                      <a:pt x="805089" y="542619"/>
                    </a:lnTo>
                    <a:lnTo>
                      <a:pt x="760829" y="562131"/>
                    </a:lnTo>
                    <a:lnTo>
                      <a:pt x="713125" y="578609"/>
                    </a:lnTo>
                    <a:lnTo>
                      <a:pt x="662348" y="591823"/>
                    </a:lnTo>
                    <a:lnTo>
                      <a:pt x="608871" y="601546"/>
                    </a:lnTo>
                    <a:lnTo>
                      <a:pt x="553064" y="607548"/>
                    </a:lnTo>
                    <a:lnTo>
                      <a:pt x="495300" y="609600"/>
                    </a:lnTo>
                    <a:lnTo>
                      <a:pt x="437535" y="607548"/>
                    </a:lnTo>
                    <a:lnTo>
                      <a:pt x="381728" y="601546"/>
                    </a:lnTo>
                    <a:lnTo>
                      <a:pt x="328251" y="591823"/>
                    </a:lnTo>
                    <a:lnTo>
                      <a:pt x="277474" y="578609"/>
                    </a:lnTo>
                    <a:lnTo>
                      <a:pt x="229770" y="562131"/>
                    </a:lnTo>
                    <a:lnTo>
                      <a:pt x="185510" y="542619"/>
                    </a:lnTo>
                    <a:lnTo>
                      <a:pt x="145065" y="520303"/>
                    </a:lnTo>
                    <a:lnTo>
                      <a:pt x="108808" y="495411"/>
                    </a:lnTo>
                    <a:lnTo>
                      <a:pt x="77109" y="468172"/>
                    </a:lnTo>
                    <a:lnTo>
                      <a:pt x="50340" y="438816"/>
                    </a:lnTo>
                    <a:lnTo>
                      <a:pt x="13080" y="374668"/>
                    </a:ln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23" name="object 94">
              <a:extLst>
                <a:ext uri="{FF2B5EF4-FFF2-40B4-BE49-F238E27FC236}">
                  <a16:creationId xmlns:a16="http://schemas.microsoft.com/office/drawing/2014/main" id="{DEE45FB7-A494-439F-810B-BF1974260936}"/>
                </a:ext>
              </a:extLst>
            </p:cNvPr>
            <p:cNvSpPr txBox="1"/>
            <p:nvPr/>
          </p:nvSpPr>
          <p:spPr>
            <a:xfrm>
              <a:off x="4435556" y="2911854"/>
              <a:ext cx="50736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spc="-5" dirty="0">
                  <a:solidFill>
                    <a:schemeClr val="bg1"/>
                  </a:solidFill>
                  <a:latin typeface="Arial"/>
                  <a:cs typeface="Arial"/>
                </a:rPr>
                <a:t>R</a:t>
              </a:r>
              <a:r>
                <a:rPr sz="1200" b="1" spc="-15" dirty="0">
                  <a:solidFill>
                    <a:schemeClr val="bg1"/>
                  </a:solidFill>
                  <a:latin typeface="Arial"/>
                  <a:cs typeface="Arial"/>
                </a:rPr>
                <a:t>o</a:t>
              </a: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ot</a:t>
              </a:r>
            </a:p>
          </p:txBody>
        </p:sp>
      </p:grpSp>
      <p:sp>
        <p:nvSpPr>
          <p:cNvPr id="126" name="object 43">
            <a:extLst>
              <a:ext uri="{FF2B5EF4-FFF2-40B4-BE49-F238E27FC236}">
                <a16:creationId xmlns:a16="http://schemas.microsoft.com/office/drawing/2014/main" id="{F8B5354A-9F7B-4B38-B0A9-FD646589A747}"/>
              </a:ext>
            </a:extLst>
          </p:cNvPr>
          <p:cNvSpPr txBox="1"/>
          <p:nvPr/>
        </p:nvSpPr>
        <p:spPr>
          <a:xfrm>
            <a:off x="4105014" y="5469664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object 43">
            <a:extLst>
              <a:ext uri="{FF2B5EF4-FFF2-40B4-BE49-F238E27FC236}">
                <a16:creationId xmlns:a16="http://schemas.microsoft.com/office/drawing/2014/main" id="{55ABE904-E83F-4C9B-B4DD-E55893E0D4E7}"/>
              </a:ext>
            </a:extLst>
          </p:cNvPr>
          <p:cNvSpPr txBox="1"/>
          <p:nvPr/>
        </p:nvSpPr>
        <p:spPr>
          <a:xfrm>
            <a:off x="2514282" y="5441153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8" name="object 43">
            <a:extLst>
              <a:ext uri="{FF2B5EF4-FFF2-40B4-BE49-F238E27FC236}">
                <a16:creationId xmlns:a16="http://schemas.microsoft.com/office/drawing/2014/main" id="{0CDDD1A4-FDD7-420C-8923-1C470CAC9EC1}"/>
              </a:ext>
            </a:extLst>
          </p:cNvPr>
          <p:cNvSpPr txBox="1"/>
          <p:nvPr/>
        </p:nvSpPr>
        <p:spPr>
          <a:xfrm>
            <a:off x="5975667" y="5378263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51">
            <a:extLst>
              <a:ext uri="{FF2B5EF4-FFF2-40B4-BE49-F238E27FC236}">
                <a16:creationId xmlns:a16="http://schemas.microsoft.com/office/drawing/2014/main" id="{585B2B86-FE14-444B-B834-0D562CDB5450}"/>
              </a:ext>
            </a:extLst>
          </p:cNvPr>
          <p:cNvSpPr txBox="1"/>
          <p:nvPr/>
        </p:nvSpPr>
        <p:spPr>
          <a:xfrm>
            <a:off x="1278645" y="543731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82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Searching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Search hit: Node where search ends has a $ symbol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: Search - sea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88990E56-2F5B-4212-A408-64ED420DC11D}"/>
              </a:ext>
            </a:extLst>
          </p:cNvPr>
          <p:cNvGrpSpPr/>
          <p:nvPr/>
        </p:nvGrpSpPr>
        <p:grpSpPr>
          <a:xfrm>
            <a:off x="1259632" y="1988840"/>
            <a:ext cx="6182361" cy="4048760"/>
            <a:chOff x="1143761" y="2276601"/>
            <a:chExt cx="6182361" cy="40487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1125C8-A02E-4139-8CD9-C2B71A9F2F3C}"/>
                </a:ext>
              </a:extLst>
            </p:cNvPr>
            <p:cNvGrpSpPr/>
            <p:nvPr/>
          </p:nvGrpSpPr>
          <p:grpSpPr>
            <a:xfrm>
              <a:off x="1143761" y="2276601"/>
              <a:ext cx="6182361" cy="4048760"/>
              <a:chOff x="1143761" y="2276601"/>
              <a:chExt cx="6182361" cy="4048760"/>
            </a:xfrm>
          </p:grpSpPr>
          <p:grpSp>
            <p:nvGrpSpPr>
              <p:cNvPr id="33" name="object 3">
                <a:extLst>
                  <a:ext uri="{FF2B5EF4-FFF2-40B4-BE49-F238E27FC236}">
                    <a16:creationId xmlns:a16="http://schemas.microsoft.com/office/drawing/2014/main" id="{F5CE9200-F586-4220-BE35-931D19ECDE7A}"/>
                  </a:ext>
                </a:extLst>
              </p:cNvPr>
              <p:cNvGrpSpPr/>
              <p:nvPr/>
            </p:nvGrpSpPr>
            <p:grpSpPr>
              <a:xfrm>
                <a:off x="2657601" y="4105402"/>
                <a:ext cx="553720" cy="553720"/>
                <a:chOff x="2657601" y="4105402"/>
                <a:chExt cx="553720" cy="553720"/>
              </a:xfrm>
            </p:grpSpPr>
            <p:sp>
              <p:nvSpPr>
                <p:cNvPr id="34" name="object 4">
                  <a:extLst>
                    <a:ext uri="{FF2B5EF4-FFF2-40B4-BE49-F238E27FC236}">
                      <a16:creationId xmlns:a16="http://schemas.microsoft.com/office/drawing/2014/main" id="{B4EFB8F3-133B-430A-9702-5D8834D59B99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5">
                  <a:extLst>
                    <a:ext uri="{FF2B5EF4-FFF2-40B4-BE49-F238E27FC236}">
                      <a16:creationId xmlns:a16="http://schemas.microsoft.com/office/drawing/2014/main" id="{952F8B56-1664-41BA-ABF7-F67CE758A017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6" name="object 6">
                <a:extLst>
                  <a:ext uri="{FF2B5EF4-FFF2-40B4-BE49-F238E27FC236}">
                    <a16:creationId xmlns:a16="http://schemas.microsoft.com/office/drawing/2014/main" id="{F6176F3B-8225-4FC3-A6D4-619D61BB63DB}"/>
                  </a:ext>
                </a:extLst>
              </p:cNvPr>
              <p:cNvSpPr txBox="1"/>
              <p:nvPr/>
            </p:nvSpPr>
            <p:spPr>
              <a:xfrm>
                <a:off x="2858261" y="42264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37" name="object 7">
                <a:extLst>
                  <a:ext uri="{FF2B5EF4-FFF2-40B4-BE49-F238E27FC236}">
                    <a16:creationId xmlns:a16="http://schemas.microsoft.com/office/drawing/2014/main" id="{8FFAB418-B4E7-4A7E-8B6B-C468DC9F3EF9}"/>
                  </a:ext>
                </a:extLst>
              </p:cNvPr>
              <p:cNvGrpSpPr/>
              <p:nvPr/>
            </p:nvGrpSpPr>
            <p:grpSpPr>
              <a:xfrm>
                <a:off x="3114801" y="3267202"/>
                <a:ext cx="553720" cy="553720"/>
                <a:chOff x="3114801" y="3267202"/>
                <a:chExt cx="553720" cy="553720"/>
              </a:xfrm>
            </p:grpSpPr>
            <p:sp>
              <p:nvSpPr>
                <p:cNvPr id="38" name="object 8">
                  <a:extLst>
                    <a:ext uri="{FF2B5EF4-FFF2-40B4-BE49-F238E27FC236}">
                      <a16:creationId xmlns:a16="http://schemas.microsoft.com/office/drawing/2014/main" id="{C60F0B28-F3B8-447D-B4E1-BC86A61CA9F0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9">
                  <a:extLst>
                    <a:ext uri="{FF2B5EF4-FFF2-40B4-BE49-F238E27FC236}">
                      <a16:creationId xmlns:a16="http://schemas.microsoft.com/office/drawing/2014/main" id="{B9425A62-D059-40AD-AE71-410BAA852D21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0" name="object 10">
                <a:extLst>
                  <a:ext uri="{FF2B5EF4-FFF2-40B4-BE49-F238E27FC236}">
                    <a16:creationId xmlns:a16="http://schemas.microsoft.com/office/drawing/2014/main" id="{6968FAFD-A5D9-415D-B148-532C405261C9}"/>
                  </a:ext>
                </a:extLst>
              </p:cNvPr>
              <p:cNvSpPr txBox="1"/>
              <p:nvPr/>
            </p:nvSpPr>
            <p:spPr>
              <a:xfrm>
                <a:off x="3315461" y="3387979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1" name="object 11">
                <a:extLst>
                  <a:ext uri="{FF2B5EF4-FFF2-40B4-BE49-F238E27FC236}">
                    <a16:creationId xmlns:a16="http://schemas.microsoft.com/office/drawing/2014/main" id="{66F70399-94B8-456D-A5D6-12758FCAAA94}"/>
                  </a:ext>
                </a:extLst>
              </p:cNvPr>
              <p:cNvGrpSpPr/>
              <p:nvPr/>
            </p:nvGrpSpPr>
            <p:grpSpPr>
              <a:xfrm>
                <a:off x="2200401" y="4943602"/>
                <a:ext cx="553720" cy="553720"/>
                <a:chOff x="2200401" y="4943602"/>
                <a:chExt cx="553720" cy="553720"/>
              </a:xfrm>
            </p:grpSpPr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6AB8A174-D779-492A-85F6-D2654F0F755F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13">
                  <a:extLst>
                    <a:ext uri="{FF2B5EF4-FFF2-40B4-BE49-F238E27FC236}">
                      <a16:creationId xmlns:a16="http://schemas.microsoft.com/office/drawing/2014/main" id="{EB58710C-59AC-4AB7-98ED-1E8908FB7626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4195DC3B-66C6-49DD-8C27-8382BD4E4CFE}"/>
                  </a:ext>
                </a:extLst>
              </p:cNvPr>
              <p:cNvSpPr txBox="1"/>
              <p:nvPr/>
            </p:nvSpPr>
            <p:spPr>
              <a:xfrm>
                <a:off x="2400680" y="50643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5" name="object 15">
                <a:extLst>
                  <a:ext uri="{FF2B5EF4-FFF2-40B4-BE49-F238E27FC236}">
                    <a16:creationId xmlns:a16="http://schemas.microsoft.com/office/drawing/2014/main" id="{E5230397-9D0D-48F6-AC4A-883598E013A0}"/>
                  </a:ext>
                </a:extLst>
              </p:cNvPr>
              <p:cNvGrpSpPr/>
              <p:nvPr/>
            </p:nvGrpSpPr>
            <p:grpSpPr>
              <a:xfrm>
                <a:off x="3876802" y="4105402"/>
                <a:ext cx="553720" cy="553720"/>
                <a:chOff x="3876802" y="4105402"/>
                <a:chExt cx="553720" cy="553720"/>
              </a:xfrm>
            </p:grpSpPr>
            <p:sp>
              <p:nvSpPr>
                <p:cNvPr id="46" name="object 16">
                  <a:extLst>
                    <a:ext uri="{FF2B5EF4-FFF2-40B4-BE49-F238E27FC236}">
                      <a16:creationId xmlns:a16="http://schemas.microsoft.com/office/drawing/2014/main" id="{5557ED23-F9F1-49CB-B8C7-03048D21160C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" name="object 17">
                  <a:extLst>
                    <a:ext uri="{FF2B5EF4-FFF2-40B4-BE49-F238E27FC236}">
                      <a16:creationId xmlns:a16="http://schemas.microsoft.com/office/drawing/2014/main" id="{D7E8516A-2111-4F5B-954E-BC238E9AAA3B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8" name="object 18">
                <a:extLst>
                  <a:ext uri="{FF2B5EF4-FFF2-40B4-BE49-F238E27FC236}">
                    <a16:creationId xmlns:a16="http://schemas.microsoft.com/office/drawing/2014/main" id="{81C67A02-1344-491B-9542-BC8947962240}"/>
                  </a:ext>
                </a:extLst>
              </p:cNvPr>
              <p:cNvSpPr txBox="1"/>
              <p:nvPr/>
            </p:nvSpPr>
            <p:spPr>
              <a:xfrm>
                <a:off x="4107941" y="4226432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9" name="object 19">
                <a:extLst>
                  <a:ext uri="{FF2B5EF4-FFF2-40B4-BE49-F238E27FC236}">
                    <a16:creationId xmlns:a16="http://schemas.microsoft.com/office/drawing/2014/main" id="{36FE8453-F448-4B75-A009-FCD056697AAC}"/>
                  </a:ext>
                </a:extLst>
              </p:cNvPr>
              <p:cNvGrpSpPr/>
              <p:nvPr/>
            </p:nvGrpSpPr>
            <p:grpSpPr>
              <a:xfrm>
                <a:off x="3419602" y="4943602"/>
                <a:ext cx="553720" cy="553720"/>
                <a:chOff x="3419602" y="4943602"/>
                <a:chExt cx="553720" cy="553720"/>
              </a:xfrm>
            </p:grpSpPr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A7B5E4C7-3191-49F7-9815-5DC645164946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21">
                  <a:extLst>
                    <a:ext uri="{FF2B5EF4-FFF2-40B4-BE49-F238E27FC236}">
                      <a16:creationId xmlns:a16="http://schemas.microsoft.com/office/drawing/2014/main" id="{204694D1-69D7-4DB7-BF8A-F8B5B4B4A627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2" name="object 22">
                <a:extLst>
                  <a:ext uri="{FF2B5EF4-FFF2-40B4-BE49-F238E27FC236}">
                    <a16:creationId xmlns:a16="http://schemas.microsoft.com/office/drawing/2014/main" id="{5CB71345-DE51-4FE2-B31F-D32EF05341E6}"/>
                  </a:ext>
                </a:extLst>
              </p:cNvPr>
              <p:cNvSpPr txBox="1"/>
              <p:nvPr/>
            </p:nvSpPr>
            <p:spPr>
              <a:xfrm>
                <a:off x="3627882" y="5064328"/>
                <a:ext cx="1403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3" name="object 23">
                <a:extLst>
                  <a:ext uri="{FF2B5EF4-FFF2-40B4-BE49-F238E27FC236}">
                    <a16:creationId xmlns:a16="http://schemas.microsoft.com/office/drawing/2014/main" id="{854B806E-9794-4944-A998-B6746E3D73B9}"/>
                  </a:ext>
                </a:extLst>
              </p:cNvPr>
              <p:cNvGrpSpPr/>
              <p:nvPr/>
            </p:nvGrpSpPr>
            <p:grpSpPr>
              <a:xfrm>
                <a:off x="2423160" y="2276601"/>
                <a:ext cx="2846070" cy="2966085"/>
                <a:chOff x="2423160" y="2276601"/>
                <a:chExt cx="2846070" cy="2966085"/>
              </a:xfrm>
            </p:grpSpPr>
            <p:sp>
              <p:nvSpPr>
                <p:cNvPr id="54" name="object 24">
                  <a:extLst>
                    <a:ext uri="{FF2B5EF4-FFF2-40B4-BE49-F238E27FC236}">
                      <a16:creationId xmlns:a16="http://schemas.microsoft.com/office/drawing/2014/main" id="{26DB86C6-A5EA-420F-9E58-5B83E3BFBB70}"/>
                    </a:ext>
                  </a:extLst>
                </p:cNvPr>
                <p:cNvSpPr/>
                <p:nvPr/>
              </p:nvSpPr>
              <p:spPr>
                <a:xfrm>
                  <a:off x="2880360" y="37185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25">
                  <a:extLst>
                    <a:ext uri="{FF2B5EF4-FFF2-40B4-BE49-F238E27FC236}">
                      <a16:creationId xmlns:a16="http://schemas.microsoft.com/office/drawing/2014/main" id="{3E412DDD-8588-4C70-A5BE-F91CDC51E2CD}"/>
                    </a:ext>
                  </a:extLst>
                </p:cNvPr>
                <p:cNvSpPr/>
                <p:nvPr/>
              </p:nvSpPr>
              <p:spPr>
                <a:xfrm>
                  <a:off x="2423160" y="45552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26">
                  <a:extLst>
                    <a:ext uri="{FF2B5EF4-FFF2-40B4-BE49-F238E27FC236}">
                      <a16:creationId xmlns:a16="http://schemas.microsoft.com/office/drawing/2014/main" id="{652FC00E-75BE-440E-B4E6-2D064F56F363}"/>
                    </a:ext>
                  </a:extLst>
                </p:cNvPr>
                <p:cNvSpPr/>
                <p:nvPr/>
              </p:nvSpPr>
              <p:spPr>
                <a:xfrm>
                  <a:off x="3515868" y="37139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27">
                  <a:extLst>
                    <a:ext uri="{FF2B5EF4-FFF2-40B4-BE49-F238E27FC236}">
                      <a16:creationId xmlns:a16="http://schemas.microsoft.com/office/drawing/2014/main" id="{0BAA94EF-05A0-4ECA-8C43-BF7085D74E4A}"/>
                    </a:ext>
                  </a:extLst>
                </p:cNvPr>
                <p:cNvSpPr/>
                <p:nvPr/>
              </p:nvSpPr>
              <p:spPr>
                <a:xfrm>
                  <a:off x="3058668" y="45521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28">
                  <a:extLst>
                    <a:ext uri="{FF2B5EF4-FFF2-40B4-BE49-F238E27FC236}">
                      <a16:creationId xmlns:a16="http://schemas.microsoft.com/office/drawing/2014/main" id="{999BEBB5-D9AA-4AF4-A224-C258FFF80BA2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59" name="object 29">
                  <a:extLst>
                    <a:ext uri="{FF2B5EF4-FFF2-40B4-BE49-F238E27FC236}">
                      <a16:creationId xmlns:a16="http://schemas.microsoft.com/office/drawing/2014/main" id="{04F6C3E4-098B-4C4A-9BC8-CFF99FBBB69E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60" name="object 31">
                <a:extLst>
                  <a:ext uri="{FF2B5EF4-FFF2-40B4-BE49-F238E27FC236}">
                    <a16:creationId xmlns:a16="http://schemas.microsoft.com/office/drawing/2014/main" id="{5C6171A3-3748-4731-87D3-EA283234C27B}"/>
                  </a:ext>
                </a:extLst>
              </p:cNvPr>
              <p:cNvGrpSpPr/>
              <p:nvPr/>
            </p:nvGrpSpPr>
            <p:grpSpPr>
              <a:xfrm>
                <a:off x="5400802" y="5019802"/>
                <a:ext cx="553720" cy="553720"/>
                <a:chOff x="5400802" y="5019802"/>
                <a:chExt cx="553720" cy="553720"/>
              </a:xfrm>
            </p:grpSpPr>
            <p:sp>
              <p:nvSpPr>
                <p:cNvPr id="61" name="object 32">
                  <a:extLst>
                    <a:ext uri="{FF2B5EF4-FFF2-40B4-BE49-F238E27FC236}">
                      <a16:creationId xmlns:a16="http://schemas.microsoft.com/office/drawing/2014/main" id="{35A17129-D4C4-43CE-93F4-88D31653E178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33">
                  <a:extLst>
                    <a:ext uri="{FF2B5EF4-FFF2-40B4-BE49-F238E27FC236}">
                      <a16:creationId xmlns:a16="http://schemas.microsoft.com/office/drawing/2014/main" id="{C475D908-0A36-43EE-9772-04600B7C49A4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3" name="object 34">
                <a:extLst>
                  <a:ext uri="{FF2B5EF4-FFF2-40B4-BE49-F238E27FC236}">
                    <a16:creationId xmlns:a16="http://schemas.microsoft.com/office/drawing/2014/main" id="{2E3A4B84-AD82-43C8-95F0-44623FE4B6DD}"/>
                  </a:ext>
                </a:extLst>
              </p:cNvPr>
              <p:cNvSpPr txBox="1"/>
              <p:nvPr/>
            </p:nvSpPr>
            <p:spPr>
              <a:xfrm>
                <a:off x="5601715" y="51405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4" name="object 35">
                <a:extLst>
                  <a:ext uri="{FF2B5EF4-FFF2-40B4-BE49-F238E27FC236}">
                    <a16:creationId xmlns:a16="http://schemas.microsoft.com/office/drawing/2014/main" id="{36D080DB-3476-462B-A39D-1007A0CA7E8C}"/>
                  </a:ext>
                </a:extLst>
              </p:cNvPr>
              <p:cNvGrpSpPr/>
              <p:nvPr/>
            </p:nvGrpSpPr>
            <p:grpSpPr>
              <a:xfrm>
                <a:off x="6772402" y="5019802"/>
                <a:ext cx="553720" cy="553720"/>
                <a:chOff x="6772402" y="5019802"/>
                <a:chExt cx="553720" cy="553720"/>
              </a:xfrm>
            </p:grpSpPr>
            <p:sp>
              <p:nvSpPr>
                <p:cNvPr id="65" name="object 36">
                  <a:extLst>
                    <a:ext uri="{FF2B5EF4-FFF2-40B4-BE49-F238E27FC236}">
                      <a16:creationId xmlns:a16="http://schemas.microsoft.com/office/drawing/2014/main" id="{0264D843-4B29-4F35-BFFA-589CEA30D221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6" name="object 37">
                  <a:extLst>
                    <a:ext uri="{FF2B5EF4-FFF2-40B4-BE49-F238E27FC236}">
                      <a16:creationId xmlns:a16="http://schemas.microsoft.com/office/drawing/2014/main" id="{1E7BFA60-5752-4F9A-9021-E5F11EE19D8B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7" name="object 38">
                <a:extLst>
                  <a:ext uri="{FF2B5EF4-FFF2-40B4-BE49-F238E27FC236}">
                    <a16:creationId xmlns:a16="http://schemas.microsoft.com/office/drawing/2014/main" id="{52DB2D9E-84AA-4617-A9C9-51A49378B696}"/>
                  </a:ext>
                </a:extLst>
              </p:cNvPr>
              <p:cNvSpPr txBox="1"/>
              <p:nvPr/>
            </p:nvSpPr>
            <p:spPr>
              <a:xfrm>
                <a:off x="7004050" y="5140528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8" name="object 39">
                <a:extLst>
                  <a:ext uri="{FF2B5EF4-FFF2-40B4-BE49-F238E27FC236}">
                    <a16:creationId xmlns:a16="http://schemas.microsoft.com/office/drawing/2014/main" id="{94E5A02B-5590-46F9-A303-271AAEDEB7EC}"/>
                  </a:ext>
                </a:extLst>
              </p:cNvPr>
              <p:cNvGrpSpPr/>
              <p:nvPr/>
            </p:nvGrpSpPr>
            <p:grpSpPr>
              <a:xfrm>
                <a:off x="5934202" y="4181602"/>
                <a:ext cx="553720" cy="553720"/>
                <a:chOff x="5934202" y="4181602"/>
                <a:chExt cx="553720" cy="553720"/>
              </a:xfrm>
            </p:grpSpPr>
            <p:sp>
              <p:nvSpPr>
                <p:cNvPr id="69" name="object 40">
                  <a:extLst>
                    <a:ext uri="{FF2B5EF4-FFF2-40B4-BE49-F238E27FC236}">
                      <a16:creationId xmlns:a16="http://schemas.microsoft.com/office/drawing/2014/main" id="{6A13F606-1E8A-4718-86D0-8E48E998DBB7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41">
                  <a:extLst>
                    <a:ext uri="{FF2B5EF4-FFF2-40B4-BE49-F238E27FC236}">
                      <a16:creationId xmlns:a16="http://schemas.microsoft.com/office/drawing/2014/main" id="{6649AF6D-D338-448E-A579-AC580019D8DF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42">
                <a:extLst>
                  <a:ext uri="{FF2B5EF4-FFF2-40B4-BE49-F238E27FC236}">
                    <a16:creationId xmlns:a16="http://schemas.microsoft.com/office/drawing/2014/main" id="{E59EFBA8-F5F7-4B00-B486-17AB8C77F47F}"/>
                  </a:ext>
                </a:extLst>
              </p:cNvPr>
              <p:cNvSpPr txBox="1"/>
              <p:nvPr/>
            </p:nvSpPr>
            <p:spPr>
              <a:xfrm>
                <a:off x="6135115" y="43026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2" name="object 43">
                <a:extLst>
                  <a:ext uri="{FF2B5EF4-FFF2-40B4-BE49-F238E27FC236}">
                    <a16:creationId xmlns:a16="http://schemas.microsoft.com/office/drawing/2014/main" id="{6616CE98-B6B8-4547-B499-CED7A64EA6BE}"/>
                  </a:ext>
                </a:extLst>
              </p:cNvPr>
              <p:cNvGrpSpPr/>
              <p:nvPr/>
            </p:nvGrpSpPr>
            <p:grpSpPr>
              <a:xfrm>
                <a:off x="5934202" y="3191001"/>
                <a:ext cx="553720" cy="553720"/>
                <a:chOff x="5934202" y="3191001"/>
                <a:chExt cx="553720" cy="553720"/>
              </a:xfrm>
            </p:grpSpPr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FA7DE70F-CE1E-4CAA-9127-B23040D33E55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45">
                  <a:extLst>
                    <a:ext uri="{FF2B5EF4-FFF2-40B4-BE49-F238E27FC236}">
                      <a16:creationId xmlns:a16="http://schemas.microsoft.com/office/drawing/2014/main" id="{9A72C0A0-6834-4DF4-AE07-FCEB864AE41F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5" name="object 46">
                <a:extLst>
                  <a:ext uri="{FF2B5EF4-FFF2-40B4-BE49-F238E27FC236}">
                    <a16:creationId xmlns:a16="http://schemas.microsoft.com/office/drawing/2014/main" id="{410E1DDF-DD76-4911-A982-3C9A7FEF5263}"/>
                  </a:ext>
                </a:extLst>
              </p:cNvPr>
              <p:cNvSpPr txBox="1"/>
              <p:nvPr/>
            </p:nvSpPr>
            <p:spPr>
              <a:xfrm>
                <a:off x="6141211" y="3311778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6" name="object 47">
                <a:extLst>
                  <a:ext uri="{FF2B5EF4-FFF2-40B4-BE49-F238E27FC236}">
                    <a16:creationId xmlns:a16="http://schemas.microsoft.com/office/drawing/2014/main" id="{2EF74EA5-4549-438A-B5F5-E94FADB384A4}"/>
                  </a:ext>
                </a:extLst>
              </p:cNvPr>
              <p:cNvGrpSpPr/>
              <p:nvPr/>
            </p:nvGrpSpPr>
            <p:grpSpPr>
              <a:xfrm>
                <a:off x="3223260" y="2782823"/>
                <a:ext cx="3880485" cy="2704465"/>
                <a:chOff x="3223260" y="2782823"/>
                <a:chExt cx="3880485" cy="2704465"/>
              </a:xfrm>
            </p:grpSpPr>
            <p:sp>
              <p:nvSpPr>
                <p:cNvPr id="77" name="object 48">
                  <a:extLst>
                    <a:ext uri="{FF2B5EF4-FFF2-40B4-BE49-F238E27FC236}">
                      <a16:creationId xmlns:a16="http://schemas.microsoft.com/office/drawing/2014/main" id="{EAB74630-843E-4821-8CB8-44DE39147014}"/>
                    </a:ext>
                  </a:extLst>
                </p:cNvPr>
                <p:cNvSpPr/>
                <p:nvPr/>
              </p:nvSpPr>
              <p:spPr>
                <a:xfrm>
                  <a:off x="3223260" y="27828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" name="object 49">
                  <a:extLst>
                    <a:ext uri="{FF2B5EF4-FFF2-40B4-BE49-F238E27FC236}">
                      <a16:creationId xmlns:a16="http://schemas.microsoft.com/office/drawing/2014/main" id="{27A501F9-611D-4A4F-8518-B66A68FFFDB0}"/>
                    </a:ext>
                  </a:extLst>
                </p:cNvPr>
                <p:cNvSpPr/>
                <p:nvPr/>
              </p:nvSpPr>
              <p:spPr>
                <a:xfrm>
                  <a:off x="5053583" y="27828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" name="object 50">
                  <a:extLst>
                    <a:ext uri="{FF2B5EF4-FFF2-40B4-BE49-F238E27FC236}">
                      <a16:creationId xmlns:a16="http://schemas.microsoft.com/office/drawing/2014/main" id="{29326AB5-6D2B-4BB0-9EE6-3655ED09FA73}"/>
                    </a:ext>
                  </a:extLst>
                </p:cNvPr>
                <p:cNvSpPr/>
                <p:nvPr/>
              </p:nvSpPr>
              <p:spPr>
                <a:xfrm>
                  <a:off x="6042660" y="3723131"/>
                  <a:ext cx="336803" cy="679704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51">
                  <a:extLst>
                    <a:ext uri="{FF2B5EF4-FFF2-40B4-BE49-F238E27FC236}">
                      <a16:creationId xmlns:a16="http://schemas.microsoft.com/office/drawing/2014/main" id="{2036F899-FF80-4AAE-B6EC-7E5E7130C2CC}"/>
                    </a:ext>
                  </a:extLst>
                </p:cNvPr>
                <p:cNvSpPr/>
                <p:nvPr/>
              </p:nvSpPr>
              <p:spPr>
                <a:xfrm>
                  <a:off x="5509260" y="46268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52">
                  <a:extLst>
                    <a:ext uri="{FF2B5EF4-FFF2-40B4-BE49-F238E27FC236}">
                      <a16:creationId xmlns:a16="http://schemas.microsoft.com/office/drawing/2014/main" id="{01DA45A5-F587-443B-882A-9581FEFBAEBE}"/>
                    </a:ext>
                  </a:extLst>
                </p:cNvPr>
                <p:cNvSpPr/>
                <p:nvPr/>
              </p:nvSpPr>
              <p:spPr>
                <a:xfrm>
                  <a:off x="6338316" y="46253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53">
                  <a:extLst>
                    <a:ext uri="{FF2B5EF4-FFF2-40B4-BE49-F238E27FC236}">
                      <a16:creationId xmlns:a16="http://schemas.microsoft.com/office/drawing/2014/main" id="{30DEAE11-B309-4BE9-9EA1-167E4AAF59EF}"/>
                    </a:ext>
                  </a:extLst>
                </p:cNvPr>
                <p:cNvSpPr/>
                <p:nvPr/>
              </p:nvSpPr>
              <p:spPr>
                <a:xfrm>
                  <a:off x="4420362" y="50299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54">
                <a:extLst>
                  <a:ext uri="{FF2B5EF4-FFF2-40B4-BE49-F238E27FC236}">
                    <a16:creationId xmlns:a16="http://schemas.microsoft.com/office/drawing/2014/main" id="{211C4ECE-B516-4679-80BA-F5259A5409D0}"/>
                  </a:ext>
                </a:extLst>
              </p:cNvPr>
              <p:cNvSpPr txBox="1"/>
              <p:nvPr/>
            </p:nvSpPr>
            <p:spPr>
              <a:xfrm>
                <a:off x="4420361" y="50299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4" name="object 55">
                <a:extLst>
                  <a:ext uri="{FF2B5EF4-FFF2-40B4-BE49-F238E27FC236}">
                    <a16:creationId xmlns:a16="http://schemas.microsoft.com/office/drawing/2014/main" id="{284CEA9C-5D9A-408C-8F1F-D4CB0915B7B8}"/>
                  </a:ext>
                </a:extLst>
              </p:cNvPr>
              <p:cNvSpPr/>
              <p:nvPr/>
            </p:nvSpPr>
            <p:spPr>
              <a:xfrm>
                <a:off x="54109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56">
                <a:extLst>
                  <a:ext uri="{FF2B5EF4-FFF2-40B4-BE49-F238E27FC236}">
                    <a16:creationId xmlns:a16="http://schemas.microsoft.com/office/drawing/2014/main" id="{ED605824-D404-4908-B9E0-7158C6CD32F1}"/>
                  </a:ext>
                </a:extLst>
              </p:cNvPr>
              <p:cNvSpPr txBox="1"/>
              <p:nvPr/>
            </p:nvSpPr>
            <p:spPr>
              <a:xfrm>
                <a:off x="54109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6" name="object 57">
                <a:extLst>
                  <a:ext uri="{FF2B5EF4-FFF2-40B4-BE49-F238E27FC236}">
                    <a16:creationId xmlns:a16="http://schemas.microsoft.com/office/drawing/2014/main" id="{0811D894-263E-44FD-A4B0-9A4461015B92}"/>
                  </a:ext>
                </a:extLst>
              </p:cNvPr>
              <p:cNvSpPr/>
              <p:nvPr/>
            </p:nvSpPr>
            <p:spPr>
              <a:xfrm>
                <a:off x="34297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58">
                <a:extLst>
                  <a:ext uri="{FF2B5EF4-FFF2-40B4-BE49-F238E27FC236}">
                    <a16:creationId xmlns:a16="http://schemas.microsoft.com/office/drawing/2014/main" id="{BE1272AF-55A2-4FCD-A816-06F99272A721}"/>
                  </a:ext>
                </a:extLst>
              </p:cNvPr>
              <p:cNvSpPr txBox="1"/>
              <p:nvPr/>
            </p:nvSpPr>
            <p:spPr>
              <a:xfrm>
                <a:off x="34297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8" name="object 59">
                <a:extLst>
                  <a:ext uri="{FF2B5EF4-FFF2-40B4-BE49-F238E27FC236}">
                    <a16:creationId xmlns:a16="http://schemas.microsoft.com/office/drawing/2014/main" id="{561E5B96-BCC7-48DC-853F-09D2D88706DC}"/>
                  </a:ext>
                </a:extLst>
              </p:cNvPr>
              <p:cNvSpPr/>
              <p:nvPr/>
            </p:nvSpPr>
            <p:spPr>
              <a:xfrm>
                <a:off x="1143761" y="50299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60">
                <a:extLst>
                  <a:ext uri="{FF2B5EF4-FFF2-40B4-BE49-F238E27FC236}">
                    <a16:creationId xmlns:a16="http://schemas.microsoft.com/office/drawing/2014/main" id="{8F894E13-575A-4AC0-86E8-241D9B2307C3}"/>
                  </a:ext>
                </a:extLst>
              </p:cNvPr>
              <p:cNvSpPr txBox="1"/>
              <p:nvPr/>
            </p:nvSpPr>
            <p:spPr>
              <a:xfrm>
                <a:off x="1143761" y="50299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0" name="object 61">
                <a:extLst>
                  <a:ext uri="{FF2B5EF4-FFF2-40B4-BE49-F238E27FC236}">
                    <a16:creationId xmlns:a16="http://schemas.microsoft.com/office/drawing/2014/main" id="{F0BA4F0F-97AE-4325-A171-4EB387EE41AA}"/>
                  </a:ext>
                </a:extLst>
              </p:cNvPr>
              <p:cNvSpPr/>
              <p:nvPr/>
            </p:nvSpPr>
            <p:spPr>
              <a:xfrm>
                <a:off x="2210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62">
                <a:extLst>
                  <a:ext uri="{FF2B5EF4-FFF2-40B4-BE49-F238E27FC236}">
                    <a16:creationId xmlns:a16="http://schemas.microsoft.com/office/drawing/2014/main" id="{A340D22A-7650-4CA7-9377-CD90FC45A8CD}"/>
                  </a:ext>
                </a:extLst>
              </p:cNvPr>
              <p:cNvSpPr txBox="1"/>
              <p:nvPr/>
            </p:nvSpPr>
            <p:spPr>
              <a:xfrm>
                <a:off x="2210561" y="58681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2" name="object 63">
                <a:extLst>
                  <a:ext uri="{FF2B5EF4-FFF2-40B4-BE49-F238E27FC236}">
                    <a16:creationId xmlns:a16="http://schemas.microsoft.com/office/drawing/2014/main" id="{08F89343-94F3-4BEB-B077-C9F11E8BB12B}"/>
                  </a:ext>
                </a:extLst>
              </p:cNvPr>
              <p:cNvSpPr/>
              <p:nvPr/>
            </p:nvSpPr>
            <p:spPr>
              <a:xfrm>
                <a:off x="6782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4">
                <a:extLst>
                  <a:ext uri="{FF2B5EF4-FFF2-40B4-BE49-F238E27FC236}">
                    <a16:creationId xmlns:a16="http://schemas.microsoft.com/office/drawing/2014/main" id="{8CB1E444-60E5-42D6-8CB7-B3D672F8F107}"/>
                  </a:ext>
                </a:extLst>
              </p:cNvPr>
              <p:cNvSpPr txBox="1"/>
              <p:nvPr/>
            </p:nvSpPr>
            <p:spPr>
              <a:xfrm>
                <a:off x="67825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4" name="object 65">
                <a:extLst>
                  <a:ext uri="{FF2B5EF4-FFF2-40B4-BE49-F238E27FC236}">
                    <a16:creationId xmlns:a16="http://schemas.microsoft.com/office/drawing/2014/main" id="{EAA3EC14-6018-4D64-BEA1-84D5B860715E}"/>
                  </a:ext>
                </a:extLst>
              </p:cNvPr>
              <p:cNvGrpSpPr/>
              <p:nvPr/>
            </p:nvGrpSpPr>
            <p:grpSpPr>
              <a:xfrm>
                <a:off x="1242060" y="4358640"/>
                <a:ext cx="5975985" cy="1720850"/>
                <a:chOff x="1242060" y="4358640"/>
                <a:chExt cx="5975985" cy="1720850"/>
              </a:xfrm>
            </p:grpSpPr>
            <p:sp>
              <p:nvSpPr>
                <p:cNvPr id="95" name="object 66">
                  <a:extLst>
                    <a:ext uri="{FF2B5EF4-FFF2-40B4-BE49-F238E27FC236}">
                      <a16:creationId xmlns:a16="http://schemas.microsoft.com/office/drawing/2014/main" id="{EC528557-E4D6-4C3A-9867-A592981BEF3C}"/>
                    </a:ext>
                  </a:extLst>
                </p:cNvPr>
                <p:cNvSpPr/>
                <p:nvPr/>
              </p:nvSpPr>
              <p:spPr>
                <a:xfrm>
                  <a:off x="1242060" y="43586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" name="object 67">
                  <a:extLst>
                    <a:ext uri="{FF2B5EF4-FFF2-40B4-BE49-F238E27FC236}">
                      <a16:creationId xmlns:a16="http://schemas.microsoft.com/office/drawing/2014/main" id="{EAD82B46-DF8F-4CC3-8CB8-7E59DA01E8A6}"/>
                    </a:ext>
                  </a:extLst>
                </p:cNvPr>
                <p:cNvSpPr/>
                <p:nvPr/>
              </p:nvSpPr>
              <p:spPr>
                <a:xfrm>
                  <a:off x="2308860" y="54757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" name="object 68">
                  <a:extLst>
                    <a:ext uri="{FF2B5EF4-FFF2-40B4-BE49-F238E27FC236}">
                      <a16:creationId xmlns:a16="http://schemas.microsoft.com/office/drawing/2014/main" id="{E9DD23C7-EDB4-4674-8F2C-26AE03E09F64}"/>
                    </a:ext>
                  </a:extLst>
                </p:cNvPr>
                <p:cNvSpPr/>
                <p:nvPr/>
              </p:nvSpPr>
              <p:spPr>
                <a:xfrm>
                  <a:off x="3528060" y="54757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" name="object 69">
                  <a:extLst>
                    <a:ext uri="{FF2B5EF4-FFF2-40B4-BE49-F238E27FC236}">
                      <a16:creationId xmlns:a16="http://schemas.microsoft.com/office/drawing/2014/main" id="{90370D50-0E89-4891-9AFB-C68A39215A3E}"/>
                    </a:ext>
                  </a:extLst>
                </p:cNvPr>
                <p:cNvSpPr/>
                <p:nvPr/>
              </p:nvSpPr>
              <p:spPr>
                <a:xfrm>
                  <a:off x="4277867" y="45521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" name="object 70">
                  <a:extLst>
                    <a:ext uri="{FF2B5EF4-FFF2-40B4-BE49-F238E27FC236}">
                      <a16:creationId xmlns:a16="http://schemas.microsoft.com/office/drawing/2014/main" id="{0F00CDFE-3917-4F50-9845-2B4086F09913}"/>
                    </a:ext>
                  </a:extLst>
                </p:cNvPr>
                <p:cNvSpPr/>
                <p:nvPr/>
              </p:nvSpPr>
              <p:spPr>
                <a:xfrm>
                  <a:off x="55092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" name="object 71">
                  <a:extLst>
                    <a:ext uri="{FF2B5EF4-FFF2-40B4-BE49-F238E27FC236}">
                      <a16:creationId xmlns:a16="http://schemas.microsoft.com/office/drawing/2014/main" id="{D72978C8-02B0-4848-8B39-3DB43F86BF47}"/>
                    </a:ext>
                  </a:extLst>
                </p:cNvPr>
                <p:cNvSpPr/>
                <p:nvPr/>
              </p:nvSpPr>
              <p:spPr>
                <a:xfrm>
                  <a:off x="68808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49632C-9C8B-4180-8A9B-864108E92D00}"/>
                </a:ext>
              </a:extLst>
            </p:cNvPr>
            <p:cNvSpPr txBox="1"/>
            <p:nvPr/>
          </p:nvSpPr>
          <p:spPr>
            <a:xfrm>
              <a:off x="4250634" y="2379843"/>
              <a:ext cx="94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545"/>
                </a:spcBef>
              </a:pPr>
              <a:r>
                <a:rPr lang="en-IN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lang="en-IN" sz="1800" dirty="0">
                <a:latin typeface="Arial"/>
                <a:cs typeface="Arial"/>
              </a:endParaRPr>
            </a:p>
          </p:txBody>
        </p:sp>
      </p:grpSp>
      <p:sp>
        <p:nvSpPr>
          <p:cNvPr id="71681" name="Freeform: Shape 71680">
            <a:extLst>
              <a:ext uri="{FF2B5EF4-FFF2-40B4-BE49-F238E27FC236}">
                <a16:creationId xmlns:a16="http://schemas.microsoft.com/office/drawing/2014/main" id="{9BFB6592-5EE6-4F79-B7E9-97A465C13431}"/>
              </a:ext>
            </a:extLst>
          </p:cNvPr>
          <p:cNvSpPr/>
          <p:nvPr/>
        </p:nvSpPr>
        <p:spPr>
          <a:xfrm>
            <a:off x="5171090" y="2722179"/>
            <a:ext cx="907336" cy="1996966"/>
          </a:xfrm>
          <a:custGeom>
            <a:avLst/>
            <a:gdLst>
              <a:gd name="connsiteX0" fmla="*/ 0 w 907336"/>
              <a:gd name="connsiteY0" fmla="*/ 0 h 1996966"/>
              <a:gd name="connsiteX1" fmla="*/ 788276 w 907336"/>
              <a:gd name="connsiteY1" fmla="*/ 451945 h 1996966"/>
              <a:gd name="connsiteX2" fmla="*/ 872358 w 907336"/>
              <a:gd name="connsiteY2" fmla="*/ 1208690 h 1996966"/>
              <a:gd name="connsiteX3" fmla="*/ 472965 w 907336"/>
              <a:gd name="connsiteY3" fmla="*/ 1996966 h 1996966"/>
              <a:gd name="connsiteX4" fmla="*/ 472965 w 907336"/>
              <a:gd name="connsiteY4" fmla="*/ 1996966 h 199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36" h="1996966">
                <a:moveTo>
                  <a:pt x="0" y="0"/>
                </a:moveTo>
                <a:cubicBezTo>
                  <a:pt x="321441" y="125248"/>
                  <a:pt x="642883" y="250497"/>
                  <a:pt x="788276" y="451945"/>
                </a:cubicBezTo>
                <a:cubicBezTo>
                  <a:pt x="933669" y="653393"/>
                  <a:pt x="924910" y="951187"/>
                  <a:pt x="872358" y="1208690"/>
                </a:cubicBezTo>
                <a:cubicBezTo>
                  <a:pt x="819806" y="1466194"/>
                  <a:pt x="472965" y="1996966"/>
                  <a:pt x="472965" y="1996966"/>
                </a:cubicBezTo>
                <a:lnTo>
                  <a:pt x="472965" y="199696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1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Searching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Search hit: Node where search ends has a $ symbol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: Search - and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88990E56-2F5B-4212-A408-64ED420DC11D}"/>
              </a:ext>
            </a:extLst>
          </p:cNvPr>
          <p:cNvGrpSpPr/>
          <p:nvPr/>
        </p:nvGrpSpPr>
        <p:grpSpPr>
          <a:xfrm>
            <a:off x="1259632" y="1988840"/>
            <a:ext cx="6182361" cy="4048760"/>
            <a:chOff x="1143761" y="2276601"/>
            <a:chExt cx="6182361" cy="40487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1125C8-A02E-4139-8CD9-C2B71A9F2F3C}"/>
                </a:ext>
              </a:extLst>
            </p:cNvPr>
            <p:cNvGrpSpPr/>
            <p:nvPr/>
          </p:nvGrpSpPr>
          <p:grpSpPr>
            <a:xfrm>
              <a:off x="1143761" y="2276601"/>
              <a:ext cx="6182361" cy="4048760"/>
              <a:chOff x="1143761" y="2276601"/>
              <a:chExt cx="6182361" cy="4048760"/>
            </a:xfrm>
          </p:grpSpPr>
          <p:grpSp>
            <p:nvGrpSpPr>
              <p:cNvPr id="33" name="object 3">
                <a:extLst>
                  <a:ext uri="{FF2B5EF4-FFF2-40B4-BE49-F238E27FC236}">
                    <a16:creationId xmlns:a16="http://schemas.microsoft.com/office/drawing/2014/main" id="{F5CE9200-F586-4220-BE35-931D19ECDE7A}"/>
                  </a:ext>
                </a:extLst>
              </p:cNvPr>
              <p:cNvGrpSpPr/>
              <p:nvPr/>
            </p:nvGrpSpPr>
            <p:grpSpPr>
              <a:xfrm>
                <a:off x="2657601" y="4105402"/>
                <a:ext cx="553720" cy="553720"/>
                <a:chOff x="2657601" y="4105402"/>
                <a:chExt cx="553720" cy="553720"/>
              </a:xfrm>
            </p:grpSpPr>
            <p:sp>
              <p:nvSpPr>
                <p:cNvPr id="34" name="object 4">
                  <a:extLst>
                    <a:ext uri="{FF2B5EF4-FFF2-40B4-BE49-F238E27FC236}">
                      <a16:creationId xmlns:a16="http://schemas.microsoft.com/office/drawing/2014/main" id="{B4EFB8F3-133B-430A-9702-5D8834D59B99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5">
                  <a:extLst>
                    <a:ext uri="{FF2B5EF4-FFF2-40B4-BE49-F238E27FC236}">
                      <a16:creationId xmlns:a16="http://schemas.microsoft.com/office/drawing/2014/main" id="{952F8B56-1664-41BA-ABF7-F67CE758A017}"/>
                    </a:ext>
                  </a:extLst>
                </p:cNvPr>
                <p:cNvSpPr/>
                <p:nvPr/>
              </p:nvSpPr>
              <p:spPr>
                <a:xfrm>
                  <a:off x="2667761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6" name="object 6">
                <a:extLst>
                  <a:ext uri="{FF2B5EF4-FFF2-40B4-BE49-F238E27FC236}">
                    <a16:creationId xmlns:a16="http://schemas.microsoft.com/office/drawing/2014/main" id="{F6176F3B-8225-4FC3-A6D4-619D61BB63DB}"/>
                  </a:ext>
                </a:extLst>
              </p:cNvPr>
              <p:cNvSpPr txBox="1"/>
              <p:nvPr/>
            </p:nvSpPr>
            <p:spPr>
              <a:xfrm>
                <a:off x="2858261" y="42264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37" name="object 7">
                <a:extLst>
                  <a:ext uri="{FF2B5EF4-FFF2-40B4-BE49-F238E27FC236}">
                    <a16:creationId xmlns:a16="http://schemas.microsoft.com/office/drawing/2014/main" id="{8FFAB418-B4E7-4A7E-8B6B-C468DC9F3EF9}"/>
                  </a:ext>
                </a:extLst>
              </p:cNvPr>
              <p:cNvGrpSpPr/>
              <p:nvPr/>
            </p:nvGrpSpPr>
            <p:grpSpPr>
              <a:xfrm>
                <a:off x="3114801" y="3267202"/>
                <a:ext cx="553720" cy="553720"/>
                <a:chOff x="3114801" y="3267202"/>
                <a:chExt cx="553720" cy="553720"/>
              </a:xfrm>
            </p:grpSpPr>
            <p:sp>
              <p:nvSpPr>
                <p:cNvPr id="38" name="object 8">
                  <a:extLst>
                    <a:ext uri="{FF2B5EF4-FFF2-40B4-BE49-F238E27FC236}">
                      <a16:creationId xmlns:a16="http://schemas.microsoft.com/office/drawing/2014/main" id="{C60F0B28-F3B8-447D-B4E1-BC86A61CA9F0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9">
                  <a:extLst>
                    <a:ext uri="{FF2B5EF4-FFF2-40B4-BE49-F238E27FC236}">
                      <a16:creationId xmlns:a16="http://schemas.microsoft.com/office/drawing/2014/main" id="{B9425A62-D059-40AD-AE71-410BAA852D21}"/>
                    </a:ext>
                  </a:extLst>
                </p:cNvPr>
                <p:cNvSpPr/>
                <p:nvPr/>
              </p:nvSpPr>
              <p:spPr>
                <a:xfrm>
                  <a:off x="3124961" y="3277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0" name="object 10">
                <a:extLst>
                  <a:ext uri="{FF2B5EF4-FFF2-40B4-BE49-F238E27FC236}">
                    <a16:creationId xmlns:a16="http://schemas.microsoft.com/office/drawing/2014/main" id="{6968FAFD-A5D9-415D-B148-532C405261C9}"/>
                  </a:ext>
                </a:extLst>
              </p:cNvPr>
              <p:cNvSpPr txBox="1"/>
              <p:nvPr/>
            </p:nvSpPr>
            <p:spPr>
              <a:xfrm>
                <a:off x="3315461" y="3387979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1" name="object 11">
                <a:extLst>
                  <a:ext uri="{FF2B5EF4-FFF2-40B4-BE49-F238E27FC236}">
                    <a16:creationId xmlns:a16="http://schemas.microsoft.com/office/drawing/2014/main" id="{66F70399-94B8-456D-A5D6-12758FCAAA94}"/>
                  </a:ext>
                </a:extLst>
              </p:cNvPr>
              <p:cNvGrpSpPr/>
              <p:nvPr/>
            </p:nvGrpSpPr>
            <p:grpSpPr>
              <a:xfrm>
                <a:off x="2200401" y="4943602"/>
                <a:ext cx="553720" cy="553720"/>
                <a:chOff x="2200401" y="4943602"/>
                <a:chExt cx="553720" cy="553720"/>
              </a:xfrm>
            </p:grpSpPr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6AB8A174-D779-492A-85F6-D2654F0F755F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13">
                  <a:extLst>
                    <a:ext uri="{FF2B5EF4-FFF2-40B4-BE49-F238E27FC236}">
                      <a16:creationId xmlns:a16="http://schemas.microsoft.com/office/drawing/2014/main" id="{EB58710C-59AC-4AB7-98ED-1E8908FB7626}"/>
                    </a:ext>
                  </a:extLst>
                </p:cNvPr>
                <p:cNvSpPr/>
                <p:nvPr/>
              </p:nvSpPr>
              <p:spPr>
                <a:xfrm>
                  <a:off x="2210561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4195DC3B-66C6-49DD-8C27-8382BD4E4CFE}"/>
                  </a:ext>
                </a:extLst>
              </p:cNvPr>
              <p:cNvSpPr txBox="1"/>
              <p:nvPr/>
            </p:nvSpPr>
            <p:spPr>
              <a:xfrm>
                <a:off x="2400680" y="50643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5" name="object 15">
                <a:extLst>
                  <a:ext uri="{FF2B5EF4-FFF2-40B4-BE49-F238E27FC236}">
                    <a16:creationId xmlns:a16="http://schemas.microsoft.com/office/drawing/2014/main" id="{E5230397-9D0D-48F6-AC4A-883598E013A0}"/>
                  </a:ext>
                </a:extLst>
              </p:cNvPr>
              <p:cNvGrpSpPr/>
              <p:nvPr/>
            </p:nvGrpSpPr>
            <p:grpSpPr>
              <a:xfrm>
                <a:off x="3876802" y="4105402"/>
                <a:ext cx="553720" cy="553720"/>
                <a:chOff x="3876802" y="4105402"/>
                <a:chExt cx="553720" cy="553720"/>
              </a:xfrm>
            </p:grpSpPr>
            <p:sp>
              <p:nvSpPr>
                <p:cNvPr id="46" name="object 16">
                  <a:extLst>
                    <a:ext uri="{FF2B5EF4-FFF2-40B4-BE49-F238E27FC236}">
                      <a16:creationId xmlns:a16="http://schemas.microsoft.com/office/drawing/2014/main" id="{5557ED23-F9F1-49CB-B8C7-03048D21160C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" name="object 17">
                  <a:extLst>
                    <a:ext uri="{FF2B5EF4-FFF2-40B4-BE49-F238E27FC236}">
                      <a16:creationId xmlns:a16="http://schemas.microsoft.com/office/drawing/2014/main" id="{D7E8516A-2111-4F5B-954E-BC238E9AAA3B}"/>
                    </a:ext>
                  </a:extLst>
                </p:cNvPr>
                <p:cNvSpPr/>
                <p:nvPr/>
              </p:nvSpPr>
              <p:spPr>
                <a:xfrm>
                  <a:off x="3886962" y="4115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8" name="object 18">
                <a:extLst>
                  <a:ext uri="{FF2B5EF4-FFF2-40B4-BE49-F238E27FC236}">
                    <a16:creationId xmlns:a16="http://schemas.microsoft.com/office/drawing/2014/main" id="{81C67A02-1344-491B-9542-BC8947962240}"/>
                  </a:ext>
                </a:extLst>
              </p:cNvPr>
              <p:cNvSpPr txBox="1"/>
              <p:nvPr/>
            </p:nvSpPr>
            <p:spPr>
              <a:xfrm>
                <a:off x="4107941" y="4226432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9" name="object 19">
                <a:extLst>
                  <a:ext uri="{FF2B5EF4-FFF2-40B4-BE49-F238E27FC236}">
                    <a16:creationId xmlns:a16="http://schemas.microsoft.com/office/drawing/2014/main" id="{36FE8453-F448-4B75-A009-FCD056697AAC}"/>
                  </a:ext>
                </a:extLst>
              </p:cNvPr>
              <p:cNvGrpSpPr/>
              <p:nvPr/>
            </p:nvGrpSpPr>
            <p:grpSpPr>
              <a:xfrm>
                <a:off x="3419602" y="4943602"/>
                <a:ext cx="553720" cy="553720"/>
                <a:chOff x="3419602" y="4943602"/>
                <a:chExt cx="553720" cy="553720"/>
              </a:xfrm>
            </p:grpSpPr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A7B5E4C7-3191-49F7-9815-5DC645164946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21">
                  <a:extLst>
                    <a:ext uri="{FF2B5EF4-FFF2-40B4-BE49-F238E27FC236}">
                      <a16:creationId xmlns:a16="http://schemas.microsoft.com/office/drawing/2014/main" id="{204694D1-69D7-4DB7-BF8A-F8B5B4B4A627}"/>
                    </a:ext>
                  </a:extLst>
                </p:cNvPr>
                <p:cNvSpPr/>
                <p:nvPr/>
              </p:nvSpPr>
              <p:spPr>
                <a:xfrm>
                  <a:off x="3429762" y="4953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2" name="object 22">
                <a:extLst>
                  <a:ext uri="{FF2B5EF4-FFF2-40B4-BE49-F238E27FC236}">
                    <a16:creationId xmlns:a16="http://schemas.microsoft.com/office/drawing/2014/main" id="{5CB71345-DE51-4FE2-B31F-D32EF05341E6}"/>
                  </a:ext>
                </a:extLst>
              </p:cNvPr>
              <p:cNvSpPr txBox="1"/>
              <p:nvPr/>
            </p:nvSpPr>
            <p:spPr>
              <a:xfrm>
                <a:off x="3627882" y="5064328"/>
                <a:ext cx="1403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3" name="object 23">
                <a:extLst>
                  <a:ext uri="{FF2B5EF4-FFF2-40B4-BE49-F238E27FC236}">
                    <a16:creationId xmlns:a16="http://schemas.microsoft.com/office/drawing/2014/main" id="{854B806E-9794-4944-A998-B6746E3D73B9}"/>
                  </a:ext>
                </a:extLst>
              </p:cNvPr>
              <p:cNvGrpSpPr/>
              <p:nvPr/>
            </p:nvGrpSpPr>
            <p:grpSpPr>
              <a:xfrm>
                <a:off x="2423160" y="2276601"/>
                <a:ext cx="2846070" cy="2966085"/>
                <a:chOff x="2423160" y="2276601"/>
                <a:chExt cx="2846070" cy="2966085"/>
              </a:xfrm>
            </p:grpSpPr>
            <p:sp>
              <p:nvSpPr>
                <p:cNvPr id="54" name="object 24">
                  <a:extLst>
                    <a:ext uri="{FF2B5EF4-FFF2-40B4-BE49-F238E27FC236}">
                      <a16:creationId xmlns:a16="http://schemas.microsoft.com/office/drawing/2014/main" id="{26DB86C6-A5EA-420F-9E58-5B83E3BFBB70}"/>
                    </a:ext>
                  </a:extLst>
                </p:cNvPr>
                <p:cNvSpPr/>
                <p:nvPr/>
              </p:nvSpPr>
              <p:spPr>
                <a:xfrm>
                  <a:off x="2880360" y="37185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25">
                  <a:extLst>
                    <a:ext uri="{FF2B5EF4-FFF2-40B4-BE49-F238E27FC236}">
                      <a16:creationId xmlns:a16="http://schemas.microsoft.com/office/drawing/2014/main" id="{3E412DDD-8588-4C70-A5BE-F91CDC51E2CD}"/>
                    </a:ext>
                  </a:extLst>
                </p:cNvPr>
                <p:cNvSpPr/>
                <p:nvPr/>
              </p:nvSpPr>
              <p:spPr>
                <a:xfrm>
                  <a:off x="2423160" y="45552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26">
                  <a:extLst>
                    <a:ext uri="{FF2B5EF4-FFF2-40B4-BE49-F238E27FC236}">
                      <a16:creationId xmlns:a16="http://schemas.microsoft.com/office/drawing/2014/main" id="{652FC00E-75BE-440E-B4E6-2D064F56F363}"/>
                    </a:ext>
                  </a:extLst>
                </p:cNvPr>
                <p:cNvSpPr/>
                <p:nvPr/>
              </p:nvSpPr>
              <p:spPr>
                <a:xfrm>
                  <a:off x="3515868" y="37139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27">
                  <a:extLst>
                    <a:ext uri="{FF2B5EF4-FFF2-40B4-BE49-F238E27FC236}">
                      <a16:creationId xmlns:a16="http://schemas.microsoft.com/office/drawing/2014/main" id="{0BAA94EF-05A0-4ECA-8C43-BF7085D74E4A}"/>
                    </a:ext>
                  </a:extLst>
                </p:cNvPr>
                <p:cNvSpPr/>
                <p:nvPr/>
              </p:nvSpPr>
              <p:spPr>
                <a:xfrm>
                  <a:off x="3058668" y="45521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28">
                  <a:extLst>
                    <a:ext uri="{FF2B5EF4-FFF2-40B4-BE49-F238E27FC236}">
                      <a16:creationId xmlns:a16="http://schemas.microsoft.com/office/drawing/2014/main" id="{999BEBB5-D9AA-4AF4-A224-C258FFF80BA2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59" name="object 29">
                  <a:extLst>
                    <a:ext uri="{FF2B5EF4-FFF2-40B4-BE49-F238E27FC236}">
                      <a16:creationId xmlns:a16="http://schemas.microsoft.com/office/drawing/2014/main" id="{04F6C3E4-098B-4C4A-9BC8-CFF99FBBB69E}"/>
                    </a:ext>
                  </a:extLst>
                </p:cNvPr>
                <p:cNvSpPr/>
                <p:nvPr/>
              </p:nvSpPr>
              <p:spPr>
                <a:xfrm>
                  <a:off x="4267961" y="22867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60" name="object 31">
                <a:extLst>
                  <a:ext uri="{FF2B5EF4-FFF2-40B4-BE49-F238E27FC236}">
                    <a16:creationId xmlns:a16="http://schemas.microsoft.com/office/drawing/2014/main" id="{5C6171A3-3748-4731-87D3-EA283234C27B}"/>
                  </a:ext>
                </a:extLst>
              </p:cNvPr>
              <p:cNvGrpSpPr/>
              <p:nvPr/>
            </p:nvGrpSpPr>
            <p:grpSpPr>
              <a:xfrm>
                <a:off x="5400802" y="5019802"/>
                <a:ext cx="553720" cy="553720"/>
                <a:chOff x="5400802" y="5019802"/>
                <a:chExt cx="553720" cy="553720"/>
              </a:xfrm>
            </p:grpSpPr>
            <p:sp>
              <p:nvSpPr>
                <p:cNvPr id="61" name="object 32">
                  <a:extLst>
                    <a:ext uri="{FF2B5EF4-FFF2-40B4-BE49-F238E27FC236}">
                      <a16:creationId xmlns:a16="http://schemas.microsoft.com/office/drawing/2014/main" id="{35A17129-D4C4-43CE-93F4-88D31653E178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33">
                  <a:extLst>
                    <a:ext uri="{FF2B5EF4-FFF2-40B4-BE49-F238E27FC236}">
                      <a16:creationId xmlns:a16="http://schemas.microsoft.com/office/drawing/2014/main" id="{C475D908-0A36-43EE-9772-04600B7C49A4}"/>
                    </a:ext>
                  </a:extLst>
                </p:cNvPr>
                <p:cNvSpPr/>
                <p:nvPr/>
              </p:nvSpPr>
              <p:spPr>
                <a:xfrm>
                  <a:off x="54109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3" name="object 34">
                <a:extLst>
                  <a:ext uri="{FF2B5EF4-FFF2-40B4-BE49-F238E27FC236}">
                    <a16:creationId xmlns:a16="http://schemas.microsoft.com/office/drawing/2014/main" id="{2E3A4B84-AD82-43C8-95F0-44623FE4B6DD}"/>
                  </a:ext>
                </a:extLst>
              </p:cNvPr>
              <p:cNvSpPr txBox="1"/>
              <p:nvPr/>
            </p:nvSpPr>
            <p:spPr>
              <a:xfrm>
                <a:off x="5601715" y="5140528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4" name="object 35">
                <a:extLst>
                  <a:ext uri="{FF2B5EF4-FFF2-40B4-BE49-F238E27FC236}">
                    <a16:creationId xmlns:a16="http://schemas.microsoft.com/office/drawing/2014/main" id="{36D080DB-3476-462B-A39D-1007A0CA7E8C}"/>
                  </a:ext>
                </a:extLst>
              </p:cNvPr>
              <p:cNvGrpSpPr/>
              <p:nvPr/>
            </p:nvGrpSpPr>
            <p:grpSpPr>
              <a:xfrm>
                <a:off x="6772402" y="5019802"/>
                <a:ext cx="553720" cy="553720"/>
                <a:chOff x="6772402" y="5019802"/>
                <a:chExt cx="553720" cy="553720"/>
              </a:xfrm>
            </p:grpSpPr>
            <p:sp>
              <p:nvSpPr>
                <p:cNvPr id="65" name="object 36">
                  <a:extLst>
                    <a:ext uri="{FF2B5EF4-FFF2-40B4-BE49-F238E27FC236}">
                      <a16:creationId xmlns:a16="http://schemas.microsoft.com/office/drawing/2014/main" id="{0264D843-4B29-4F35-BFFA-589CEA30D221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6" name="object 37">
                  <a:extLst>
                    <a:ext uri="{FF2B5EF4-FFF2-40B4-BE49-F238E27FC236}">
                      <a16:creationId xmlns:a16="http://schemas.microsoft.com/office/drawing/2014/main" id="{1E7BFA60-5752-4F9A-9021-E5F11EE19D8B}"/>
                    </a:ext>
                  </a:extLst>
                </p:cNvPr>
                <p:cNvSpPr/>
                <p:nvPr/>
              </p:nvSpPr>
              <p:spPr>
                <a:xfrm>
                  <a:off x="6782562" y="50299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7" name="object 38">
                <a:extLst>
                  <a:ext uri="{FF2B5EF4-FFF2-40B4-BE49-F238E27FC236}">
                    <a16:creationId xmlns:a16="http://schemas.microsoft.com/office/drawing/2014/main" id="{52DB2D9E-84AA-4617-A9C9-51A49378B696}"/>
                  </a:ext>
                </a:extLst>
              </p:cNvPr>
              <p:cNvSpPr txBox="1"/>
              <p:nvPr/>
            </p:nvSpPr>
            <p:spPr>
              <a:xfrm>
                <a:off x="7004050" y="5140528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8" name="object 39">
                <a:extLst>
                  <a:ext uri="{FF2B5EF4-FFF2-40B4-BE49-F238E27FC236}">
                    <a16:creationId xmlns:a16="http://schemas.microsoft.com/office/drawing/2014/main" id="{94E5A02B-5590-46F9-A303-271AAEDEB7EC}"/>
                  </a:ext>
                </a:extLst>
              </p:cNvPr>
              <p:cNvGrpSpPr/>
              <p:nvPr/>
            </p:nvGrpSpPr>
            <p:grpSpPr>
              <a:xfrm>
                <a:off x="5934202" y="4181602"/>
                <a:ext cx="553720" cy="553720"/>
                <a:chOff x="5934202" y="4181602"/>
                <a:chExt cx="553720" cy="553720"/>
              </a:xfrm>
            </p:grpSpPr>
            <p:sp>
              <p:nvSpPr>
                <p:cNvPr id="69" name="object 40">
                  <a:extLst>
                    <a:ext uri="{FF2B5EF4-FFF2-40B4-BE49-F238E27FC236}">
                      <a16:creationId xmlns:a16="http://schemas.microsoft.com/office/drawing/2014/main" id="{6A13F606-1E8A-4718-86D0-8E48E998DBB7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41">
                  <a:extLst>
                    <a:ext uri="{FF2B5EF4-FFF2-40B4-BE49-F238E27FC236}">
                      <a16:creationId xmlns:a16="http://schemas.microsoft.com/office/drawing/2014/main" id="{6649AF6D-D338-448E-A579-AC580019D8DF}"/>
                    </a:ext>
                  </a:extLst>
                </p:cNvPr>
                <p:cNvSpPr/>
                <p:nvPr/>
              </p:nvSpPr>
              <p:spPr>
                <a:xfrm>
                  <a:off x="5944362" y="41917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42">
                <a:extLst>
                  <a:ext uri="{FF2B5EF4-FFF2-40B4-BE49-F238E27FC236}">
                    <a16:creationId xmlns:a16="http://schemas.microsoft.com/office/drawing/2014/main" id="{E59EFBA8-F5F7-4B00-B486-17AB8C77F47F}"/>
                  </a:ext>
                </a:extLst>
              </p:cNvPr>
              <p:cNvSpPr txBox="1"/>
              <p:nvPr/>
            </p:nvSpPr>
            <p:spPr>
              <a:xfrm>
                <a:off x="6135115" y="4302632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2" name="object 43">
                <a:extLst>
                  <a:ext uri="{FF2B5EF4-FFF2-40B4-BE49-F238E27FC236}">
                    <a16:creationId xmlns:a16="http://schemas.microsoft.com/office/drawing/2014/main" id="{6616CE98-B6B8-4547-B499-CED7A64EA6BE}"/>
                  </a:ext>
                </a:extLst>
              </p:cNvPr>
              <p:cNvGrpSpPr/>
              <p:nvPr/>
            </p:nvGrpSpPr>
            <p:grpSpPr>
              <a:xfrm>
                <a:off x="5934202" y="3191001"/>
                <a:ext cx="553720" cy="553720"/>
                <a:chOff x="5934202" y="3191001"/>
                <a:chExt cx="553720" cy="553720"/>
              </a:xfrm>
            </p:grpSpPr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FA7DE70F-CE1E-4CAA-9127-B23040D33E55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45">
                  <a:extLst>
                    <a:ext uri="{FF2B5EF4-FFF2-40B4-BE49-F238E27FC236}">
                      <a16:creationId xmlns:a16="http://schemas.microsoft.com/office/drawing/2014/main" id="{9A72C0A0-6834-4DF4-AE07-FCEB864AE41F}"/>
                    </a:ext>
                  </a:extLst>
                </p:cNvPr>
                <p:cNvSpPr/>
                <p:nvPr/>
              </p:nvSpPr>
              <p:spPr>
                <a:xfrm>
                  <a:off x="5944362" y="32011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5" name="object 46">
                <a:extLst>
                  <a:ext uri="{FF2B5EF4-FFF2-40B4-BE49-F238E27FC236}">
                    <a16:creationId xmlns:a16="http://schemas.microsoft.com/office/drawing/2014/main" id="{410E1DDF-DD76-4911-A982-3C9A7FEF5263}"/>
                  </a:ext>
                </a:extLst>
              </p:cNvPr>
              <p:cNvSpPr txBox="1"/>
              <p:nvPr/>
            </p:nvSpPr>
            <p:spPr>
              <a:xfrm>
                <a:off x="6141211" y="3311778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6" name="object 47">
                <a:extLst>
                  <a:ext uri="{FF2B5EF4-FFF2-40B4-BE49-F238E27FC236}">
                    <a16:creationId xmlns:a16="http://schemas.microsoft.com/office/drawing/2014/main" id="{2EF74EA5-4549-438A-B5F5-E94FADB384A4}"/>
                  </a:ext>
                </a:extLst>
              </p:cNvPr>
              <p:cNvGrpSpPr/>
              <p:nvPr/>
            </p:nvGrpSpPr>
            <p:grpSpPr>
              <a:xfrm>
                <a:off x="3223260" y="2782823"/>
                <a:ext cx="3880485" cy="2704465"/>
                <a:chOff x="3223260" y="2782823"/>
                <a:chExt cx="3880485" cy="2704465"/>
              </a:xfrm>
            </p:grpSpPr>
            <p:sp>
              <p:nvSpPr>
                <p:cNvPr id="77" name="object 48">
                  <a:extLst>
                    <a:ext uri="{FF2B5EF4-FFF2-40B4-BE49-F238E27FC236}">
                      <a16:creationId xmlns:a16="http://schemas.microsoft.com/office/drawing/2014/main" id="{EAB74630-843E-4821-8CB8-44DE39147014}"/>
                    </a:ext>
                  </a:extLst>
                </p:cNvPr>
                <p:cNvSpPr/>
                <p:nvPr/>
              </p:nvSpPr>
              <p:spPr>
                <a:xfrm>
                  <a:off x="3223260" y="27828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" name="object 49">
                  <a:extLst>
                    <a:ext uri="{FF2B5EF4-FFF2-40B4-BE49-F238E27FC236}">
                      <a16:creationId xmlns:a16="http://schemas.microsoft.com/office/drawing/2014/main" id="{27A501F9-611D-4A4F-8518-B66A68FFFDB0}"/>
                    </a:ext>
                  </a:extLst>
                </p:cNvPr>
                <p:cNvSpPr/>
                <p:nvPr/>
              </p:nvSpPr>
              <p:spPr>
                <a:xfrm>
                  <a:off x="5053583" y="27828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79" name="object 50">
                  <a:extLst>
                    <a:ext uri="{FF2B5EF4-FFF2-40B4-BE49-F238E27FC236}">
                      <a16:creationId xmlns:a16="http://schemas.microsoft.com/office/drawing/2014/main" id="{29326AB5-6D2B-4BB0-9EE6-3655ED09FA73}"/>
                    </a:ext>
                  </a:extLst>
                </p:cNvPr>
                <p:cNvSpPr/>
                <p:nvPr/>
              </p:nvSpPr>
              <p:spPr>
                <a:xfrm>
                  <a:off x="6042660" y="3723131"/>
                  <a:ext cx="336803" cy="679704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51">
                  <a:extLst>
                    <a:ext uri="{FF2B5EF4-FFF2-40B4-BE49-F238E27FC236}">
                      <a16:creationId xmlns:a16="http://schemas.microsoft.com/office/drawing/2014/main" id="{2036F899-FF80-4AAE-B6EC-7E5E7130C2CC}"/>
                    </a:ext>
                  </a:extLst>
                </p:cNvPr>
                <p:cNvSpPr/>
                <p:nvPr/>
              </p:nvSpPr>
              <p:spPr>
                <a:xfrm>
                  <a:off x="5509260" y="46268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52">
                  <a:extLst>
                    <a:ext uri="{FF2B5EF4-FFF2-40B4-BE49-F238E27FC236}">
                      <a16:creationId xmlns:a16="http://schemas.microsoft.com/office/drawing/2014/main" id="{01DA45A5-F587-443B-882A-9581FEFBAEBE}"/>
                    </a:ext>
                  </a:extLst>
                </p:cNvPr>
                <p:cNvSpPr/>
                <p:nvPr/>
              </p:nvSpPr>
              <p:spPr>
                <a:xfrm>
                  <a:off x="6338316" y="46253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53">
                  <a:extLst>
                    <a:ext uri="{FF2B5EF4-FFF2-40B4-BE49-F238E27FC236}">
                      <a16:creationId xmlns:a16="http://schemas.microsoft.com/office/drawing/2014/main" id="{30DEAE11-B309-4BE9-9EA1-167E4AAF59EF}"/>
                    </a:ext>
                  </a:extLst>
                </p:cNvPr>
                <p:cNvSpPr/>
                <p:nvPr/>
              </p:nvSpPr>
              <p:spPr>
                <a:xfrm>
                  <a:off x="4420362" y="50299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54">
                <a:extLst>
                  <a:ext uri="{FF2B5EF4-FFF2-40B4-BE49-F238E27FC236}">
                    <a16:creationId xmlns:a16="http://schemas.microsoft.com/office/drawing/2014/main" id="{211C4ECE-B516-4679-80BA-F5259A5409D0}"/>
                  </a:ext>
                </a:extLst>
              </p:cNvPr>
              <p:cNvSpPr txBox="1"/>
              <p:nvPr/>
            </p:nvSpPr>
            <p:spPr>
              <a:xfrm>
                <a:off x="4420361" y="50299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4" name="object 55">
                <a:extLst>
                  <a:ext uri="{FF2B5EF4-FFF2-40B4-BE49-F238E27FC236}">
                    <a16:creationId xmlns:a16="http://schemas.microsoft.com/office/drawing/2014/main" id="{284CEA9C-5D9A-408C-8F1F-D4CB0915B7B8}"/>
                  </a:ext>
                </a:extLst>
              </p:cNvPr>
              <p:cNvSpPr/>
              <p:nvPr/>
            </p:nvSpPr>
            <p:spPr>
              <a:xfrm>
                <a:off x="54109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56">
                <a:extLst>
                  <a:ext uri="{FF2B5EF4-FFF2-40B4-BE49-F238E27FC236}">
                    <a16:creationId xmlns:a16="http://schemas.microsoft.com/office/drawing/2014/main" id="{ED605824-D404-4908-B9E0-7158C6CD32F1}"/>
                  </a:ext>
                </a:extLst>
              </p:cNvPr>
              <p:cNvSpPr txBox="1"/>
              <p:nvPr/>
            </p:nvSpPr>
            <p:spPr>
              <a:xfrm>
                <a:off x="54109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6" name="object 57">
                <a:extLst>
                  <a:ext uri="{FF2B5EF4-FFF2-40B4-BE49-F238E27FC236}">
                    <a16:creationId xmlns:a16="http://schemas.microsoft.com/office/drawing/2014/main" id="{0811D894-263E-44FD-A4B0-9A4461015B92}"/>
                  </a:ext>
                </a:extLst>
              </p:cNvPr>
              <p:cNvSpPr/>
              <p:nvPr/>
            </p:nvSpPr>
            <p:spPr>
              <a:xfrm>
                <a:off x="34297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58">
                <a:extLst>
                  <a:ext uri="{FF2B5EF4-FFF2-40B4-BE49-F238E27FC236}">
                    <a16:creationId xmlns:a16="http://schemas.microsoft.com/office/drawing/2014/main" id="{BE1272AF-55A2-4FCD-A816-06F99272A721}"/>
                  </a:ext>
                </a:extLst>
              </p:cNvPr>
              <p:cNvSpPr txBox="1"/>
              <p:nvPr/>
            </p:nvSpPr>
            <p:spPr>
              <a:xfrm>
                <a:off x="34297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88" name="object 59">
                <a:extLst>
                  <a:ext uri="{FF2B5EF4-FFF2-40B4-BE49-F238E27FC236}">
                    <a16:creationId xmlns:a16="http://schemas.microsoft.com/office/drawing/2014/main" id="{561E5B96-BCC7-48DC-853F-09D2D88706DC}"/>
                  </a:ext>
                </a:extLst>
              </p:cNvPr>
              <p:cNvSpPr/>
              <p:nvPr/>
            </p:nvSpPr>
            <p:spPr>
              <a:xfrm>
                <a:off x="1143761" y="50299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60">
                <a:extLst>
                  <a:ext uri="{FF2B5EF4-FFF2-40B4-BE49-F238E27FC236}">
                    <a16:creationId xmlns:a16="http://schemas.microsoft.com/office/drawing/2014/main" id="{8F894E13-575A-4AC0-86E8-241D9B2307C3}"/>
                  </a:ext>
                </a:extLst>
              </p:cNvPr>
              <p:cNvSpPr txBox="1"/>
              <p:nvPr/>
            </p:nvSpPr>
            <p:spPr>
              <a:xfrm>
                <a:off x="1143761" y="50299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0" name="object 61">
                <a:extLst>
                  <a:ext uri="{FF2B5EF4-FFF2-40B4-BE49-F238E27FC236}">
                    <a16:creationId xmlns:a16="http://schemas.microsoft.com/office/drawing/2014/main" id="{F0BA4F0F-97AE-4325-A171-4EB387EE41AA}"/>
                  </a:ext>
                </a:extLst>
              </p:cNvPr>
              <p:cNvSpPr/>
              <p:nvPr/>
            </p:nvSpPr>
            <p:spPr>
              <a:xfrm>
                <a:off x="2210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62">
                <a:extLst>
                  <a:ext uri="{FF2B5EF4-FFF2-40B4-BE49-F238E27FC236}">
                    <a16:creationId xmlns:a16="http://schemas.microsoft.com/office/drawing/2014/main" id="{A340D22A-7650-4CA7-9377-CD90FC45A8CD}"/>
                  </a:ext>
                </a:extLst>
              </p:cNvPr>
              <p:cNvSpPr txBox="1"/>
              <p:nvPr/>
            </p:nvSpPr>
            <p:spPr>
              <a:xfrm>
                <a:off x="2210561" y="5868161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2" name="object 63">
                <a:extLst>
                  <a:ext uri="{FF2B5EF4-FFF2-40B4-BE49-F238E27FC236}">
                    <a16:creationId xmlns:a16="http://schemas.microsoft.com/office/drawing/2014/main" id="{08F89343-94F3-4BEB-B077-C9F11E8BB12B}"/>
                  </a:ext>
                </a:extLst>
              </p:cNvPr>
              <p:cNvSpPr/>
              <p:nvPr/>
            </p:nvSpPr>
            <p:spPr>
              <a:xfrm>
                <a:off x="6782561" y="58681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4">
                <a:extLst>
                  <a:ext uri="{FF2B5EF4-FFF2-40B4-BE49-F238E27FC236}">
                    <a16:creationId xmlns:a16="http://schemas.microsoft.com/office/drawing/2014/main" id="{8CB1E444-60E5-42D6-8CB7-B3D672F8F107}"/>
                  </a:ext>
                </a:extLst>
              </p:cNvPr>
              <p:cNvSpPr txBox="1"/>
              <p:nvPr/>
            </p:nvSpPr>
            <p:spPr>
              <a:xfrm>
                <a:off x="6782561" y="5868161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4" name="object 65">
                <a:extLst>
                  <a:ext uri="{FF2B5EF4-FFF2-40B4-BE49-F238E27FC236}">
                    <a16:creationId xmlns:a16="http://schemas.microsoft.com/office/drawing/2014/main" id="{EAA3EC14-6018-4D64-BEA1-84D5B860715E}"/>
                  </a:ext>
                </a:extLst>
              </p:cNvPr>
              <p:cNvGrpSpPr/>
              <p:nvPr/>
            </p:nvGrpSpPr>
            <p:grpSpPr>
              <a:xfrm>
                <a:off x="1242060" y="4358640"/>
                <a:ext cx="5975985" cy="1720850"/>
                <a:chOff x="1242060" y="4358640"/>
                <a:chExt cx="5975985" cy="1720850"/>
              </a:xfrm>
            </p:grpSpPr>
            <p:sp>
              <p:nvSpPr>
                <p:cNvPr id="95" name="object 66">
                  <a:extLst>
                    <a:ext uri="{FF2B5EF4-FFF2-40B4-BE49-F238E27FC236}">
                      <a16:creationId xmlns:a16="http://schemas.microsoft.com/office/drawing/2014/main" id="{EC528557-E4D6-4C3A-9867-A592981BEF3C}"/>
                    </a:ext>
                  </a:extLst>
                </p:cNvPr>
                <p:cNvSpPr/>
                <p:nvPr/>
              </p:nvSpPr>
              <p:spPr>
                <a:xfrm>
                  <a:off x="1242060" y="43586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" name="object 67">
                  <a:extLst>
                    <a:ext uri="{FF2B5EF4-FFF2-40B4-BE49-F238E27FC236}">
                      <a16:creationId xmlns:a16="http://schemas.microsoft.com/office/drawing/2014/main" id="{EAD82B46-DF8F-4CC3-8CB8-7E59DA01E8A6}"/>
                    </a:ext>
                  </a:extLst>
                </p:cNvPr>
                <p:cNvSpPr/>
                <p:nvPr/>
              </p:nvSpPr>
              <p:spPr>
                <a:xfrm>
                  <a:off x="2308860" y="54757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" name="object 68">
                  <a:extLst>
                    <a:ext uri="{FF2B5EF4-FFF2-40B4-BE49-F238E27FC236}">
                      <a16:creationId xmlns:a16="http://schemas.microsoft.com/office/drawing/2014/main" id="{E9DD23C7-EDB4-4674-8F2C-26AE03E09F64}"/>
                    </a:ext>
                  </a:extLst>
                </p:cNvPr>
                <p:cNvSpPr/>
                <p:nvPr/>
              </p:nvSpPr>
              <p:spPr>
                <a:xfrm>
                  <a:off x="3528060" y="54757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" name="object 69">
                  <a:extLst>
                    <a:ext uri="{FF2B5EF4-FFF2-40B4-BE49-F238E27FC236}">
                      <a16:creationId xmlns:a16="http://schemas.microsoft.com/office/drawing/2014/main" id="{90370D50-0E89-4891-9AFB-C68A39215A3E}"/>
                    </a:ext>
                  </a:extLst>
                </p:cNvPr>
                <p:cNvSpPr/>
                <p:nvPr/>
              </p:nvSpPr>
              <p:spPr>
                <a:xfrm>
                  <a:off x="4277867" y="45521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" name="object 70">
                  <a:extLst>
                    <a:ext uri="{FF2B5EF4-FFF2-40B4-BE49-F238E27FC236}">
                      <a16:creationId xmlns:a16="http://schemas.microsoft.com/office/drawing/2014/main" id="{0F00CDFE-3917-4F50-9845-2B4086F09913}"/>
                    </a:ext>
                  </a:extLst>
                </p:cNvPr>
                <p:cNvSpPr/>
                <p:nvPr/>
              </p:nvSpPr>
              <p:spPr>
                <a:xfrm>
                  <a:off x="55092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" name="object 71">
                  <a:extLst>
                    <a:ext uri="{FF2B5EF4-FFF2-40B4-BE49-F238E27FC236}">
                      <a16:creationId xmlns:a16="http://schemas.microsoft.com/office/drawing/2014/main" id="{D72978C8-02B0-4848-8B39-3DB43F86BF47}"/>
                    </a:ext>
                  </a:extLst>
                </p:cNvPr>
                <p:cNvSpPr/>
                <p:nvPr/>
              </p:nvSpPr>
              <p:spPr>
                <a:xfrm>
                  <a:off x="6880860" y="55519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49632C-9C8B-4180-8A9B-864108E92D00}"/>
                </a:ext>
              </a:extLst>
            </p:cNvPr>
            <p:cNvSpPr txBox="1"/>
            <p:nvPr/>
          </p:nvSpPr>
          <p:spPr>
            <a:xfrm>
              <a:off x="4250634" y="2379843"/>
              <a:ext cx="94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545"/>
                </a:spcBef>
              </a:pPr>
              <a:r>
                <a:rPr lang="en-IN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lang="en-IN" sz="1800" dirty="0">
                <a:latin typeface="Arial"/>
                <a:cs typeface="Arial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27D036D-20D8-4E14-9AEF-87F32752BF22}"/>
              </a:ext>
            </a:extLst>
          </p:cNvPr>
          <p:cNvSpPr/>
          <p:nvPr/>
        </p:nvSpPr>
        <p:spPr>
          <a:xfrm>
            <a:off x="2711669" y="3226676"/>
            <a:ext cx="1177159" cy="2107522"/>
          </a:xfrm>
          <a:custGeom>
            <a:avLst/>
            <a:gdLst>
              <a:gd name="connsiteX0" fmla="*/ 1177159 w 1177159"/>
              <a:gd name="connsiteY0" fmla="*/ 0 h 2107522"/>
              <a:gd name="connsiteX1" fmla="*/ 662152 w 1177159"/>
              <a:gd name="connsiteY1" fmla="*/ 609600 h 2107522"/>
              <a:gd name="connsiteX2" fmla="*/ 378372 w 1177159"/>
              <a:gd name="connsiteY2" fmla="*/ 1282262 h 2107522"/>
              <a:gd name="connsiteX3" fmla="*/ 73572 w 1177159"/>
              <a:gd name="connsiteY3" fmla="*/ 2028496 h 2107522"/>
              <a:gd name="connsiteX4" fmla="*/ 0 w 1177159"/>
              <a:gd name="connsiteY4" fmla="*/ 2049517 h 21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59" h="2107522">
                <a:moveTo>
                  <a:pt x="1177159" y="0"/>
                </a:moveTo>
                <a:cubicBezTo>
                  <a:pt x="986221" y="197945"/>
                  <a:pt x="795283" y="395890"/>
                  <a:pt x="662152" y="609600"/>
                </a:cubicBezTo>
                <a:cubicBezTo>
                  <a:pt x="529021" y="823310"/>
                  <a:pt x="476469" y="1045779"/>
                  <a:pt x="378372" y="1282262"/>
                </a:cubicBezTo>
                <a:cubicBezTo>
                  <a:pt x="280275" y="1518745"/>
                  <a:pt x="136634" y="1900620"/>
                  <a:pt x="73572" y="2028496"/>
                </a:cubicBezTo>
                <a:cubicBezTo>
                  <a:pt x="10510" y="2156372"/>
                  <a:pt x="5255" y="2102944"/>
                  <a:pt x="0" y="204951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2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endParaRPr lang="en-US" altLang="en-US" sz="1800" dirty="0">
              <a:solidFill>
                <a:srgbClr val="080808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080808"/>
                </a:solidFill>
              </a:rPr>
              <a:t>Three cases</a:t>
            </a:r>
          </a:p>
          <a:p>
            <a:pPr algn="just"/>
            <a:endParaRPr lang="en-US" altLang="en-US" sz="20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1: Word not found…!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3: Word exists as a prefix of another word.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5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8" y="1104156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endParaRPr lang="en-US" altLang="en-US" sz="1800" dirty="0">
              <a:solidFill>
                <a:srgbClr val="080808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080808"/>
                </a:solidFill>
              </a:rPr>
              <a:t>Three cases</a:t>
            </a:r>
          </a:p>
          <a:p>
            <a:pPr algn="just"/>
            <a:endParaRPr lang="en-US" altLang="en-US" sz="20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1: Word not found…!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		then Return False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		part of any other word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		does not a part of any other word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Case 3: Word exists as a prefix of another word.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9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BC4100-C44E-44D2-A957-B16F3E2634BC}"/>
              </a:ext>
            </a:extLst>
          </p:cNvPr>
          <p:cNvGrpSpPr/>
          <p:nvPr/>
        </p:nvGrpSpPr>
        <p:grpSpPr>
          <a:xfrm>
            <a:off x="1115616" y="2603347"/>
            <a:ext cx="5195582" cy="3045276"/>
            <a:chOff x="1691680" y="2603347"/>
            <a:chExt cx="5195582" cy="3045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D42152-0334-4136-9FD3-9F47590F3D1B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" name="object 3">
                <a:extLst>
                  <a:ext uri="{FF2B5EF4-FFF2-40B4-BE49-F238E27FC236}">
                    <a16:creationId xmlns:a16="http://schemas.microsoft.com/office/drawing/2014/main" id="{5AE84AA5-E7E1-41F0-B709-436BA3566BD7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6" name="object 4">
                  <a:extLst>
                    <a:ext uri="{FF2B5EF4-FFF2-40B4-BE49-F238E27FC236}">
                      <a16:creationId xmlns:a16="http://schemas.microsoft.com/office/drawing/2014/main" id="{86AA860D-CFF5-4392-B6AD-5E8C5968D51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9995ADA4-FAB8-49D6-8009-D58228AFD3D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45F19DFA-1B67-475B-9501-F91C97B82D61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" name="object 7">
                <a:extLst>
                  <a:ext uri="{FF2B5EF4-FFF2-40B4-BE49-F238E27FC236}">
                    <a16:creationId xmlns:a16="http://schemas.microsoft.com/office/drawing/2014/main" id="{5C48D583-E1F0-4BD2-A1E6-A09E748259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0" name="object 8">
                  <a:extLst>
                    <a:ext uri="{FF2B5EF4-FFF2-40B4-BE49-F238E27FC236}">
                      <a16:creationId xmlns:a16="http://schemas.microsoft.com/office/drawing/2014/main" id="{E6E7FD06-95A0-4C1A-B630-AF45307553D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" name="object 9">
                  <a:extLst>
                    <a:ext uri="{FF2B5EF4-FFF2-40B4-BE49-F238E27FC236}">
                      <a16:creationId xmlns:a16="http://schemas.microsoft.com/office/drawing/2014/main" id="{4BCA1E80-36F3-4244-AAA2-0DF7852A7F4E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0B513FB0-683A-4509-883B-9F45D20A7388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3" name="object 11">
                <a:extLst>
                  <a:ext uri="{FF2B5EF4-FFF2-40B4-BE49-F238E27FC236}">
                    <a16:creationId xmlns:a16="http://schemas.microsoft.com/office/drawing/2014/main" id="{8A90DA8C-631D-4513-88AD-116B3E0D532F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4" name="object 12">
                  <a:extLst>
                    <a:ext uri="{FF2B5EF4-FFF2-40B4-BE49-F238E27FC236}">
                      <a16:creationId xmlns:a16="http://schemas.microsoft.com/office/drawing/2014/main" id="{9DF6E4B6-F5BF-4E15-B37A-5C3AD3D28A18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DE738A3-6D74-4708-8BF3-DC96E2A557CB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40AA2B13-797D-4954-8FCD-6AEF750C498E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7" name="object 15">
                <a:extLst>
                  <a:ext uri="{FF2B5EF4-FFF2-40B4-BE49-F238E27FC236}">
                    <a16:creationId xmlns:a16="http://schemas.microsoft.com/office/drawing/2014/main" id="{560DA39C-36E0-4D63-B710-5549867705E9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8" name="object 16">
                  <a:extLst>
                    <a:ext uri="{FF2B5EF4-FFF2-40B4-BE49-F238E27FC236}">
                      <a16:creationId xmlns:a16="http://schemas.microsoft.com/office/drawing/2014/main" id="{02F6819F-16FA-4E0A-90AF-2931A3C39FA3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7">
                  <a:extLst>
                    <a:ext uri="{FF2B5EF4-FFF2-40B4-BE49-F238E27FC236}">
                      <a16:creationId xmlns:a16="http://schemas.microsoft.com/office/drawing/2014/main" id="{AC51F171-8110-4F51-A1A0-323386CC9B4A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DF483868-3F45-4E72-B73C-D1CC7D43C9F5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1" name="object 19">
                <a:extLst>
                  <a:ext uri="{FF2B5EF4-FFF2-40B4-BE49-F238E27FC236}">
                    <a16:creationId xmlns:a16="http://schemas.microsoft.com/office/drawing/2014/main" id="{36EC7110-B89F-4D49-B4AA-2D0479472DEB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22" name="object 20">
                  <a:extLst>
                    <a:ext uri="{FF2B5EF4-FFF2-40B4-BE49-F238E27FC236}">
                      <a16:creationId xmlns:a16="http://schemas.microsoft.com/office/drawing/2014/main" id="{185E8E9D-C6B4-44F3-84C8-8CB4E3086EB5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1">
                  <a:extLst>
                    <a:ext uri="{FF2B5EF4-FFF2-40B4-BE49-F238E27FC236}">
                      <a16:creationId xmlns:a16="http://schemas.microsoft.com/office/drawing/2014/main" id="{79A7911D-D8ED-4C46-B8E8-C23AB7EA9EFF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E611F762-E474-4575-94C2-E5E6D39D399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5" name="object 23">
                <a:extLst>
                  <a:ext uri="{FF2B5EF4-FFF2-40B4-BE49-F238E27FC236}">
                    <a16:creationId xmlns:a16="http://schemas.microsoft.com/office/drawing/2014/main" id="{746799BD-3FEA-4A0E-B544-C84186B9676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26" name="object 24">
                  <a:extLst>
                    <a:ext uri="{FF2B5EF4-FFF2-40B4-BE49-F238E27FC236}">
                      <a16:creationId xmlns:a16="http://schemas.microsoft.com/office/drawing/2014/main" id="{863B1A60-1020-484E-BC5F-D079FEC2BB06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5">
                  <a:extLst>
                    <a:ext uri="{FF2B5EF4-FFF2-40B4-BE49-F238E27FC236}">
                      <a16:creationId xmlns:a16="http://schemas.microsoft.com/office/drawing/2014/main" id="{4F3A3ED9-7C3D-4182-A8BA-F5D831C30458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6">
                  <a:extLst>
                    <a:ext uri="{FF2B5EF4-FFF2-40B4-BE49-F238E27FC236}">
                      <a16:creationId xmlns:a16="http://schemas.microsoft.com/office/drawing/2014/main" id="{74C1EC8F-BA87-44E1-B0FE-BC2DBA98F458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7">
                  <a:extLst>
                    <a:ext uri="{FF2B5EF4-FFF2-40B4-BE49-F238E27FC236}">
                      <a16:creationId xmlns:a16="http://schemas.microsoft.com/office/drawing/2014/main" id="{D1AF2544-C2CC-4A34-BCA3-C9E1702A4952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8">
                  <a:extLst>
                    <a:ext uri="{FF2B5EF4-FFF2-40B4-BE49-F238E27FC236}">
                      <a16:creationId xmlns:a16="http://schemas.microsoft.com/office/drawing/2014/main" id="{38D3D147-3418-4B8E-9A9F-C8E09D15E425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" name="object 29">
                  <a:extLst>
                    <a:ext uri="{FF2B5EF4-FFF2-40B4-BE49-F238E27FC236}">
                      <a16:creationId xmlns:a16="http://schemas.microsoft.com/office/drawing/2014/main" id="{16649562-F781-42E9-8CF8-50DA4A47C50D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grpSp>
            <p:nvGrpSpPr>
              <p:cNvPr id="32" name="object 31">
                <a:extLst>
                  <a:ext uri="{FF2B5EF4-FFF2-40B4-BE49-F238E27FC236}">
                    <a16:creationId xmlns:a16="http://schemas.microsoft.com/office/drawing/2014/main" id="{F8514A82-A9C3-4BCC-922B-2E2018921969}"/>
                  </a:ext>
                </a:extLst>
              </p:cNvPr>
              <p:cNvGrpSpPr/>
              <p:nvPr/>
            </p:nvGrpSpPr>
            <p:grpSpPr>
              <a:xfrm>
                <a:off x="5393827" y="5423520"/>
                <a:ext cx="553720" cy="553720"/>
                <a:chOff x="5400802" y="4867402"/>
                <a:chExt cx="553720" cy="553720"/>
              </a:xfrm>
            </p:grpSpPr>
            <p:sp>
              <p:nvSpPr>
                <p:cNvPr id="33" name="object 32">
                  <a:extLst>
                    <a:ext uri="{FF2B5EF4-FFF2-40B4-BE49-F238E27FC236}">
                      <a16:creationId xmlns:a16="http://schemas.microsoft.com/office/drawing/2014/main" id="{DC99C986-55C2-4634-BCD4-31038B5E0727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" name="object 33">
                  <a:extLst>
                    <a:ext uri="{FF2B5EF4-FFF2-40B4-BE49-F238E27FC236}">
                      <a16:creationId xmlns:a16="http://schemas.microsoft.com/office/drawing/2014/main" id="{16AEDB63-B126-4B23-B298-91AC53984068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8D2444BD-54A1-425B-A10A-457CC5DB3E81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36" name="object 35">
                <a:extLst>
                  <a:ext uri="{FF2B5EF4-FFF2-40B4-BE49-F238E27FC236}">
                    <a16:creationId xmlns:a16="http://schemas.microsoft.com/office/drawing/2014/main" id="{78E76E60-C8CC-4314-9D8D-FBBD1B254C56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D2C33FF5-A045-4ADB-8BC1-95AEC4D8E34C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DA71B6E8-7D63-46B6-AB79-5C1B99968997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E1F7087F-4999-4080-89A6-EBB89972A9F2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0" name="object 39">
                <a:extLst>
                  <a:ext uri="{FF2B5EF4-FFF2-40B4-BE49-F238E27FC236}">
                    <a16:creationId xmlns:a16="http://schemas.microsoft.com/office/drawing/2014/main" id="{B7D0FD07-F1D8-4312-AAEB-B9164388D392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76BCA95-6E59-49A4-BF06-14F237B9F8FB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F856CF7B-03D9-417D-BD57-C75E93EAF840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FA72CB09-A9D4-4E0A-BBC4-DBA550ADEF72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43">
                <a:extLst>
                  <a:ext uri="{FF2B5EF4-FFF2-40B4-BE49-F238E27FC236}">
                    <a16:creationId xmlns:a16="http://schemas.microsoft.com/office/drawing/2014/main" id="{E7564894-C312-4CA6-9107-CF730C77D839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D8A04EEF-031C-4C8C-AAF4-4F3548DF8547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53ECEB5D-8F26-453C-BD63-4B9F858F7369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4164FDFD-CBCD-433A-B4ED-1538E22205EF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47">
                <a:extLst>
                  <a:ext uri="{FF2B5EF4-FFF2-40B4-BE49-F238E27FC236}">
                    <a16:creationId xmlns:a16="http://schemas.microsoft.com/office/drawing/2014/main" id="{4A357DFB-6F59-4C2B-BB40-9675FF6324E2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485" cy="2704465"/>
                <a:chOff x="3223260" y="2630423"/>
                <a:chExt cx="3880485" cy="2704465"/>
              </a:xfrm>
            </p:grpSpPr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6057A355-DA28-4AF8-8C8E-482D52A2FFF0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06A142E4-B519-4D1F-A806-DE627A1DF0F4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D997788C-830D-4249-A567-6E1EA93B8A84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51">
                  <a:extLst>
                    <a:ext uri="{FF2B5EF4-FFF2-40B4-BE49-F238E27FC236}">
                      <a16:creationId xmlns:a16="http://schemas.microsoft.com/office/drawing/2014/main" id="{8E26BEDC-3E30-43B6-AE51-41A7181833A9}"/>
                    </a:ext>
                  </a:extLst>
                </p:cNvPr>
                <p:cNvSpPr/>
                <p:nvPr/>
              </p:nvSpPr>
              <p:spPr>
                <a:xfrm>
                  <a:off x="5509260" y="44744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35231765-AC55-4C21-A189-892AB8EB8858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B9DA258E-50BC-44E9-936D-0B4EF49A5C5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5" name="object 54">
                <a:extLst>
                  <a:ext uri="{FF2B5EF4-FFF2-40B4-BE49-F238E27FC236}">
                    <a16:creationId xmlns:a16="http://schemas.microsoft.com/office/drawing/2014/main" id="{E2B459FD-5F4D-4C43-B224-8A60F328F1C7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56" name="object 55">
                <a:extLst>
                  <a:ext uri="{FF2B5EF4-FFF2-40B4-BE49-F238E27FC236}">
                    <a16:creationId xmlns:a16="http://schemas.microsoft.com/office/drawing/2014/main" id="{CEA28C6F-9285-4C73-A3D8-E82757637B8E}"/>
                  </a:ext>
                </a:extLst>
              </p:cNvPr>
              <p:cNvSpPr/>
              <p:nvPr/>
            </p:nvSpPr>
            <p:spPr>
              <a:xfrm>
                <a:off x="54039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6">
                <a:extLst>
                  <a:ext uri="{FF2B5EF4-FFF2-40B4-BE49-F238E27FC236}">
                    <a16:creationId xmlns:a16="http://schemas.microsoft.com/office/drawing/2014/main" id="{7EC62867-5D2A-4D3A-99C4-01A4D45C4E6B}"/>
                  </a:ext>
                </a:extLst>
              </p:cNvPr>
              <p:cNvSpPr txBox="1"/>
              <p:nvPr/>
            </p:nvSpPr>
            <p:spPr>
              <a:xfrm>
                <a:off x="54039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58" name="object 57">
                <a:extLst>
                  <a:ext uri="{FF2B5EF4-FFF2-40B4-BE49-F238E27FC236}">
                    <a16:creationId xmlns:a16="http://schemas.microsoft.com/office/drawing/2014/main" id="{5437B3C9-47C5-4B3F-80CD-9623AB00C01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8">
                <a:extLst>
                  <a:ext uri="{FF2B5EF4-FFF2-40B4-BE49-F238E27FC236}">
                    <a16:creationId xmlns:a16="http://schemas.microsoft.com/office/drawing/2014/main" id="{FDB01048-D644-4D2F-98D1-AFB2EA7E9778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0" name="object 59">
                <a:extLst>
                  <a:ext uri="{FF2B5EF4-FFF2-40B4-BE49-F238E27FC236}">
                    <a16:creationId xmlns:a16="http://schemas.microsoft.com/office/drawing/2014/main" id="{855B98D2-7767-4495-8948-6F8671FA987F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E0DD7578-6173-40FC-8ABC-49DA905D402E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2" name="object 61">
                <a:extLst>
                  <a:ext uri="{FF2B5EF4-FFF2-40B4-BE49-F238E27FC236}">
                    <a16:creationId xmlns:a16="http://schemas.microsoft.com/office/drawing/2014/main" id="{A71EB54F-D248-4E98-B948-FF6F5DE40D4F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2">
                <a:extLst>
                  <a:ext uri="{FF2B5EF4-FFF2-40B4-BE49-F238E27FC236}">
                    <a16:creationId xmlns:a16="http://schemas.microsoft.com/office/drawing/2014/main" id="{53A39AA8-2824-4133-A8C9-F913A99FFDB2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4" name="object 63">
                <a:extLst>
                  <a:ext uri="{FF2B5EF4-FFF2-40B4-BE49-F238E27FC236}">
                    <a16:creationId xmlns:a16="http://schemas.microsoft.com/office/drawing/2014/main" id="{2141074D-5DC9-4319-BF67-C58CEA913EB9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4">
                <a:extLst>
                  <a:ext uri="{FF2B5EF4-FFF2-40B4-BE49-F238E27FC236}">
                    <a16:creationId xmlns:a16="http://schemas.microsoft.com/office/drawing/2014/main" id="{BB19A593-73DF-485A-A72A-74A227E95F06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6" name="object 65">
                <a:extLst>
                  <a:ext uri="{FF2B5EF4-FFF2-40B4-BE49-F238E27FC236}">
                    <a16:creationId xmlns:a16="http://schemas.microsoft.com/office/drawing/2014/main" id="{E2B840CA-BD81-40A0-B22A-9A1D588D6AC2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985" cy="1720850"/>
                <a:chOff x="1242060" y="4206240"/>
                <a:chExt cx="5975985" cy="1720850"/>
              </a:xfrm>
            </p:grpSpPr>
            <p:sp>
              <p:nvSpPr>
                <p:cNvPr id="67" name="object 66">
                  <a:extLst>
                    <a:ext uri="{FF2B5EF4-FFF2-40B4-BE49-F238E27FC236}">
                      <a16:creationId xmlns:a16="http://schemas.microsoft.com/office/drawing/2014/main" id="{3B2C03F8-33DF-48BC-8E77-53EFD3AEAB2A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67">
                  <a:extLst>
                    <a:ext uri="{FF2B5EF4-FFF2-40B4-BE49-F238E27FC236}">
                      <a16:creationId xmlns:a16="http://schemas.microsoft.com/office/drawing/2014/main" id="{E34D0ACC-B13E-454E-B263-0D6470B7463E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68">
                  <a:extLst>
                    <a:ext uri="{FF2B5EF4-FFF2-40B4-BE49-F238E27FC236}">
                      <a16:creationId xmlns:a16="http://schemas.microsoft.com/office/drawing/2014/main" id="{CFC2E25E-ABA1-495B-9D6C-77327E390409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69">
                  <a:extLst>
                    <a:ext uri="{FF2B5EF4-FFF2-40B4-BE49-F238E27FC236}">
                      <a16:creationId xmlns:a16="http://schemas.microsoft.com/office/drawing/2014/main" id="{DD34333C-8D9D-4A17-8423-925965936E6E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" name="object 70">
                  <a:extLst>
                    <a:ext uri="{FF2B5EF4-FFF2-40B4-BE49-F238E27FC236}">
                      <a16:creationId xmlns:a16="http://schemas.microsoft.com/office/drawing/2014/main" id="{2009E3BD-BC4B-44A7-AC2C-5DEEB3030049}"/>
                    </a:ext>
                  </a:extLst>
                </p:cNvPr>
                <p:cNvSpPr/>
                <p:nvPr/>
              </p:nvSpPr>
              <p:spPr>
                <a:xfrm>
                  <a:off x="55092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71">
                  <a:extLst>
                    <a:ext uri="{FF2B5EF4-FFF2-40B4-BE49-F238E27FC236}">
                      <a16:creationId xmlns:a16="http://schemas.microsoft.com/office/drawing/2014/main" id="{1A02E28D-5DA1-4164-8DE6-69EE685CFB2A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Sea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BC4100-C44E-44D2-A957-B16F3E2634BC}"/>
              </a:ext>
            </a:extLst>
          </p:cNvPr>
          <p:cNvGrpSpPr/>
          <p:nvPr/>
        </p:nvGrpSpPr>
        <p:grpSpPr>
          <a:xfrm>
            <a:off x="1115616" y="2603347"/>
            <a:ext cx="5195582" cy="3045276"/>
            <a:chOff x="1691680" y="2603347"/>
            <a:chExt cx="5195582" cy="3045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D42152-0334-4136-9FD3-9F47590F3D1B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" name="object 3">
                <a:extLst>
                  <a:ext uri="{FF2B5EF4-FFF2-40B4-BE49-F238E27FC236}">
                    <a16:creationId xmlns:a16="http://schemas.microsoft.com/office/drawing/2014/main" id="{5AE84AA5-E7E1-41F0-B709-436BA3566BD7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6" name="object 4">
                  <a:extLst>
                    <a:ext uri="{FF2B5EF4-FFF2-40B4-BE49-F238E27FC236}">
                      <a16:creationId xmlns:a16="http://schemas.microsoft.com/office/drawing/2014/main" id="{86AA860D-CFF5-4392-B6AD-5E8C5968D51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9995ADA4-FAB8-49D6-8009-D58228AFD3D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45F19DFA-1B67-475B-9501-F91C97B82D61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" name="object 7">
                <a:extLst>
                  <a:ext uri="{FF2B5EF4-FFF2-40B4-BE49-F238E27FC236}">
                    <a16:creationId xmlns:a16="http://schemas.microsoft.com/office/drawing/2014/main" id="{5C48D583-E1F0-4BD2-A1E6-A09E748259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0" name="object 8">
                  <a:extLst>
                    <a:ext uri="{FF2B5EF4-FFF2-40B4-BE49-F238E27FC236}">
                      <a16:creationId xmlns:a16="http://schemas.microsoft.com/office/drawing/2014/main" id="{E6E7FD06-95A0-4C1A-B630-AF45307553D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" name="object 9">
                  <a:extLst>
                    <a:ext uri="{FF2B5EF4-FFF2-40B4-BE49-F238E27FC236}">
                      <a16:creationId xmlns:a16="http://schemas.microsoft.com/office/drawing/2014/main" id="{4BCA1E80-36F3-4244-AAA2-0DF7852A7F4E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0B513FB0-683A-4509-883B-9F45D20A7388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3" name="object 11">
                <a:extLst>
                  <a:ext uri="{FF2B5EF4-FFF2-40B4-BE49-F238E27FC236}">
                    <a16:creationId xmlns:a16="http://schemas.microsoft.com/office/drawing/2014/main" id="{8A90DA8C-631D-4513-88AD-116B3E0D532F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4" name="object 12">
                  <a:extLst>
                    <a:ext uri="{FF2B5EF4-FFF2-40B4-BE49-F238E27FC236}">
                      <a16:creationId xmlns:a16="http://schemas.microsoft.com/office/drawing/2014/main" id="{9DF6E4B6-F5BF-4E15-B37A-5C3AD3D28A18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DE738A3-6D74-4708-8BF3-DC96E2A557CB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40AA2B13-797D-4954-8FCD-6AEF750C498E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7" name="object 15">
                <a:extLst>
                  <a:ext uri="{FF2B5EF4-FFF2-40B4-BE49-F238E27FC236}">
                    <a16:creationId xmlns:a16="http://schemas.microsoft.com/office/drawing/2014/main" id="{560DA39C-36E0-4D63-B710-5549867705E9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8" name="object 16">
                  <a:extLst>
                    <a:ext uri="{FF2B5EF4-FFF2-40B4-BE49-F238E27FC236}">
                      <a16:creationId xmlns:a16="http://schemas.microsoft.com/office/drawing/2014/main" id="{02F6819F-16FA-4E0A-90AF-2931A3C39FA3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7">
                  <a:extLst>
                    <a:ext uri="{FF2B5EF4-FFF2-40B4-BE49-F238E27FC236}">
                      <a16:creationId xmlns:a16="http://schemas.microsoft.com/office/drawing/2014/main" id="{AC51F171-8110-4F51-A1A0-323386CC9B4A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DF483868-3F45-4E72-B73C-D1CC7D43C9F5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1" name="object 19">
                <a:extLst>
                  <a:ext uri="{FF2B5EF4-FFF2-40B4-BE49-F238E27FC236}">
                    <a16:creationId xmlns:a16="http://schemas.microsoft.com/office/drawing/2014/main" id="{36EC7110-B89F-4D49-B4AA-2D0479472DEB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22" name="object 20">
                  <a:extLst>
                    <a:ext uri="{FF2B5EF4-FFF2-40B4-BE49-F238E27FC236}">
                      <a16:creationId xmlns:a16="http://schemas.microsoft.com/office/drawing/2014/main" id="{185E8E9D-C6B4-44F3-84C8-8CB4E3086EB5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1">
                  <a:extLst>
                    <a:ext uri="{FF2B5EF4-FFF2-40B4-BE49-F238E27FC236}">
                      <a16:creationId xmlns:a16="http://schemas.microsoft.com/office/drawing/2014/main" id="{79A7911D-D8ED-4C46-B8E8-C23AB7EA9EFF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E611F762-E474-4575-94C2-E5E6D39D399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5" name="object 23">
                <a:extLst>
                  <a:ext uri="{FF2B5EF4-FFF2-40B4-BE49-F238E27FC236}">
                    <a16:creationId xmlns:a16="http://schemas.microsoft.com/office/drawing/2014/main" id="{746799BD-3FEA-4A0E-B544-C84186B9676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26" name="object 24">
                  <a:extLst>
                    <a:ext uri="{FF2B5EF4-FFF2-40B4-BE49-F238E27FC236}">
                      <a16:creationId xmlns:a16="http://schemas.microsoft.com/office/drawing/2014/main" id="{863B1A60-1020-484E-BC5F-D079FEC2BB06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5">
                  <a:extLst>
                    <a:ext uri="{FF2B5EF4-FFF2-40B4-BE49-F238E27FC236}">
                      <a16:creationId xmlns:a16="http://schemas.microsoft.com/office/drawing/2014/main" id="{4F3A3ED9-7C3D-4182-A8BA-F5D831C30458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6">
                  <a:extLst>
                    <a:ext uri="{FF2B5EF4-FFF2-40B4-BE49-F238E27FC236}">
                      <a16:creationId xmlns:a16="http://schemas.microsoft.com/office/drawing/2014/main" id="{74C1EC8F-BA87-44E1-B0FE-BC2DBA98F458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7">
                  <a:extLst>
                    <a:ext uri="{FF2B5EF4-FFF2-40B4-BE49-F238E27FC236}">
                      <a16:creationId xmlns:a16="http://schemas.microsoft.com/office/drawing/2014/main" id="{D1AF2544-C2CC-4A34-BCA3-C9E1702A4952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8">
                  <a:extLst>
                    <a:ext uri="{FF2B5EF4-FFF2-40B4-BE49-F238E27FC236}">
                      <a16:creationId xmlns:a16="http://schemas.microsoft.com/office/drawing/2014/main" id="{38D3D147-3418-4B8E-9A9F-C8E09D15E425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" name="object 29">
                  <a:extLst>
                    <a:ext uri="{FF2B5EF4-FFF2-40B4-BE49-F238E27FC236}">
                      <a16:creationId xmlns:a16="http://schemas.microsoft.com/office/drawing/2014/main" id="{16649562-F781-42E9-8CF8-50DA4A47C50D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8D2444BD-54A1-425B-A10A-457CC5DB3E81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36" name="object 35">
                <a:extLst>
                  <a:ext uri="{FF2B5EF4-FFF2-40B4-BE49-F238E27FC236}">
                    <a16:creationId xmlns:a16="http://schemas.microsoft.com/office/drawing/2014/main" id="{78E76E60-C8CC-4314-9D8D-FBBD1B254C56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D2C33FF5-A045-4ADB-8BC1-95AEC4D8E34C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DA71B6E8-7D63-46B6-AB79-5C1B99968997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E1F7087F-4999-4080-89A6-EBB89972A9F2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0" name="object 39">
                <a:extLst>
                  <a:ext uri="{FF2B5EF4-FFF2-40B4-BE49-F238E27FC236}">
                    <a16:creationId xmlns:a16="http://schemas.microsoft.com/office/drawing/2014/main" id="{B7D0FD07-F1D8-4312-AAEB-B9164388D392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76BCA95-6E59-49A4-BF06-14F237B9F8FB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F856CF7B-03D9-417D-BD57-C75E93EAF840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FA72CB09-A9D4-4E0A-BBC4-DBA550ADEF72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43">
                <a:extLst>
                  <a:ext uri="{FF2B5EF4-FFF2-40B4-BE49-F238E27FC236}">
                    <a16:creationId xmlns:a16="http://schemas.microsoft.com/office/drawing/2014/main" id="{E7564894-C312-4CA6-9107-CF730C77D839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D8A04EEF-031C-4C8C-AAF4-4F3548DF8547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53ECEB5D-8F26-453C-BD63-4B9F858F7369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4164FDFD-CBCD-433A-B4ED-1538E22205EF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47">
                <a:extLst>
                  <a:ext uri="{FF2B5EF4-FFF2-40B4-BE49-F238E27FC236}">
                    <a16:creationId xmlns:a16="http://schemas.microsoft.com/office/drawing/2014/main" id="{4A357DFB-6F59-4C2B-BB40-9675FF6324E2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103" cy="2704338"/>
                <a:chOff x="3223260" y="2630423"/>
                <a:chExt cx="3880103" cy="2704338"/>
              </a:xfrm>
            </p:grpSpPr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6057A355-DA28-4AF8-8C8E-482D52A2FFF0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06A142E4-B519-4D1F-A806-DE627A1DF0F4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D997788C-830D-4249-A567-6E1EA93B8A84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35231765-AC55-4C21-A189-892AB8EB8858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B9DA258E-50BC-44E9-936D-0B4EF49A5C5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5" name="object 54">
                <a:extLst>
                  <a:ext uri="{FF2B5EF4-FFF2-40B4-BE49-F238E27FC236}">
                    <a16:creationId xmlns:a16="http://schemas.microsoft.com/office/drawing/2014/main" id="{E2B459FD-5F4D-4C43-B224-8A60F328F1C7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58" name="object 57">
                <a:extLst>
                  <a:ext uri="{FF2B5EF4-FFF2-40B4-BE49-F238E27FC236}">
                    <a16:creationId xmlns:a16="http://schemas.microsoft.com/office/drawing/2014/main" id="{5437B3C9-47C5-4B3F-80CD-9623AB00C01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8">
                <a:extLst>
                  <a:ext uri="{FF2B5EF4-FFF2-40B4-BE49-F238E27FC236}">
                    <a16:creationId xmlns:a16="http://schemas.microsoft.com/office/drawing/2014/main" id="{FDB01048-D644-4D2F-98D1-AFB2EA7E9778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0" name="object 59">
                <a:extLst>
                  <a:ext uri="{FF2B5EF4-FFF2-40B4-BE49-F238E27FC236}">
                    <a16:creationId xmlns:a16="http://schemas.microsoft.com/office/drawing/2014/main" id="{855B98D2-7767-4495-8948-6F8671FA987F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E0DD7578-6173-40FC-8ABC-49DA905D402E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2" name="object 61">
                <a:extLst>
                  <a:ext uri="{FF2B5EF4-FFF2-40B4-BE49-F238E27FC236}">
                    <a16:creationId xmlns:a16="http://schemas.microsoft.com/office/drawing/2014/main" id="{A71EB54F-D248-4E98-B948-FF6F5DE40D4F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2">
                <a:extLst>
                  <a:ext uri="{FF2B5EF4-FFF2-40B4-BE49-F238E27FC236}">
                    <a16:creationId xmlns:a16="http://schemas.microsoft.com/office/drawing/2014/main" id="{53A39AA8-2824-4133-A8C9-F913A99FFDB2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4" name="object 63">
                <a:extLst>
                  <a:ext uri="{FF2B5EF4-FFF2-40B4-BE49-F238E27FC236}">
                    <a16:creationId xmlns:a16="http://schemas.microsoft.com/office/drawing/2014/main" id="{2141074D-5DC9-4319-BF67-C58CEA913EB9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4">
                <a:extLst>
                  <a:ext uri="{FF2B5EF4-FFF2-40B4-BE49-F238E27FC236}">
                    <a16:creationId xmlns:a16="http://schemas.microsoft.com/office/drawing/2014/main" id="{BB19A593-73DF-485A-A72A-74A227E95F06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6" name="object 65">
                <a:extLst>
                  <a:ext uri="{FF2B5EF4-FFF2-40B4-BE49-F238E27FC236}">
                    <a16:creationId xmlns:a16="http://schemas.microsoft.com/office/drawing/2014/main" id="{E2B840CA-BD81-40A0-B22A-9A1D588D6AC2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603" cy="1720596"/>
                <a:chOff x="1242060" y="4206240"/>
                <a:chExt cx="5975603" cy="1720596"/>
              </a:xfrm>
            </p:grpSpPr>
            <p:sp>
              <p:nvSpPr>
                <p:cNvPr id="67" name="object 66">
                  <a:extLst>
                    <a:ext uri="{FF2B5EF4-FFF2-40B4-BE49-F238E27FC236}">
                      <a16:creationId xmlns:a16="http://schemas.microsoft.com/office/drawing/2014/main" id="{3B2C03F8-33DF-48BC-8E77-53EFD3AEAB2A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67">
                  <a:extLst>
                    <a:ext uri="{FF2B5EF4-FFF2-40B4-BE49-F238E27FC236}">
                      <a16:creationId xmlns:a16="http://schemas.microsoft.com/office/drawing/2014/main" id="{E34D0ACC-B13E-454E-B263-0D6470B7463E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68">
                  <a:extLst>
                    <a:ext uri="{FF2B5EF4-FFF2-40B4-BE49-F238E27FC236}">
                      <a16:creationId xmlns:a16="http://schemas.microsoft.com/office/drawing/2014/main" id="{CFC2E25E-ABA1-495B-9D6C-77327E390409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69">
                  <a:extLst>
                    <a:ext uri="{FF2B5EF4-FFF2-40B4-BE49-F238E27FC236}">
                      <a16:creationId xmlns:a16="http://schemas.microsoft.com/office/drawing/2014/main" id="{DD34333C-8D9D-4A17-8423-925965936E6E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71">
                  <a:extLst>
                    <a:ext uri="{FF2B5EF4-FFF2-40B4-BE49-F238E27FC236}">
                      <a16:creationId xmlns:a16="http://schemas.microsoft.com/office/drawing/2014/main" id="{1A02E28D-5DA1-4164-8DE6-69EE685CFB2A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Sea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53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BC4100-C44E-44D2-A957-B16F3E2634BC}"/>
              </a:ext>
            </a:extLst>
          </p:cNvPr>
          <p:cNvGrpSpPr/>
          <p:nvPr/>
        </p:nvGrpSpPr>
        <p:grpSpPr>
          <a:xfrm>
            <a:off x="1115616" y="2603347"/>
            <a:ext cx="5195582" cy="3045276"/>
            <a:chOff x="1691680" y="2603347"/>
            <a:chExt cx="5195582" cy="3045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D42152-0334-4136-9FD3-9F47590F3D1B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" name="object 3">
                <a:extLst>
                  <a:ext uri="{FF2B5EF4-FFF2-40B4-BE49-F238E27FC236}">
                    <a16:creationId xmlns:a16="http://schemas.microsoft.com/office/drawing/2014/main" id="{5AE84AA5-E7E1-41F0-B709-436BA3566BD7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6" name="object 4">
                  <a:extLst>
                    <a:ext uri="{FF2B5EF4-FFF2-40B4-BE49-F238E27FC236}">
                      <a16:creationId xmlns:a16="http://schemas.microsoft.com/office/drawing/2014/main" id="{86AA860D-CFF5-4392-B6AD-5E8C5968D51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9995ADA4-FAB8-49D6-8009-D58228AFD3D8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45F19DFA-1B67-475B-9501-F91C97B82D61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" name="object 7">
                <a:extLst>
                  <a:ext uri="{FF2B5EF4-FFF2-40B4-BE49-F238E27FC236}">
                    <a16:creationId xmlns:a16="http://schemas.microsoft.com/office/drawing/2014/main" id="{5C48D583-E1F0-4BD2-A1E6-A09E748259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0" name="object 8">
                  <a:extLst>
                    <a:ext uri="{FF2B5EF4-FFF2-40B4-BE49-F238E27FC236}">
                      <a16:creationId xmlns:a16="http://schemas.microsoft.com/office/drawing/2014/main" id="{E6E7FD06-95A0-4C1A-B630-AF45307553D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" name="object 9">
                  <a:extLst>
                    <a:ext uri="{FF2B5EF4-FFF2-40B4-BE49-F238E27FC236}">
                      <a16:creationId xmlns:a16="http://schemas.microsoft.com/office/drawing/2014/main" id="{4BCA1E80-36F3-4244-AAA2-0DF7852A7F4E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0B513FB0-683A-4509-883B-9F45D20A7388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3" name="object 11">
                <a:extLst>
                  <a:ext uri="{FF2B5EF4-FFF2-40B4-BE49-F238E27FC236}">
                    <a16:creationId xmlns:a16="http://schemas.microsoft.com/office/drawing/2014/main" id="{8A90DA8C-631D-4513-88AD-116B3E0D532F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4" name="object 12">
                  <a:extLst>
                    <a:ext uri="{FF2B5EF4-FFF2-40B4-BE49-F238E27FC236}">
                      <a16:creationId xmlns:a16="http://schemas.microsoft.com/office/drawing/2014/main" id="{9DF6E4B6-F5BF-4E15-B37A-5C3AD3D28A18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DE738A3-6D74-4708-8BF3-DC96E2A557CB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40AA2B13-797D-4954-8FCD-6AEF750C498E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17" name="object 15">
                <a:extLst>
                  <a:ext uri="{FF2B5EF4-FFF2-40B4-BE49-F238E27FC236}">
                    <a16:creationId xmlns:a16="http://schemas.microsoft.com/office/drawing/2014/main" id="{560DA39C-36E0-4D63-B710-5549867705E9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8" name="object 16">
                  <a:extLst>
                    <a:ext uri="{FF2B5EF4-FFF2-40B4-BE49-F238E27FC236}">
                      <a16:creationId xmlns:a16="http://schemas.microsoft.com/office/drawing/2014/main" id="{02F6819F-16FA-4E0A-90AF-2931A3C39FA3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" name="object 17">
                  <a:extLst>
                    <a:ext uri="{FF2B5EF4-FFF2-40B4-BE49-F238E27FC236}">
                      <a16:creationId xmlns:a16="http://schemas.microsoft.com/office/drawing/2014/main" id="{AC51F171-8110-4F51-A1A0-323386CC9B4A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DF483868-3F45-4E72-B73C-D1CC7D43C9F5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1" name="object 19">
                <a:extLst>
                  <a:ext uri="{FF2B5EF4-FFF2-40B4-BE49-F238E27FC236}">
                    <a16:creationId xmlns:a16="http://schemas.microsoft.com/office/drawing/2014/main" id="{36EC7110-B89F-4D49-B4AA-2D0479472DEB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22" name="object 20">
                  <a:extLst>
                    <a:ext uri="{FF2B5EF4-FFF2-40B4-BE49-F238E27FC236}">
                      <a16:creationId xmlns:a16="http://schemas.microsoft.com/office/drawing/2014/main" id="{185E8E9D-C6B4-44F3-84C8-8CB4E3086EB5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1">
                  <a:extLst>
                    <a:ext uri="{FF2B5EF4-FFF2-40B4-BE49-F238E27FC236}">
                      <a16:creationId xmlns:a16="http://schemas.microsoft.com/office/drawing/2014/main" id="{79A7911D-D8ED-4C46-B8E8-C23AB7EA9EFF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E611F762-E474-4575-94C2-E5E6D39D399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25" name="object 23">
                <a:extLst>
                  <a:ext uri="{FF2B5EF4-FFF2-40B4-BE49-F238E27FC236}">
                    <a16:creationId xmlns:a16="http://schemas.microsoft.com/office/drawing/2014/main" id="{746799BD-3FEA-4A0E-B544-C84186B9676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26" name="object 24">
                  <a:extLst>
                    <a:ext uri="{FF2B5EF4-FFF2-40B4-BE49-F238E27FC236}">
                      <a16:creationId xmlns:a16="http://schemas.microsoft.com/office/drawing/2014/main" id="{863B1A60-1020-484E-BC5F-D079FEC2BB06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" name="object 25">
                  <a:extLst>
                    <a:ext uri="{FF2B5EF4-FFF2-40B4-BE49-F238E27FC236}">
                      <a16:creationId xmlns:a16="http://schemas.microsoft.com/office/drawing/2014/main" id="{4F3A3ED9-7C3D-4182-A8BA-F5D831C30458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8" name="object 26">
                  <a:extLst>
                    <a:ext uri="{FF2B5EF4-FFF2-40B4-BE49-F238E27FC236}">
                      <a16:creationId xmlns:a16="http://schemas.microsoft.com/office/drawing/2014/main" id="{74C1EC8F-BA87-44E1-B0FE-BC2DBA98F458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9" name="object 27">
                  <a:extLst>
                    <a:ext uri="{FF2B5EF4-FFF2-40B4-BE49-F238E27FC236}">
                      <a16:creationId xmlns:a16="http://schemas.microsoft.com/office/drawing/2014/main" id="{D1AF2544-C2CC-4A34-BCA3-C9E1702A4952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28">
                  <a:extLst>
                    <a:ext uri="{FF2B5EF4-FFF2-40B4-BE49-F238E27FC236}">
                      <a16:creationId xmlns:a16="http://schemas.microsoft.com/office/drawing/2014/main" id="{38D3D147-3418-4B8E-9A9F-C8E09D15E425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" name="object 29">
                  <a:extLst>
                    <a:ext uri="{FF2B5EF4-FFF2-40B4-BE49-F238E27FC236}">
                      <a16:creationId xmlns:a16="http://schemas.microsoft.com/office/drawing/2014/main" id="{16649562-F781-42E9-8CF8-50DA4A47C50D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8D2444BD-54A1-425B-A10A-457CC5DB3E81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 dirty="0">
                  <a:latin typeface="Arial"/>
                  <a:cs typeface="Arial"/>
                </a:endParaRPr>
              </a:p>
            </p:txBody>
          </p:sp>
          <p:grpSp>
            <p:nvGrpSpPr>
              <p:cNvPr id="36" name="object 35">
                <a:extLst>
                  <a:ext uri="{FF2B5EF4-FFF2-40B4-BE49-F238E27FC236}">
                    <a16:creationId xmlns:a16="http://schemas.microsoft.com/office/drawing/2014/main" id="{78E76E60-C8CC-4314-9D8D-FBBD1B254C56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D2C33FF5-A045-4ADB-8BC1-95AEC4D8E34C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DA71B6E8-7D63-46B6-AB79-5C1B99968997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E1F7087F-4999-4080-89A6-EBB89972A9F2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0" name="object 39">
                <a:extLst>
                  <a:ext uri="{FF2B5EF4-FFF2-40B4-BE49-F238E27FC236}">
                    <a16:creationId xmlns:a16="http://schemas.microsoft.com/office/drawing/2014/main" id="{B7D0FD07-F1D8-4312-AAEB-B9164388D392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41" name="object 40">
                  <a:extLst>
                    <a:ext uri="{FF2B5EF4-FFF2-40B4-BE49-F238E27FC236}">
                      <a16:creationId xmlns:a16="http://schemas.microsoft.com/office/drawing/2014/main" id="{676BCA95-6E59-49A4-BF06-14F237B9F8FB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F856CF7B-03D9-417D-BD57-C75E93EAF840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FA72CB09-A9D4-4E0A-BBC4-DBA550ADEF72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4" name="object 43">
                <a:extLst>
                  <a:ext uri="{FF2B5EF4-FFF2-40B4-BE49-F238E27FC236}">
                    <a16:creationId xmlns:a16="http://schemas.microsoft.com/office/drawing/2014/main" id="{E7564894-C312-4CA6-9107-CF730C77D839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45" name="object 44">
                  <a:extLst>
                    <a:ext uri="{FF2B5EF4-FFF2-40B4-BE49-F238E27FC236}">
                      <a16:creationId xmlns:a16="http://schemas.microsoft.com/office/drawing/2014/main" id="{D8A04EEF-031C-4C8C-AAF4-4F3548DF8547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45">
                  <a:extLst>
                    <a:ext uri="{FF2B5EF4-FFF2-40B4-BE49-F238E27FC236}">
                      <a16:creationId xmlns:a16="http://schemas.microsoft.com/office/drawing/2014/main" id="{53ECEB5D-8F26-453C-BD63-4B9F858F7369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4164FDFD-CBCD-433A-B4ED-1538E22205EF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48" name="object 47">
                <a:extLst>
                  <a:ext uri="{FF2B5EF4-FFF2-40B4-BE49-F238E27FC236}">
                    <a16:creationId xmlns:a16="http://schemas.microsoft.com/office/drawing/2014/main" id="{4A357DFB-6F59-4C2B-BB40-9675FF6324E2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103" cy="2704338"/>
                <a:chOff x="3223260" y="2630423"/>
                <a:chExt cx="3880103" cy="2704338"/>
              </a:xfrm>
            </p:grpSpPr>
            <p:sp>
              <p:nvSpPr>
                <p:cNvPr id="49" name="object 48">
                  <a:extLst>
                    <a:ext uri="{FF2B5EF4-FFF2-40B4-BE49-F238E27FC236}">
                      <a16:creationId xmlns:a16="http://schemas.microsoft.com/office/drawing/2014/main" id="{6057A355-DA28-4AF8-8C8E-482D52A2FFF0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49">
                  <a:extLst>
                    <a:ext uri="{FF2B5EF4-FFF2-40B4-BE49-F238E27FC236}">
                      <a16:creationId xmlns:a16="http://schemas.microsoft.com/office/drawing/2014/main" id="{06A142E4-B519-4D1F-A806-DE627A1DF0F4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50">
                  <a:extLst>
                    <a:ext uri="{FF2B5EF4-FFF2-40B4-BE49-F238E27FC236}">
                      <a16:creationId xmlns:a16="http://schemas.microsoft.com/office/drawing/2014/main" id="{D997788C-830D-4249-A567-6E1EA93B8A84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52">
                  <a:extLst>
                    <a:ext uri="{FF2B5EF4-FFF2-40B4-BE49-F238E27FC236}">
                      <a16:creationId xmlns:a16="http://schemas.microsoft.com/office/drawing/2014/main" id="{35231765-AC55-4C21-A189-892AB8EB8858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3">
                  <a:extLst>
                    <a:ext uri="{FF2B5EF4-FFF2-40B4-BE49-F238E27FC236}">
                      <a16:creationId xmlns:a16="http://schemas.microsoft.com/office/drawing/2014/main" id="{B9DA258E-50BC-44E9-936D-0B4EF49A5C5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5" name="object 54">
                <a:extLst>
                  <a:ext uri="{FF2B5EF4-FFF2-40B4-BE49-F238E27FC236}">
                    <a16:creationId xmlns:a16="http://schemas.microsoft.com/office/drawing/2014/main" id="{E2B459FD-5F4D-4C43-B224-8A60F328F1C7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58" name="object 57">
                <a:extLst>
                  <a:ext uri="{FF2B5EF4-FFF2-40B4-BE49-F238E27FC236}">
                    <a16:creationId xmlns:a16="http://schemas.microsoft.com/office/drawing/2014/main" id="{5437B3C9-47C5-4B3F-80CD-9623AB00C01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8">
                <a:extLst>
                  <a:ext uri="{FF2B5EF4-FFF2-40B4-BE49-F238E27FC236}">
                    <a16:creationId xmlns:a16="http://schemas.microsoft.com/office/drawing/2014/main" id="{FDB01048-D644-4D2F-98D1-AFB2EA7E9778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0" name="object 59">
                <a:extLst>
                  <a:ext uri="{FF2B5EF4-FFF2-40B4-BE49-F238E27FC236}">
                    <a16:creationId xmlns:a16="http://schemas.microsoft.com/office/drawing/2014/main" id="{855B98D2-7767-4495-8948-6F8671FA987F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E0DD7578-6173-40FC-8ABC-49DA905D402E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62" name="object 61">
                <a:extLst>
                  <a:ext uri="{FF2B5EF4-FFF2-40B4-BE49-F238E27FC236}">
                    <a16:creationId xmlns:a16="http://schemas.microsoft.com/office/drawing/2014/main" id="{A71EB54F-D248-4E98-B948-FF6F5DE40D4F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2">
                <a:extLst>
                  <a:ext uri="{FF2B5EF4-FFF2-40B4-BE49-F238E27FC236}">
                    <a16:creationId xmlns:a16="http://schemas.microsoft.com/office/drawing/2014/main" id="{53A39AA8-2824-4133-A8C9-F913A99FFDB2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64" name="object 63">
                <a:extLst>
                  <a:ext uri="{FF2B5EF4-FFF2-40B4-BE49-F238E27FC236}">
                    <a16:creationId xmlns:a16="http://schemas.microsoft.com/office/drawing/2014/main" id="{2141074D-5DC9-4319-BF67-C58CEA913EB9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4">
                <a:extLst>
                  <a:ext uri="{FF2B5EF4-FFF2-40B4-BE49-F238E27FC236}">
                    <a16:creationId xmlns:a16="http://schemas.microsoft.com/office/drawing/2014/main" id="{BB19A593-73DF-485A-A72A-74A227E95F06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6" name="object 65">
                <a:extLst>
                  <a:ext uri="{FF2B5EF4-FFF2-40B4-BE49-F238E27FC236}">
                    <a16:creationId xmlns:a16="http://schemas.microsoft.com/office/drawing/2014/main" id="{E2B840CA-BD81-40A0-B22A-9A1D588D6AC2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603" cy="1720596"/>
                <a:chOff x="1242060" y="4206240"/>
                <a:chExt cx="5975603" cy="1720596"/>
              </a:xfrm>
            </p:grpSpPr>
            <p:sp>
              <p:nvSpPr>
                <p:cNvPr id="67" name="object 66">
                  <a:extLst>
                    <a:ext uri="{FF2B5EF4-FFF2-40B4-BE49-F238E27FC236}">
                      <a16:creationId xmlns:a16="http://schemas.microsoft.com/office/drawing/2014/main" id="{3B2C03F8-33DF-48BC-8E77-53EFD3AEAB2A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67">
                  <a:extLst>
                    <a:ext uri="{FF2B5EF4-FFF2-40B4-BE49-F238E27FC236}">
                      <a16:creationId xmlns:a16="http://schemas.microsoft.com/office/drawing/2014/main" id="{E34D0ACC-B13E-454E-B263-0D6470B7463E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68">
                  <a:extLst>
                    <a:ext uri="{FF2B5EF4-FFF2-40B4-BE49-F238E27FC236}">
                      <a16:creationId xmlns:a16="http://schemas.microsoft.com/office/drawing/2014/main" id="{CFC2E25E-ABA1-495B-9D6C-77327E390409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69">
                  <a:extLst>
                    <a:ext uri="{FF2B5EF4-FFF2-40B4-BE49-F238E27FC236}">
                      <a16:creationId xmlns:a16="http://schemas.microsoft.com/office/drawing/2014/main" id="{DD34333C-8D9D-4A17-8423-925965936E6E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71">
                  <a:extLst>
                    <a:ext uri="{FF2B5EF4-FFF2-40B4-BE49-F238E27FC236}">
                      <a16:creationId xmlns:a16="http://schemas.microsoft.com/office/drawing/2014/main" id="{1A02E28D-5DA1-4164-8DE6-69EE685CFB2A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set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9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2: Word exists as a stand alone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part of any other word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does not a part of any other word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4E8409A8-C26B-40F9-A70E-53A8D8F28325}"/>
              </a:ext>
            </a:extLst>
          </p:cNvPr>
          <p:cNvGrpSpPr/>
          <p:nvPr/>
        </p:nvGrpSpPr>
        <p:grpSpPr>
          <a:xfrm>
            <a:off x="1115616" y="2603347"/>
            <a:ext cx="3458030" cy="3045276"/>
            <a:chOff x="1115616" y="2603347"/>
            <a:chExt cx="3458030" cy="3045276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5AE84AA5-E7E1-41F0-B709-436BA3566BD7}"/>
                </a:ext>
              </a:extLst>
            </p:cNvPr>
            <p:cNvGrpSpPr/>
            <p:nvPr/>
          </p:nvGrpSpPr>
          <p:grpSpPr>
            <a:xfrm>
              <a:off x="2387829" y="3974680"/>
              <a:ext cx="465340" cy="417528"/>
              <a:chOff x="2657601" y="3953002"/>
              <a:chExt cx="553720" cy="553720"/>
            </a:xfrm>
          </p:grpSpPr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AA860D-CFF5-4392-B6AD-5E8C5968D518}"/>
                  </a:ext>
                </a:extLst>
              </p:cNvPr>
              <p:cNvSpPr/>
              <p:nvPr/>
            </p:nvSpPr>
            <p:spPr>
              <a:xfrm>
                <a:off x="2667761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19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995ADA4-FAB8-49D6-8009-D58228AFD3D8}"/>
                  </a:ext>
                </a:extLst>
              </p:cNvPr>
              <p:cNvSpPr/>
              <p:nvPr/>
            </p:nvSpPr>
            <p:spPr>
              <a:xfrm>
                <a:off x="2667761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19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5F19DFA-1B67-475B-9501-F91C97B82D61}"/>
                </a:ext>
              </a:extLst>
            </p:cNvPr>
            <p:cNvSpPr txBox="1"/>
            <p:nvPr/>
          </p:nvSpPr>
          <p:spPr>
            <a:xfrm>
              <a:off x="2556461" y="4065941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" name="object 7">
              <a:extLst>
                <a:ext uri="{FF2B5EF4-FFF2-40B4-BE49-F238E27FC236}">
                  <a16:creationId xmlns:a16="http://schemas.microsoft.com/office/drawing/2014/main" id="{5C48D583-E1F0-4BD2-A1E6-A09E74825937}"/>
                </a:ext>
              </a:extLst>
            </p:cNvPr>
            <p:cNvGrpSpPr/>
            <p:nvPr/>
          </p:nvGrpSpPr>
          <p:grpSpPr>
            <a:xfrm>
              <a:off x="2772054" y="3342640"/>
              <a:ext cx="465340" cy="417528"/>
              <a:chOff x="3114801" y="3114801"/>
              <a:chExt cx="553720" cy="553720"/>
            </a:xfrm>
          </p:grpSpPr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E6E7FD06-95A0-4C1A-B630-AF45307553DA}"/>
                  </a:ext>
                </a:extLst>
              </p:cNvPr>
              <p:cNvSpPr/>
              <p:nvPr/>
            </p:nvSpPr>
            <p:spPr>
              <a:xfrm>
                <a:off x="3124961" y="31249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79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4BCA1E80-36F3-4244-AAA2-0DF7852A7F4E}"/>
                  </a:ext>
                </a:extLst>
              </p:cNvPr>
              <p:cNvSpPr/>
              <p:nvPr/>
            </p:nvSpPr>
            <p:spPr>
              <a:xfrm>
                <a:off x="3124961" y="31249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79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0B513FB0-683A-4509-883B-9F45D20A7388}"/>
                </a:ext>
              </a:extLst>
            </p:cNvPr>
            <p:cNvSpPr txBox="1"/>
            <p:nvPr/>
          </p:nvSpPr>
          <p:spPr>
            <a:xfrm>
              <a:off x="2940687" y="3433711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3" name="object 11">
              <a:extLst>
                <a:ext uri="{FF2B5EF4-FFF2-40B4-BE49-F238E27FC236}">
                  <a16:creationId xmlns:a16="http://schemas.microsoft.com/office/drawing/2014/main" id="{8A90DA8C-631D-4513-88AD-116B3E0D532F}"/>
                </a:ext>
              </a:extLst>
            </p:cNvPr>
            <p:cNvGrpSpPr/>
            <p:nvPr/>
          </p:nvGrpSpPr>
          <p:grpSpPr>
            <a:xfrm>
              <a:off x="2003604" y="4606718"/>
              <a:ext cx="465340" cy="417528"/>
              <a:chOff x="2200401" y="4791202"/>
              <a:chExt cx="553720" cy="553720"/>
            </a:xfrm>
          </p:grpSpPr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9DF6E4B6-F5BF-4E15-B37A-5C3AD3D28A18}"/>
                  </a:ext>
                </a:extLst>
              </p:cNvPr>
              <p:cNvSpPr/>
              <p:nvPr/>
            </p:nvSpPr>
            <p:spPr>
              <a:xfrm>
                <a:off x="2210561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19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8DE738A3-6D74-4708-8BF3-DC96E2A557CB}"/>
                  </a:ext>
                </a:extLst>
              </p:cNvPr>
              <p:cNvSpPr/>
              <p:nvPr/>
            </p:nvSpPr>
            <p:spPr>
              <a:xfrm>
                <a:off x="2210561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19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40AA2B13-797D-4954-8FCD-6AEF750C498E}"/>
                </a:ext>
              </a:extLst>
            </p:cNvPr>
            <p:cNvSpPr txBox="1"/>
            <p:nvPr/>
          </p:nvSpPr>
          <p:spPr>
            <a:xfrm>
              <a:off x="2171916" y="4697980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7" name="object 15">
              <a:extLst>
                <a:ext uri="{FF2B5EF4-FFF2-40B4-BE49-F238E27FC236}">
                  <a16:creationId xmlns:a16="http://schemas.microsoft.com/office/drawing/2014/main" id="{560DA39C-36E0-4D63-B710-5549867705E9}"/>
                </a:ext>
              </a:extLst>
            </p:cNvPr>
            <p:cNvGrpSpPr/>
            <p:nvPr/>
          </p:nvGrpSpPr>
          <p:grpSpPr>
            <a:xfrm>
              <a:off x="3412431" y="3974680"/>
              <a:ext cx="465340" cy="417528"/>
              <a:chOff x="3876802" y="3953002"/>
              <a:chExt cx="553720" cy="553720"/>
            </a:xfrm>
          </p:grpSpPr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02F6819F-16FA-4E0A-90AF-2931A3C39FA3}"/>
                  </a:ext>
                </a:extLst>
              </p:cNvPr>
              <p:cNvSpPr/>
              <p:nvPr/>
            </p:nvSpPr>
            <p:spPr>
              <a:xfrm>
                <a:off x="3886962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AC51F171-8110-4F51-A1A0-323386CC9B4A}"/>
                  </a:ext>
                </a:extLst>
              </p:cNvPr>
              <p:cNvSpPr/>
              <p:nvPr/>
            </p:nvSpPr>
            <p:spPr>
              <a:xfrm>
                <a:off x="3886962" y="39631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DF483868-3F45-4E72-B73C-D1CC7D43C9F5}"/>
                </a:ext>
              </a:extLst>
            </p:cNvPr>
            <p:cNvSpPr txBox="1"/>
            <p:nvPr/>
          </p:nvSpPr>
          <p:spPr>
            <a:xfrm>
              <a:off x="3606677" y="4065941"/>
              <a:ext cx="75244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1" name="object 19">
              <a:extLst>
                <a:ext uri="{FF2B5EF4-FFF2-40B4-BE49-F238E27FC236}">
                  <a16:creationId xmlns:a16="http://schemas.microsoft.com/office/drawing/2014/main" id="{36EC7110-B89F-4D49-B4AA-2D0479472DEB}"/>
                </a:ext>
              </a:extLst>
            </p:cNvPr>
            <p:cNvGrpSpPr/>
            <p:nvPr/>
          </p:nvGrpSpPr>
          <p:grpSpPr>
            <a:xfrm>
              <a:off x="3028205" y="4606718"/>
              <a:ext cx="465340" cy="417528"/>
              <a:chOff x="3419602" y="4791202"/>
              <a:chExt cx="553720" cy="553720"/>
            </a:xfrm>
          </p:grpSpPr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185E8E9D-C6B4-44F3-84C8-8CB4E3086EB5}"/>
                  </a:ext>
                </a:extLst>
              </p:cNvPr>
              <p:cNvSpPr/>
              <p:nvPr/>
            </p:nvSpPr>
            <p:spPr>
              <a:xfrm>
                <a:off x="3429762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79A7911D-D8ED-4C46-B8E8-C23AB7EA9EFF}"/>
                  </a:ext>
                </a:extLst>
              </p:cNvPr>
              <p:cNvSpPr/>
              <p:nvPr/>
            </p:nvSpPr>
            <p:spPr>
              <a:xfrm>
                <a:off x="3429762" y="4801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E611F762-E474-4575-94C2-E5E6D39D3993}"/>
                </a:ext>
              </a:extLst>
            </p:cNvPr>
            <p:cNvSpPr txBox="1"/>
            <p:nvPr/>
          </p:nvSpPr>
          <p:spPr>
            <a:xfrm>
              <a:off x="3203241" y="4697980"/>
              <a:ext cx="117402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5" name="object 23">
              <a:extLst>
                <a:ext uri="{FF2B5EF4-FFF2-40B4-BE49-F238E27FC236}">
                  <a16:creationId xmlns:a16="http://schemas.microsoft.com/office/drawing/2014/main" id="{746799BD-3FEA-4A0E-B544-C84186B9676E}"/>
                </a:ext>
              </a:extLst>
            </p:cNvPr>
            <p:cNvGrpSpPr/>
            <p:nvPr/>
          </p:nvGrpSpPr>
          <p:grpSpPr>
            <a:xfrm>
              <a:off x="2190808" y="2603347"/>
              <a:ext cx="2382838" cy="2228797"/>
              <a:chOff x="2423160" y="2134361"/>
              <a:chExt cx="2835402" cy="2955798"/>
            </a:xfrm>
          </p:grpSpPr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863B1A60-1020-484E-BC5F-D079FEC2BB06}"/>
                  </a:ext>
                </a:extLst>
              </p:cNvPr>
              <p:cNvSpPr/>
              <p:nvPr/>
            </p:nvSpPr>
            <p:spPr>
              <a:xfrm>
                <a:off x="2880360" y="3566159"/>
                <a:ext cx="388620" cy="6096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5">
                <a:extLst>
                  <a:ext uri="{FF2B5EF4-FFF2-40B4-BE49-F238E27FC236}">
                    <a16:creationId xmlns:a16="http://schemas.microsoft.com/office/drawing/2014/main" id="{4F3A3ED9-7C3D-4182-A8BA-F5D831C30458}"/>
                  </a:ext>
                </a:extLst>
              </p:cNvPr>
              <p:cNvSpPr/>
              <p:nvPr/>
            </p:nvSpPr>
            <p:spPr>
              <a:xfrm>
                <a:off x="2423160" y="4402835"/>
                <a:ext cx="388619" cy="6096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6">
                <a:extLst>
                  <a:ext uri="{FF2B5EF4-FFF2-40B4-BE49-F238E27FC236}">
                    <a16:creationId xmlns:a16="http://schemas.microsoft.com/office/drawing/2014/main" id="{74C1EC8F-BA87-44E1-B0FE-BC2DBA98F458}"/>
                  </a:ext>
                </a:extLst>
              </p:cNvPr>
              <p:cNvSpPr/>
              <p:nvPr/>
            </p:nvSpPr>
            <p:spPr>
              <a:xfrm>
                <a:off x="3515868" y="3561587"/>
                <a:ext cx="617220" cy="69037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7">
                <a:extLst>
                  <a:ext uri="{FF2B5EF4-FFF2-40B4-BE49-F238E27FC236}">
                    <a16:creationId xmlns:a16="http://schemas.microsoft.com/office/drawing/2014/main" id="{D1AF2544-C2CC-4A34-BCA3-C9E1702A4952}"/>
                  </a:ext>
                </a:extLst>
              </p:cNvPr>
              <p:cNvSpPr/>
              <p:nvPr/>
            </p:nvSpPr>
            <p:spPr>
              <a:xfrm>
                <a:off x="3058668" y="4399787"/>
                <a:ext cx="617219" cy="69037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8">
                <a:extLst>
                  <a:ext uri="{FF2B5EF4-FFF2-40B4-BE49-F238E27FC236}">
                    <a16:creationId xmlns:a16="http://schemas.microsoft.com/office/drawing/2014/main" id="{38D3D147-3418-4B8E-9A9F-C8E09D15E425}"/>
                  </a:ext>
                </a:extLst>
              </p:cNvPr>
              <p:cNvSpPr/>
              <p:nvPr/>
            </p:nvSpPr>
            <p:spPr>
              <a:xfrm>
                <a:off x="4267962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495300" y="0"/>
                    </a:moveTo>
                    <a:lnTo>
                      <a:pt x="437535" y="2051"/>
                    </a:lnTo>
                    <a:lnTo>
                      <a:pt x="381728" y="8053"/>
                    </a:lnTo>
                    <a:lnTo>
                      <a:pt x="328251" y="17776"/>
                    </a:lnTo>
                    <a:lnTo>
                      <a:pt x="277474" y="30990"/>
                    </a:lnTo>
                    <a:lnTo>
                      <a:pt x="229770" y="47468"/>
                    </a:lnTo>
                    <a:lnTo>
                      <a:pt x="185510" y="66980"/>
                    </a:lnTo>
                    <a:lnTo>
                      <a:pt x="145065" y="89296"/>
                    </a:lnTo>
                    <a:lnTo>
                      <a:pt x="108808" y="114188"/>
                    </a:lnTo>
                    <a:lnTo>
                      <a:pt x="77109" y="141427"/>
                    </a:lnTo>
                    <a:lnTo>
                      <a:pt x="50340" y="170783"/>
                    </a:lnTo>
                    <a:lnTo>
                      <a:pt x="13080" y="234931"/>
                    </a:lnTo>
                    <a:lnTo>
                      <a:pt x="0" y="304800"/>
                    </a:lnTo>
                    <a:lnTo>
                      <a:pt x="3332" y="340334"/>
                    </a:lnTo>
                    <a:lnTo>
                      <a:pt x="28874" y="407572"/>
                    </a:lnTo>
                    <a:lnTo>
                      <a:pt x="77109" y="468172"/>
                    </a:lnTo>
                    <a:lnTo>
                      <a:pt x="108808" y="495411"/>
                    </a:lnTo>
                    <a:lnTo>
                      <a:pt x="145065" y="520303"/>
                    </a:lnTo>
                    <a:lnTo>
                      <a:pt x="185510" y="542619"/>
                    </a:lnTo>
                    <a:lnTo>
                      <a:pt x="229770" y="562131"/>
                    </a:lnTo>
                    <a:lnTo>
                      <a:pt x="277474" y="578609"/>
                    </a:lnTo>
                    <a:lnTo>
                      <a:pt x="328251" y="591823"/>
                    </a:lnTo>
                    <a:lnTo>
                      <a:pt x="381728" y="601546"/>
                    </a:lnTo>
                    <a:lnTo>
                      <a:pt x="437535" y="607548"/>
                    </a:lnTo>
                    <a:lnTo>
                      <a:pt x="495300" y="609600"/>
                    </a:lnTo>
                    <a:lnTo>
                      <a:pt x="553064" y="607548"/>
                    </a:lnTo>
                    <a:lnTo>
                      <a:pt x="608871" y="601546"/>
                    </a:lnTo>
                    <a:lnTo>
                      <a:pt x="662348" y="591823"/>
                    </a:lnTo>
                    <a:lnTo>
                      <a:pt x="713125" y="578609"/>
                    </a:lnTo>
                    <a:lnTo>
                      <a:pt x="760829" y="562131"/>
                    </a:lnTo>
                    <a:lnTo>
                      <a:pt x="805089" y="542619"/>
                    </a:lnTo>
                    <a:lnTo>
                      <a:pt x="845534" y="520303"/>
                    </a:lnTo>
                    <a:lnTo>
                      <a:pt x="881791" y="495411"/>
                    </a:lnTo>
                    <a:lnTo>
                      <a:pt x="913490" y="468172"/>
                    </a:lnTo>
                    <a:lnTo>
                      <a:pt x="940259" y="438816"/>
                    </a:lnTo>
                    <a:lnTo>
                      <a:pt x="977519" y="374668"/>
                    </a:lnTo>
                    <a:lnTo>
                      <a:pt x="990600" y="304800"/>
                    </a:lnTo>
                    <a:lnTo>
                      <a:pt x="987267" y="269265"/>
                    </a:lnTo>
                    <a:lnTo>
                      <a:pt x="961725" y="202027"/>
                    </a:lnTo>
                    <a:lnTo>
                      <a:pt x="913490" y="141427"/>
                    </a:lnTo>
                    <a:lnTo>
                      <a:pt x="881791" y="114188"/>
                    </a:lnTo>
                    <a:lnTo>
                      <a:pt x="845534" y="89296"/>
                    </a:lnTo>
                    <a:lnTo>
                      <a:pt x="805089" y="66980"/>
                    </a:lnTo>
                    <a:lnTo>
                      <a:pt x="760829" y="47468"/>
                    </a:lnTo>
                    <a:lnTo>
                      <a:pt x="713125" y="30990"/>
                    </a:lnTo>
                    <a:lnTo>
                      <a:pt x="662348" y="17776"/>
                    </a:lnTo>
                    <a:lnTo>
                      <a:pt x="608871" y="8053"/>
                    </a:lnTo>
                    <a:lnTo>
                      <a:pt x="553064" y="2051"/>
                    </a:lnTo>
                    <a:lnTo>
                      <a:pt x="4953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29">
                <a:extLst>
                  <a:ext uri="{FF2B5EF4-FFF2-40B4-BE49-F238E27FC236}">
                    <a16:creationId xmlns:a16="http://schemas.microsoft.com/office/drawing/2014/main" id="{16649562-F781-42E9-8CF8-50DA4A47C50D}"/>
                  </a:ext>
                </a:extLst>
              </p:cNvPr>
              <p:cNvSpPr/>
              <p:nvPr/>
            </p:nvSpPr>
            <p:spPr>
              <a:xfrm>
                <a:off x="4267961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0" y="304800"/>
                    </a:moveTo>
                    <a:lnTo>
                      <a:pt x="13080" y="234931"/>
                    </a:lnTo>
                    <a:lnTo>
                      <a:pt x="50340" y="170783"/>
                    </a:lnTo>
                    <a:lnTo>
                      <a:pt x="77109" y="141427"/>
                    </a:lnTo>
                    <a:lnTo>
                      <a:pt x="108808" y="114188"/>
                    </a:lnTo>
                    <a:lnTo>
                      <a:pt x="145065" y="89296"/>
                    </a:lnTo>
                    <a:lnTo>
                      <a:pt x="185510" y="66980"/>
                    </a:lnTo>
                    <a:lnTo>
                      <a:pt x="229770" y="47468"/>
                    </a:lnTo>
                    <a:lnTo>
                      <a:pt x="277474" y="30990"/>
                    </a:lnTo>
                    <a:lnTo>
                      <a:pt x="328251" y="17776"/>
                    </a:lnTo>
                    <a:lnTo>
                      <a:pt x="381728" y="8053"/>
                    </a:lnTo>
                    <a:lnTo>
                      <a:pt x="437535" y="2051"/>
                    </a:lnTo>
                    <a:lnTo>
                      <a:pt x="495300" y="0"/>
                    </a:lnTo>
                    <a:lnTo>
                      <a:pt x="553064" y="2051"/>
                    </a:lnTo>
                    <a:lnTo>
                      <a:pt x="608871" y="8053"/>
                    </a:lnTo>
                    <a:lnTo>
                      <a:pt x="662348" y="17776"/>
                    </a:lnTo>
                    <a:lnTo>
                      <a:pt x="713125" y="30990"/>
                    </a:lnTo>
                    <a:lnTo>
                      <a:pt x="760829" y="47468"/>
                    </a:lnTo>
                    <a:lnTo>
                      <a:pt x="805089" y="66980"/>
                    </a:lnTo>
                    <a:lnTo>
                      <a:pt x="845534" y="89296"/>
                    </a:lnTo>
                    <a:lnTo>
                      <a:pt x="881791" y="114188"/>
                    </a:lnTo>
                    <a:lnTo>
                      <a:pt x="913490" y="141427"/>
                    </a:lnTo>
                    <a:lnTo>
                      <a:pt x="940259" y="170783"/>
                    </a:lnTo>
                    <a:lnTo>
                      <a:pt x="977519" y="234931"/>
                    </a:lnTo>
                    <a:lnTo>
                      <a:pt x="990600" y="304800"/>
                    </a:lnTo>
                    <a:lnTo>
                      <a:pt x="987267" y="340334"/>
                    </a:lnTo>
                    <a:lnTo>
                      <a:pt x="961725" y="407572"/>
                    </a:lnTo>
                    <a:lnTo>
                      <a:pt x="913490" y="468172"/>
                    </a:lnTo>
                    <a:lnTo>
                      <a:pt x="881791" y="495411"/>
                    </a:lnTo>
                    <a:lnTo>
                      <a:pt x="845534" y="520303"/>
                    </a:lnTo>
                    <a:lnTo>
                      <a:pt x="805089" y="542619"/>
                    </a:lnTo>
                    <a:lnTo>
                      <a:pt x="760829" y="562131"/>
                    </a:lnTo>
                    <a:lnTo>
                      <a:pt x="713125" y="578609"/>
                    </a:lnTo>
                    <a:lnTo>
                      <a:pt x="662348" y="591823"/>
                    </a:lnTo>
                    <a:lnTo>
                      <a:pt x="608871" y="601546"/>
                    </a:lnTo>
                    <a:lnTo>
                      <a:pt x="553064" y="607548"/>
                    </a:lnTo>
                    <a:lnTo>
                      <a:pt x="495300" y="609600"/>
                    </a:lnTo>
                    <a:lnTo>
                      <a:pt x="437535" y="607548"/>
                    </a:lnTo>
                    <a:lnTo>
                      <a:pt x="381728" y="601546"/>
                    </a:lnTo>
                    <a:lnTo>
                      <a:pt x="328251" y="591823"/>
                    </a:lnTo>
                    <a:lnTo>
                      <a:pt x="277474" y="578609"/>
                    </a:lnTo>
                    <a:lnTo>
                      <a:pt x="229770" y="562131"/>
                    </a:lnTo>
                    <a:lnTo>
                      <a:pt x="185510" y="542619"/>
                    </a:lnTo>
                    <a:lnTo>
                      <a:pt x="145065" y="520303"/>
                    </a:lnTo>
                    <a:lnTo>
                      <a:pt x="108808" y="495411"/>
                    </a:lnTo>
                    <a:lnTo>
                      <a:pt x="77109" y="468172"/>
                    </a:lnTo>
                    <a:lnTo>
                      <a:pt x="50340" y="438816"/>
                    </a:lnTo>
                    <a:lnTo>
                      <a:pt x="13080" y="374668"/>
                    </a:lnTo>
                    <a:lnTo>
                      <a:pt x="0" y="304800"/>
                    </a:lnTo>
                    <a:close/>
                  </a:path>
                </a:pathLst>
              </a:custGeom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8" name="object 47">
              <a:extLst>
                <a:ext uri="{FF2B5EF4-FFF2-40B4-BE49-F238E27FC236}">
                  <a16:creationId xmlns:a16="http://schemas.microsoft.com/office/drawing/2014/main" id="{4A357DFB-6F59-4C2B-BB40-9675FF6324E2}"/>
                </a:ext>
              </a:extLst>
            </p:cNvPr>
            <p:cNvGrpSpPr/>
            <p:nvPr/>
          </p:nvGrpSpPr>
          <p:grpSpPr>
            <a:xfrm>
              <a:off x="2863202" y="2977399"/>
              <a:ext cx="1454293" cy="2039186"/>
              <a:chOff x="3223260" y="2630423"/>
              <a:chExt cx="1730502" cy="2704338"/>
            </a:xfrm>
          </p:grpSpPr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6057A355-DA28-4AF8-8C8E-482D52A2FFF0}"/>
                  </a:ext>
                </a:extLst>
              </p:cNvPr>
              <p:cNvSpPr/>
              <p:nvPr/>
            </p:nvSpPr>
            <p:spPr>
              <a:xfrm>
                <a:off x="3223260" y="2630423"/>
                <a:ext cx="1249680" cy="70408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3">
                <a:extLst>
                  <a:ext uri="{FF2B5EF4-FFF2-40B4-BE49-F238E27FC236}">
                    <a16:creationId xmlns:a16="http://schemas.microsoft.com/office/drawing/2014/main" id="{B9DA258E-50BC-44E9-936D-0B4EF49A5C5B}"/>
                  </a:ext>
                </a:extLst>
              </p:cNvPr>
              <p:cNvSpPr/>
              <p:nvPr/>
            </p:nvSpPr>
            <p:spPr>
              <a:xfrm>
                <a:off x="4420362" y="4877561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E2B459FD-5F4D-4C43-B224-8A60F328F1C7}"/>
                </a:ext>
              </a:extLst>
            </p:cNvPr>
            <p:cNvSpPr txBox="1"/>
            <p:nvPr/>
          </p:nvSpPr>
          <p:spPr>
            <a:xfrm>
              <a:off x="3869231" y="4671836"/>
              <a:ext cx="448263" cy="344748"/>
            </a:xfrm>
            <a:prstGeom prst="rect">
              <a:avLst/>
            </a:prstGeom>
            <a:ln w="19811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5437B3C9-47C5-4B3F-80CD-9623AB00C010}"/>
                </a:ext>
              </a:extLst>
            </p:cNvPr>
            <p:cNvSpPr/>
            <p:nvPr/>
          </p:nvSpPr>
          <p:spPr>
            <a:xfrm>
              <a:off x="3036743" y="5303875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FDB01048-D644-4D2F-98D1-AFB2EA7E9778}"/>
                </a:ext>
              </a:extLst>
            </p:cNvPr>
            <p:cNvSpPr txBox="1"/>
            <p:nvPr/>
          </p:nvSpPr>
          <p:spPr>
            <a:xfrm>
              <a:off x="3036743" y="5303875"/>
              <a:ext cx="448263" cy="344748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855B98D2-7767-4495-8948-6F8671FA987F}"/>
                </a:ext>
              </a:extLst>
            </p:cNvPr>
            <p:cNvSpPr/>
            <p:nvPr/>
          </p:nvSpPr>
          <p:spPr>
            <a:xfrm>
              <a:off x="1115616" y="4671836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E0DD7578-6173-40FC-8ABC-49DA905D402E}"/>
                </a:ext>
              </a:extLst>
            </p:cNvPr>
            <p:cNvSpPr txBox="1"/>
            <p:nvPr/>
          </p:nvSpPr>
          <p:spPr>
            <a:xfrm>
              <a:off x="1115616" y="4671836"/>
              <a:ext cx="448263" cy="344748"/>
            </a:xfrm>
            <a:prstGeom prst="rect">
              <a:avLst/>
            </a:prstGeom>
            <a:solidFill>
              <a:srgbClr val="080808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A71EB54F-D248-4E98-B948-FF6F5DE40D4F}"/>
                </a:ext>
              </a:extLst>
            </p:cNvPr>
            <p:cNvSpPr/>
            <p:nvPr/>
          </p:nvSpPr>
          <p:spPr>
            <a:xfrm>
              <a:off x="2012142" y="5303875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53A39AA8-2824-4133-A8C9-F913A99FFDB2}"/>
                </a:ext>
              </a:extLst>
            </p:cNvPr>
            <p:cNvSpPr txBox="1"/>
            <p:nvPr/>
          </p:nvSpPr>
          <p:spPr>
            <a:xfrm>
              <a:off x="2012142" y="5303875"/>
              <a:ext cx="448263" cy="344748"/>
            </a:xfrm>
            <a:prstGeom prst="rect">
              <a:avLst/>
            </a:prstGeom>
            <a:solidFill>
              <a:srgbClr val="080808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6" name="object 65">
              <a:extLst>
                <a:ext uri="{FF2B5EF4-FFF2-40B4-BE49-F238E27FC236}">
                  <a16:creationId xmlns:a16="http://schemas.microsoft.com/office/drawing/2014/main" id="{E2B840CA-BD81-40A0-B22A-9A1D588D6AC2}"/>
                </a:ext>
              </a:extLst>
            </p:cNvPr>
            <p:cNvGrpSpPr/>
            <p:nvPr/>
          </p:nvGrpSpPr>
          <p:grpSpPr>
            <a:xfrm>
              <a:off x="1198225" y="4165632"/>
              <a:ext cx="3036660" cy="1297402"/>
              <a:chOff x="1242060" y="4206240"/>
              <a:chExt cx="3613403" cy="1720596"/>
            </a:xfrm>
          </p:grpSpPr>
          <p:sp>
            <p:nvSpPr>
              <p:cNvPr id="67" name="object 66">
                <a:extLst>
                  <a:ext uri="{FF2B5EF4-FFF2-40B4-BE49-F238E27FC236}">
                    <a16:creationId xmlns:a16="http://schemas.microsoft.com/office/drawing/2014/main" id="{3B2C03F8-33DF-48BC-8E77-53EFD3AEAB2A}"/>
                  </a:ext>
                </a:extLst>
              </p:cNvPr>
              <p:cNvSpPr/>
              <p:nvPr/>
            </p:nvSpPr>
            <p:spPr>
              <a:xfrm>
                <a:off x="1242060" y="4206240"/>
                <a:ext cx="1485900" cy="882396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7">
                <a:extLst>
                  <a:ext uri="{FF2B5EF4-FFF2-40B4-BE49-F238E27FC236}">
                    <a16:creationId xmlns:a16="http://schemas.microsoft.com/office/drawing/2014/main" id="{E34D0ACC-B13E-454E-B263-0D6470B7463E}"/>
                  </a:ext>
                </a:extLst>
              </p:cNvPr>
              <p:cNvSpPr/>
              <p:nvPr/>
            </p:nvSpPr>
            <p:spPr>
              <a:xfrm>
                <a:off x="2308860" y="5323332"/>
                <a:ext cx="336804" cy="603504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8">
                <a:extLst>
                  <a:ext uri="{FF2B5EF4-FFF2-40B4-BE49-F238E27FC236}">
                    <a16:creationId xmlns:a16="http://schemas.microsoft.com/office/drawing/2014/main" id="{CFC2E25E-ABA1-495B-9D6C-77327E390409}"/>
                  </a:ext>
                </a:extLst>
              </p:cNvPr>
              <p:cNvSpPr/>
              <p:nvPr/>
            </p:nvSpPr>
            <p:spPr>
              <a:xfrm>
                <a:off x="3528060" y="5323332"/>
                <a:ext cx="336803" cy="603504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69">
                <a:extLst>
                  <a:ext uri="{FF2B5EF4-FFF2-40B4-BE49-F238E27FC236}">
                    <a16:creationId xmlns:a16="http://schemas.microsoft.com/office/drawing/2014/main" id="{DD34333C-8D9D-4A17-8423-925965936E6E}"/>
                  </a:ext>
                </a:extLst>
              </p:cNvPr>
              <p:cNvSpPr/>
              <p:nvPr/>
            </p:nvSpPr>
            <p:spPr>
              <a:xfrm>
                <a:off x="4277867" y="4399788"/>
                <a:ext cx="577596" cy="688848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6ED80687-FAD4-4A06-86BE-8202B20DC06F}"/>
                </a:ext>
              </a:extLst>
            </p:cNvPr>
            <p:cNvSpPr txBox="1"/>
            <p:nvPr/>
          </p:nvSpPr>
          <p:spPr>
            <a:xfrm>
              <a:off x="3836928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6078155" y="2258261"/>
            <a:ext cx="1806213" cy="719138"/>
          </a:xfrm>
          <a:prstGeom prst="wedgeEllipseCallout">
            <a:avLst>
              <a:gd name="adj1" fmla="val -67967"/>
              <a:gd name="adj2" fmla="val 138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set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3: Word exists as a prefix of any other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Delete - an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1154620" y="2394589"/>
            <a:ext cx="1806213" cy="719138"/>
          </a:xfrm>
          <a:prstGeom prst="wedgeEllipseCallout">
            <a:avLst>
              <a:gd name="adj1" fmla="val 65870"/>
              <a:gd name="adj2" fmla="val 151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an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355AD65-E0D6-4189-8502-F2E31656A9A3}"/>
              </a:ext>
            </a:extLst>
          </p:cNvPr>
          <p:cNvGrpSpPr/>
          <p:nvPr/>
        </p:nvGrpSpPr>
        <p:grpSpPr>
          <a:xfrm>
            <a:off x="1815594" y="2749264"/>
            <a:ext cx="5195582" cy="3045276"/>
            <a:chOff x="1691680" y="2603347"/>
            <a:chExt cx="5195582" cy="3045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C790770-7B91-420A-A686-B8978AB72519}"/>
                </a:ext>
              </a:extLst>
            </p:cNvPr>
            <p:cNvGrpSpPr/>
            <p:nvPr/>
          </p:nvGrpSpPr>
          <p:grpSpPr>
            <a:xfrm>
              <a:off x="1691680" y="2603347"/>
              <a:ext cx="5195582" cy="3045276"/>
              <a:chOff x="1136786" y="2690479"/>
              <a:chExt cx="6182361" cy="4038600"/>
            </a:xfrm>
          </p:grpSpPr>
          <p:grpSp>
            <p:nvGrpSpPr>
              <p:cNvPr id="53" name="object 3">
                <a:extLst>
                  <a:ext uri="{FF2B5EF4-FFF2-40B4-BE49-F238E27FC236}">
                    <a16:creationId xmlns:a16="http://schemas.microsoft.com/office/drawing/2014/main" id="{5B3628CF-300E-49D8-BFDA-BEA637508B59}"/>
                  </a:ext>
                </a:extLst>
              </p:cNvPr>
              <p:cNvGrpSpPr/>
              <p:nvPr/>
            </p:nvGrpSpPr>
            <p:grpSpPr>
              <a:xfrm>
                <a:off x="2650626" y="4509120"/>
                <a:ext cx="553720" cy="553720"/>
                <a:chOff x="2657601" y="3953002"/>
                <a:chExt cx="553720" cy="553720"/>
              </a:xfrm>
            </p:grpSpPr>
            <p:sp>
              <p:nvSpPr>
                <p:cNvPr id="133" name="object 4">
                  <a:extLst>
                    <a:ext uri="{FF2B5EF4-FFF2-40B4-BE49-F238E27FC236}">
                      <a16:creationId xmlns:a16="http://schemas.microsoft.com/office/drawing/2014/main" id="{560BEAD9-3131-4727-86CC-89E4E02F391F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4" name="object 5">
                  <a:extLst>
                    <a:ext uri="{FF2B5EF4-FFF2-40B4-BE49-F238E27FC236}">
                      <a16:creationId xmlns:a16="http://schemas.microsoft.com/office/drawing/2014/main" id="{6D3E6828-35E1-4ADA-B983-DDCFA64D3EF7}"/>
                    </a:ext>
                  </a:extLst>
                </p:cNvPr>
                <p:cNvSpPr/>
                <p:nvPr/>
              </p:nvSpPr>
              <p:spPr>
                <a:xfrm>
                  <a:off x="2667761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6" name="object 6">
                <a:extLst>
                  <a:ext uri="{FF2B5EF4-FFF2-40B4-BE49-F238E27FC236}">
                    <a16:creationId xmlns:a16="http://schemas.microsoft.com/office/drawing/2014/main" id="{B9DA62BA-0CC6-4079-A96F-AC3094A42BE4}"/>
                  </a:ext>
                </a:extLst>
              </p:cNvPr>
              <p:cNvSpPr txBox="1"/>
              <p:nvPr/>
            </p:nvSpPr>
            <p:spPr>
              <a:xfrm>
                <a:off x="2851286" y="46301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57" name="object 7">
                <a:extLst>
                  <a:ext uri="{FF2B5EF4-FFF2-40B4-BE49-F238E27FC236}">
                    <a16:creationId xmlns:a16="http://schemas.microsoft.com/office/drawing/2014/main" id="{8E59305B-6E2A-442B-A2F6-DBC859A67A37}"/>
                  </a:ext>
                </a:extLst>
              </p:cNvPr>
              <p:cNvGrpSpPr/>
              <p:nvPr/>
            </p:nvGrpSpPr>
            <p:grpSpPr>
              <a:xfrm>
                <a:off x="3107826" y="3670919"/>
                <a:ext cx="553720" cy="553720"/>
                <a:chOff x="3114801" y="3114801"/>
                <a:chExt cx="553720" cy="553720"/>
              </a:xfrm>
            </p:grpSpPr>
            <p:sp>
              <p:nvSpPr>
                <p:cNvPr id="131" name="object 8">
                  <a:extLst>
                    <a:ext uri="{FF2B5EF4-FFF2-40B4-BE49-F238E27FC236}">
                      <a16:creationId xmlns:a16="http://schemas.microsoft.com/office/drawing/2014/main" id="{3E1399C6-70E6-461E-A9DF-C770C7F2486A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2" name="object 9">
                  <a:extLst>
                    <a:ext uri="{FF2B5EF4-FFF2-40B4-BE49-F238E27FC236}">
                      <a16:creationId xmlns:a16="http://schemas.microsoft.com/office/drawing/2014/main" id="{451A35FE-B8C6-4552-9EF5-CB09DFD062B7}"/>
                    </a:ext>
                  </a:extLst>
                </p:cNvPr>
                <p:cNvSpPr/>
                <p:nvPr/>
              </p:nvSpPr>
              <p:spPr>
                <a:xfrm>
                  <a:off x="3124961" y="31249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4" name="object 10">
                <a:extLst>
                  <a:ext uri="{FF2B5EF4-FFF2-40B4-BE49-F238E27FC236}">
                    <a16:creationId xmlns:a16="http://schemas.microsoft.com/office/drawing/2014/main" id="{022BD9C2-06CD-4797-AB6B-9AF78BC20820}"/>
                  </a:ext>
                </a:extLst>
              </p:cNvPr>
              <p:cNvSpPr txBox="1"/>
              <p:nvPr/>
            </p:nvSpPr>
            <p:spPr>
              <a:xfrm>
                <a:off x="3308486" y="3791696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65" name="object 11">
                <a:extLst>
                  <a:ext uri="{FF2B5EF4-FFF2-40B4-BE49-F238E27FC236}">
                    <a16:creationId xmlns:a16="http://schemas.microsoft.com/office/drawing/2014/main" id="{F5ED1304-C3D9-4B9A-A446-CF088EA2A36D}"/>
                  </a:ext>
                </a:extLst>
              </p:cNvPr>
              <p:cNvGrpSpPr/>
              <p:nvPr/>
            </p:nvGrpSpPr>
            <p:grpSpPr>
              <a:xfrm>
                <a:off x="2193426" y="5347320"/>
                <a:ext cx="553720" cy="553720"/>
                <a:chOff x="2200401" y="4791202"/>
                <a:chExt cx="553720" cy="553720"/>
              </a:xfrm>
            </p:grpSpPr>
            <p:sp>
              <p:nvSpPr>
                <p:cNvPr id="129" name="object 12">
                  <a:extLst>
                    <a:ext uri="{FF2B5EF4-FFF2-40B4-BE49-F238E27FC236}">
                      <a16:creationId xmlns:a16="http://schemas.microsoft.com/office/drawing/2014/main" id="{9F5538C9-21DF-4657-96CD-263EE1BF0654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19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0" name="object 13">
                  <a:extLst>
                    <a:ext uri="{FF2B5EF4-FFF2-40B4-BE49-F238E27FC236}">
                      <a16:creationId xmlns:a16="http://schemas.microsoft.com/office/drawing/2014/main" id="{D59E6C4F-DA17-4D40-9627-FA2B9B06E65A}"/>
                    </a:ext>
                  </a:extLst>
                </p:cNvPr>
                <p:cNvSpPr/>
                <p:nvPr/>
              </p:nvSpPr>
              <p:spPr>
                <a:xfrm>
                  <a:off x="2210561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19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14">
                <a:extLst>
                  <a:ext uri="{FF2B5EF4-FFF2-40B4-BE49-F238E27FC236}">
                    <a16:creationId xmlns:a16="http://schemas.microsoft.com/office/drawing/2014/main" id="{47694604-D69E-4F3F-A2C7-7EA66C203082}"/>
                  </a:ext>
                </a:extLst>
              </p:cNvPr>
              <p:cNvSpPr txBox="1"/>
              <p:nvPr/>
            </p:nvSpPr>
            <p:spPr>
              <a:xfrm>
                <a:off x="2393705" y="5468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2" name="object 15">
                <a:extLst>
                  <a:ext uri="{FF2B5EF4-FFF2-40B4-BE49-F238E27FC236}">
                    <a16:creationId xmlns:a16="http://schemas.microsoft.com/office/drawing/2014/main" id="{CA390B4E-F60C-44D2-9045-99A7D9B1DAEB}"/>
                  </a:ext>
                </a:extLst>
              </p:cNvPr>
              <p:cNvGrpSpPr/>
              <p:nvPr/>
            </p:nvGrpSpPr>
            <p:grpSpPr>
              <a:xfrm>
                <a:off x="3869827" y="4509120"/>
                <a:ext cx="553720" cy="553720"/>
                <a:chOff x="3876802" y="3953002"/>
                <a:chExt cx="553720" cy="553720"/>
              </a:xfrm>
            </p:grpSpPr>
            <p:sp>
              <p:nvSpPr>
                <p:cNvPr id="127" name="object 16">
                  <a:extLst>
                    <a:ext uri="{FF2B5EF4-FFF2-40B4-BE49-F238E27FC236}">
                      <a16:creationId xmlns:a16="http://schemas.microsoft.com/office/drawing/2014/main" id="{11DAAC28-8DD7-4E28-904B-624904196C3B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8" name="object 17">
                  <a:extLst>
                    <a:ext uri="{FF2B5EF4-FFF2-40B4-BE49-F238E27FC236}">
                      <a16:creationId xmlns:a16="http://schemas.microsoft.com/office/drawing/2014/main" id="{DEE70926-5309-492C-B790-D92623A5864B}"/>
                    </a:ext>
                  </a:extLst>
                </p:cNvPr>
                <p:cNvSpPr/>
                <p:nvPr/>
              </p:nvSpPr>
              <p:spPr>
                <a:xfrm>
                  <a:off x="3886962" y="39631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3" name="object 18">
                <a:extLst>
                  <a:ext uri="{FF2B5EF4-FFF2-40B4-BE49-F238E27FC236}">
                    <a16:creationId xmlns:a16="http://schemas.microsoft.com/office/drawing/2014/main" id="{17420526-8E6C-4A40-94A1-E783312466BC}"/>
                  </a:ext>
                </a:extLst>
              </p:cNvPr>
              <p:cNvSpPr txBox="1"/>
              <p:nvPr/>
            </p:nvSpPr>
            <p:spPr>
              <a:xfrm>
                <a:off x="4100966" y="4630150"/>
                <a:ext cx="895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5" name="object 19">
                <a:extLst>
                  <a:ext uri="{FF2B5EF4-FFF2-40B4-BE49-F238E27FC236}">
                    <a16:creationId xmlns:a16="http://schemas.microsoft.com/office/drawing/2014/main" id="{923A979E-F781-48AA-92D0-55304EF3005F}"/>
                  </a:ext>
                </a:extLst>
              </p:cNvPr>
              <p:cNvGrpSpPr/>
              <p:nvPr/>
            </p:nvGrpSpPr>
            <p:grpSpPr>
              <a:xfrm>
                <a:off x="3412627" y="5347320"/>
                <a:ext cx="553720" cy="553720"/>
                <a:chOff x="3419602" y="4791202"/>
                <a:chExt cx="553720" cy="553720"/>
              </a:xfrm>
            </p:grpSpPr>
            <p:sp>
              <p:nvSpPr>
                <p:cNvPr id="125" name="object 20">
                  <a:extLst>
                    <a:ext uri="{FF2B5EF4-FFF2-40B4-BE49-F238E27FC236}">
                      <a16:creationId xmlns:a16="http://schemas.microsoft.com/office/drawing/2014/main" id="{8A292E98-D285-436F-975A-CA7E7B9B6E7A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" name="object 21">
                  <a:extLst>
                    <a:ext uri="{FF2B5EF4-FFF2-40B4-BE49-F238E27FC236}">
                      <a16:creationId xmlns:a16="http://schemas.microsoft.com/office/drawing/2014/main" id="{8D61785D-3333-485F-BFA4-D597CAA188AD}"/>
                    </a:ext>
                  </a:extLst>
                </p:cNvPr>
                <p:cNvSpPr/>
                <p:nvPr/>
              </p:nvSpPr>
              <p:spPr>
                <a:xfrm>
                  <a:off x="3429762" y="4801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6" name="object 22">
                <a:extLst>
                  <a:ext uri="{FF2B5EF4-FFF2-40B4-BE49-F238E27FC236}">
                    <a16:creationId xmlns:a16="http://schemas.microsoft.com/office/drawing/2014/main" id="{A9DC944D-4E8F-4101-8184-C3806786BDA3}"/>
                  </a:ext>
                </a:extLst>
              </p:cNvPr>
              <p:cNvSpPr txBox="1"/>
              <p:nvPr/>
            </p:nvSpPr>
            <p:spPr>
              <a:xfrm>
                <a:off x="3620907" y="5468350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77" name="object 23">
                <a:extLst>
                  <a:ext uri="{FF2B5EF4-FFF2-40B4-BE49-F238E27FC236}">
                    <a16:creationId xmlns:a16="http://schemas.microsoft.com/office/drawing/2014/main" id="{5882A7A1-C25C-4059-8A31-B22544A5CC3E}"/>
                  </a:ext>
                </a:extLst>
              </p:cNvPr>
              <p:cNvGrpSpPr/>
              <p:nvPr/>
            </p:nvGrpSpPr>
            <p:grpSpPr>
              <a:xfrm>
                <a:off x="2416185" y="2690479"/>
                <a:ext cx="2835402" cy="2955798"/>
                <a:chOff x="2423160" y="2134361"/>
                <a:chExt cx="2835402" cy="2955798"/>
              </a:xfrm>
            </p:grpSpPr>
            <p:sp>
              <p:nvSpPr>
                <p:cNvPr id="119" name="object 24">
                  <a:extLst>
                    <a:ext uri="{FF2B5EF4-FFF2-40B4-BE49-F238E27FC236}">
                      <a16:creationId xmlns:a16="http://schemas.microsoft.com/office/drawing/2014/main" id="{402F1791-7E2E-4098-98D2-4FE019AF9282}"/>
                    </a:ext>
                  </a:extLst>
                </p:cNvPr>
                <p:cNvSpPr/>
                <p:nvPr/>
              </p:nvSpPr>
              <p:spPr>
                <a:xfrm>
                  <a:off x="2880360" y="3566159"/>
                  <a:ext cx="388620" cy="60960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0" name="object 25">
                  <a:extLst>
                    <a:ext uri="{FF2B5EF4-FFF2-40B4-BE49-F238E27FC236}">
                      <a16:creationId xmlns:a16="http://schemas.microsoft.com/office/drawing/2014/main" id="{CFB06B11-F4B8-4497-A297-847BEBFEDD43}"/>
                    </a:ext>
                  </a:extLst>
                </p:cNvPr>
                <p:cNvSpPr/>
                <p:nvPr/>
              </p:nvSpPr>
              <p:spPr>
                <a:xfrm>
                  <a:off x="2423160" y="4402835"/>
                  <a:ext cx="388619" cy="6096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1" name="object 26">
                  <a:extLst>
                    <a:ext uri="{FF2B5EF4-FFF2-40B4-BE49-F238E27FC236}">
                      <a16:creationId xmlns:a16="http://schemas.microsoft.com/office/drawing/2014/main" id="{FA68980F-ED57-4854-9D97-FBEE3E107256}"/>
                    </a:ext>
                  </a:extLst>
                </p:cNvPr>
                <p:cNvSpPr/>
                <p:nvPr/>
              </p:nvSpPr>
              <p:spPr>
                <a:xfrm>
                  <a:off x="3515868" y="3561587"/>
                  <a:ext cx="617220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2" name="object 27">
                  <a:extLst>
                    <a:ext uri="{FF2B5EF4-FFF2-40B4-BE49-F238E27FC236}">
                      <a16:creationId xmlns:a16="http://schemas.microsoft.com/office/drawing/2014/main" id="{BE28A07E-2E25-4540-BA99-3A434CFC56DD}"/>
                    </a:ext>
                  </a:extLst>
                </p:cNvPr>
                <p:cNvSpPr/>
                <p:nvPr/>
              </p:nvSpPr>
              <p:spPr>
                <a:xfrm>
                  <a:off x="3058668" y="4399787"/>
                  <a:ext cx="617219" cy="69037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3" name="object 28">
                  <a:extLst>
                    <a:ext uri="{FF2B5EF4-FFF2-40B4-BE49-F238E27FC236}">
                      <a16:creationId xmlns:a16="http://schemas.microsoft.com/office/drawing/2014/main" id="{F05C32E8-15AD-4506-9B97-4467F6C26C68}"/>
                    </a:ext>
                  </a:extLst>
                </p:cNvPr>
                <p:cNvSpPr/>
                <p:nvPr/>
              </p:nvSpPr>
              <p:spPr>
                <a:xfrm>
                  <a:off x="4267962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495300" y="0"/>
                      </a:moveTo>
                      <a:lnTo>
                        <a:pt x="437535" y="2051"/>
                      </a:lnTo>
                      <a:lnTo>
                        <a:pt x="381728" y="8053"/>
                      </a:lnTo>
                      <a:lnTo>
                        <a:pt x="328251" y="17776"/>
                      </a:lnTo>
                      <a:lnTo>
                        <a:pt x="277474" y="30990"/>
                      </a:lnTo>
                      <a:lnTo>
                        <a:pt x="229770" y="47468"/>
                      </a:lnTo>
                      <a:lnTo>
                        <a:pt x="185510" y="66980"/>
                      </a:lnTo>
                      <a:lnTo>
                        <a:pt x="145065" y="89296"/>
                      </a:lnTo>
                      <a:lnTo>
                        <a:pt x="108808" y="114188"/>
                      </a:lnTo>
                      <a:lnTo>
                        <a:pt x="77109" y="141427"/>
                      </a:lnTo>
                      <a:lnTo>
                        <a:pt x="50340" y="170783"/>
                      </a:lnTo>
                      <a:lnTo>
                        <a:pt x="13080" y="234931"/>
                      </a:lnTo>
                      <a:lnTo>
                        <a:pt x="0" y="304800"/>
                      </a:lnTo>
                      <a:lnTo>
                        <a:pt x="3332" y="340334"/>
                      </a:lnTo>
                      <a:lnTo>
                        <a:pt x="28874" y="407572"/>
                      </a:lnTo>
                      <a:lnTo>
                        <a:pt x="77109" y="468172"/>
                      </a:lnTo>
                      <a:lnTo>
                        <a:pt x="108808" y="495411"/>
                      </a:lnTo>
                      <a:lnTo>
                        <a:pt x="145065" y="520303"/>
                      </a:lnTo>
                      <a:lnTo>
                        <a:pt x="185510" y="542619"/>
                      </a:lnTo>
                      <a:lnTo>
                        <a:pt x="229770" y="562131"/>
                      </a:lnTo>
                      <a:lnTo>
                        <a:pt x="277474" y="578609"/>
                      </a:lnTo>
                      <a:lnTo>
                        <a:pt x="328251" y="591823"/>
                      </a:lnTo>
                      <a:lnTo>
                        <a:pt x="381728" y="601546"/>
                      </a:lnTo>
                      <a:lnTo>
                        <a:pt x="437535" y="607548"/>
                      </a:lnTo>
                      <a:lnTo>
                        <a:pt x="495300" y="609600"/>
                      </a:lnTo>
                      <a:lnTo>
                        <a:pt x="553064" y="607548"/>
                      </a:lnTo>
                      <a:lnTo>
                        <a:pt x="608871" y="601546"/>
                      </a:lnTo>
                      <a:lnTo>
                        <a:pt x="662348" y="591823"/>
                      </a:lnTo>
                      <a:lnTo>
                        <a:pt x="713125" y="578609"/>
                      </a:lnTo>
                      <a:lnTo>
                        <a:pt x="760829" y="562131"/>
                      </a:lnTo>
                      <a:lnTo>
                        <a:pt x="805089" y="542619"/>
                      </a:lnTo>
                      <a:lnTo>
                        <a:pt x="845534" y="520303"/>
                      </a:lnTo>
                      <a:lnTo>
                        <a:pt x="881791" y="495411"/>
                      </a:lnTo>
                      <a:lnTo>
                        <a:pt x="913490" y="468172"/>
                      </a:lnTo>
                      <a:lnTo>
                        <a:pt x="940259" y="438816"/>
                      </a:lnTo>
                      <a:lnTo>
                        <a:pt x="977519" y="374668"/>
                      </a:lnTo>
                      <a:lnTo>
                        <a:pt x="990600" y="304800"/>
                      </a:lnTo>
                      <a:lnTo>
                        <a:pt x="987267" y="269265"/>
                      </a:lnTo>
                      <a:lnTo>
                        <a:pt x="961725" y="202027"/>
                      </a:lnTo>
                      <a:lnTo>
                        <a:pt x="913490" y="141427"/>
                      </a:lnTo>
                      <a:lnTo>
                        <a:pt x="881791" y="114188"/>
                      </a:lnTo>
                      <a:lnTo>
                        <a:pt x="845534" y="89296"/>
                      </a:lnTo>
                      <a:lnTo>
                        <a:pt x="805089" y="66980"/>
                      </a:lnTo>
                      <a:lnTo>
                        <a:pt x="760829" y="47468"/>
                      </a:lnTo>
                      <a:lnTo>
                        <a:pt x="713125" y="30990"/>
                      </a:lnTo>
                      <a:lnTo>
                        <a:pt x="662348" y="17776"/>
                      </a:lnTo>
                      <a:lnTo>
                        <a:pt x="608871" y="8053"/>
                      </a:lnTo>
                      <a:lnTo>
                        <a:pt x="553064" y="2051"/>
                      </a:lnTo>
                      <a:lnTo>
                        <a:pt x="495300" y="0"/>
                      </a:lnTo>
                      <a:close/>
                    </a:path>
                  </a:pathLst>
                </a:custGeom>
                <a:solidFill>
                  <a:srgbClr val="717BA2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4" name="object 29">
                  <a:extLst>
                    <a:ext uri="{FF2B5EF4-FFF2-40B4-BE49-F238E27FC236}">
                      <a16:creationId xmlns:a16="http://schemas.microsoft.com/office/drawing/2014/main" id="{E7DFA1DE-C9F8-4157-9796-973EADB69524}"/>
                    </a:ext>
                  </a:extLst>
                </p:cNvPr>
                <p:cNvSpPr/>
                <p:nvPr/>
              </p:nvSpPr>
              <p:spPr>
                <a:xfrm>
                  <a:off x="4267961" y="2134361"/>
                  <a:ext cx="9906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609600">
                      <a:moveTo>
                        <a:pt x="0" y="304800"/>
                      </a:moveTo>
                      <a:lnTo>
                        <a:pt x="13080" y="234931"/>
                      </a:lnTo>
                      <a:lnTo>
                        <a:pt x="50340" y="170783"/>
                      </a:lnTo>
                      <a:lnTo>
                        <a:pt x="77109" y="141427"/>
                      </a:lnTo>
                      <a:lnTo>
                        <a:pt x="108808" y="114188"/>
                      </a:lnTo>
                      <a:lnTo>
                        <a:pt x="145065" y="89296"/>
                      </a:lnTo>
                      <a:lnTo>
                        <a:pt x="185510" y="66980"/>
                      </a:lnTo>
                      <a:lnTo>
                        <a:pt x="229770" y="47468"/>
                      </a:lnTo>
                      <a:lnTo>
                        <a:pt x="277474" y="30990"/>
                      </a:lnTo>
                      <a:lnTo>
                        <a:pt x="328251" y="17776"/>
                      </a:lnTo>
                      <a:lnTo>
                        <a:pt x="381728" y="8053"/>
                      </a:lnTo>
                      <a:lnTo>
                        <a:pt x="437535" y="2051"/>
                      </a:lnTo>
                      <a:lnTo>
                        <a:pt x="495300" y="0"/>
                      </a:lnTo>
                      <a:lnTo>
                        <a:pt x="553064" y="2051"/>
                      </a:lnTo>
                      <a:lnTo>
                        <a:pt x="608871" y="8053"/>
                      </a:lnTo>
                      <a:lnTo>
                        <a:pt x="662348" y="17776"/>
                      </a:lnTo>
                      <a:lnTo>
                        <a:pt x="713125" y="30990"/>
                      </a:lnTo>
                      <a:lnTo>
                        <a:pt x="760829" y="47468"/>
                      </a:lnTo>
                      <a:lnTo>
                        <a:pt x="805089" y="66980"/>
                      </a:lnTo>
                      <a:lnTo>
                        <a:pt x="845534" y="89296"/>
                      </a:lnTo>
                      <a:lnTo>
                        <a:pt x="881791" y="114188"/>
                      </a:lnTo>
                      <a:lnTo>
                        <a:pt x="913490" y="141427"/>
                      </a:lnTo>
                      <a:lnTo>
                        <a:pt x="940259" y="170783"/>
                      </a:lnTo>
                      <a:lnTo>
                        <a:pt x="977519" y="234931"/>
                      </a:lnTo>
                      <a:lnTo>
                        <a:pt x="990600" y="304800"/>
                      </a:lnTo>
                      <a:lnTo>
                        <a:pt x="987267" y="340334"/>
                      </a:lnTo>
                      <a:lnTo>
                        <a:pt x="961725" y="407572"/>
                      </a:lnTo>
                      <a:lnTo>
                        <a:pt x="913490" y="468172"/>
                      </a:lnTo>
                      <a:lnTo>
                        <a:pt x="881791" y="495411"/>
                      </a:lnTo>
                      <a:lnTo>
                        <a:pt x="845534" y="520303"/>
                      </a:lnTo>
                      <a:lnTo>
                        <a:pt x="805089" y="542619"/>
                      </a:lnTo>
                      <a:lnTo>
                        <a:pt x="760829" y="562131"/>
                      </a:lnTo>
                      <a:lnTo>
                        <a:pt x="713125" y="578609"/>
                      </a:lnTo>
                      <a:lnTo>
                        <a:pt x="662348" y="591823"/>
                      </a:lnTo>
                      <a:lnTo>
                        <a:pt x="608871" y="601546"/>
                      </a:lnTo>
                      <a:lnTo>
                        <a:pt x="553064" y="607548"/>
                      </a:lnTo>
                      <a:lnTo>
                        <a:pt x="495300" y="609600"/>
                      </a:lnTo>
                      <a:lnTo>
                        <a:pt x="437535" y="607548"/>
                      </a:lnTo>
                      <a:lnTo>
                        <a:pt x="381728" y="601546"/>
                      </a:lnTo>
                      <a:lnTo>
                        <a:pt x="328251" y="591823"/>
                      </a:lnTo>
                      <a:lnTo>
                        <a:pt x="277474" y="578609"/>
                      </a:lnTo>
                      <a:lnTo>
                        <a:pt x="229770" y="562131"/>
                      </a:lnTo>
                      <a:lnTo>
                        <a:pt x="185510" y="542619"/>
                      </a:lnTo>
                      <a:lnTo>
                        <a:pt x="145065" y="520303"/>
                      </a:lnTo>
                      <a:lnTo>
                        <a:pt x="108808" y="495411"/>
                      </a:lnTo>
                      <a:lnTo>
                        <a:pt x="77109" y="468172"/>
                      </a:lnTo>
                      <a:lnTo>
                        <a:pt x="50340" y="438816"/>
                      </a:lnTo>
                      <a:lnTo>
                        <a:pt x="13080" y="374668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  <a:ln w="19812">
                  <a:solidFill>
                    <a:srgbClr val="52587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78" name="object 31">
                <a:extLst>
                  <a:ext uri="{FF2B5EF4-FFF2-40B4-BE49-F238E27FC236}">
                    <a16:creationId xmlns:a16="http://schemas.microsoft.com/office/drawing/2014/main" id="{26CC8FC2-8E64-4FE8-BDCF-68F85E91E092}"/>
                  </a:ext>
                </a:extLst>
              </p:cNvPr>
              <p:cNvGrpSpPr/>
              <p:nvPr/>
            </p:nvGrpSpPr>
            <p:grpSpPr>
              <a:xfrm>
                <a:off x="5393827" y="5423520"/>
                <a:ext cx="553720" cy="553720"/>
                <a:chOff x="5400802" y="4867402"/>
                <a:chExt cx="553720" cy="553720"/>
              </a:xfrm>
            </p:grpSpPr>
            <p:sp>
              <p:nvSpPr>
                <p:cNvPr id="117" name="object 32">
                  <a:extLst>
                    <a:ext uri="{FF2B5EF4-FFF2-40B4-BE49-F238E27FC236}">
                      <a16:creationId xmlns:a16="http://schemas.microsoft.com/office/drawing/2014/main" id="{9DCE61C6-5962-4A3C-9EBA-572938FEE382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8" name="object 33">
                  <a:extLst>
                    <a:ext uri="{FF2B5EF4-FFF2-40B4-BE49-F238E27FC236}">
                      <a16:creationId xmlns:a16="http://schemas.microsoft.com/office/drawing/2014/main" id="{7D87C9D4-A0AB-49F5-A007-9AF2D14B8407}"/>
                    </a:ext>
                  </a:extLst>
                </p:cNvPr>
                <p:cNvSpPr/>
                <p:nvPr/>
              </p:nvSpPr>
              <p:spPr>
                <a:xfrm>
                  <a:off x="54109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9" name="object 34">
                <a:extLst>
                  <a:ext uri="{FF2B5EF4-FFF2-40B4-BE49-F238E27FC236}">
                    <a16:creationId xmlns:a16="http://schemas.microsoft.com/office/drawing/2014/main" id="{840DA9E1-7252-4410-BB63-EBF7563B5E77}"/>
                  </a:ext>
                </a:extLst>
              </p:cNvPr>
              <p:cNvSpPr txBox="1"/>
              <p:nvPr/>
            </p:nvSpPr>
            <p:spPr>
              <a:xfrm>
                <a:off x="5594740" y="5544246"/>
                <a:ext cx="1530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0" name="object 35">
                <a:extLst>
                  <a:ext uri="{FF2B5EF4-FFF2-40B4-BE49-F238E27FC236}">
                    <a16:creationId xmlns:a16="http://schemas.microsoft.com/office/drawing/2014/main" id="{FD3996E6-8341-4EBF-A155-ACD7034F1F5F}"/>
                  </a:ext>
                </a:extLst>
              </p:cNvPr>
              <p:cNvGrpSpPr/>
              <p:nvPr/>
            </p:nvGrpSpPr>
            <p:grpSpPr>
              <a:xfrm>
                <a:off x="6765427" y="5423520"/>
                <a:ext cx="553720" cy="553720"/>
                <a:chOff x="6772402" y="4867402"/>
                <a:chExt cx="553720" cy="553720"/>
              </a:xfrm>
            </p:grpSpPr>
            <p:sp>
              <p:nvSpPr>
                <p:cNvPr id="115" name="object 36">
                  <a:extLst>
                    <a:ext uri="{FF2B5EF4-FFF2-40B4-BE49-F238E27FC236}">
                      <a16:creationId xmlns:a16="http://schemas.microsoft.com/office/drawing/2014/main" id="{69FA2CC3-33B1-4458-9873-B59799DDBCC4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80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20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6" name="object 37">
                  <a:extLst>
                    <a:ext uri="{FF2B5EF4-FFF2-40B4-BE49-F238E27FC236}">
                      <a16:creationId xmlns:a16="http://schemas.microsoft.com/office/drawing/2014/main" id="{5FE50D08-4A56-40ED-8E37-518DAF434EB2}"/>
                    </a:ext>
                  </a:extLst>
                </p:cNvPr>
                <p:cNvSpPr/>
                <p:nvPr/>
              </p:nvSpPr>
              <p:spPr>
                <a:xfrm>
                  <a:off x="6782562" y="48775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80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20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1" name="object 38">
                <a:extLst>
                  <a:ext uri="{FF2B5EF4-FFF2-40B4-BE49-F238E27FC236}">
                    <a16:creationId xmlns:a16="http://schemas.microsoft.com/office/drawing/2014/main" id="{9701DACD-FA27-4D76-8C58-BEBFCBA0AD58}"/>
                  </a:ext>
                </a:extLst>
              </p:cNvPr>
              <p:cNvSpPr txBox="1"/>
              <p:nvPr/>
            </p:nvSpPr>
            <p:spPr>
              <a:xfrm>
                <a:off x="6997075" y="5544246"/>
                <a:ext cx="89535" cy="3003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2" name="object 39">
                <a:extLst>
                  <a:ext uri="{FF2B5EF4-FFF2-40B4-BE49-F238E27FC236}">
                    <a16:creationId xmlns:a16="http://schemas.microsoft.com/office/drawing/2014/main" id="{445F0326-D8F1-4D7E-9085-85724A4DE87C}"/>
                  </a:ext>
                </a:extLst>
              </p:cNvPr>
              <p:cNvGrpSpPr/>
              <p:nvPr/>
            </p:nvGrpSpPr>
            <p:grpSpPr>
              <a:xfrm>
                <a:off x="5927227" y="4585320"/>
                <a:ext cx="553720" cy="553720"/>
                <a:chOff x="5934202" y="4029202"/>
                <a:chExt cx="553720" cy="553720"/>
              </a:xfrm>
            </p:grpSpPr>
            <p:sp>
              <p:nvSpPr>
                <p:cNvPr id="113" name="object 40">
                  <a:extLst>
                    <a:ext uri="{FF2B5EF4-FFF2-40B4-BE49-F238E27FC236}">
                      <a16:creationId xmlns:a16="http://schemas.microsoft.com/office/drawing/2014/main" id="{DBC6393E-FC42-434C-9688-533D21B8E643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19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80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" name="object 41">
                  <a:extLst>
                    <a:ext uri="{FF2B5EF4-FFF2-40B4-BE49-F238E27FC236}">
                      <a16:creationId xmlns:a16="http://schemas.microsoft.com/office/drawing/2014/main" id="{83153AC5-B92F-4DBF-AE9F-3850F40222E7}"/>
                    </a:ext>
                  </a:extLst>
                </p:cNvPr>
                <p:cNvSpPr/>
                <p:nvPr/>
              </p:nvSpPr>
              <p:spPr>
                <a:xfrm>
                  <a:off x="5944362" y="4039362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80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19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3" name="object 42">
                <a:extLst>
                  <a:ext uri="{FF2B5EF4-FFF2-40B4-BE49-F238E27FC236}">
                    <a16:creationId xmlns:a16="http://schemas.microsoft.com/office/drawing/2014/main" id="{2F43342C-A4D8-4A45-85A0-229BEC67272C}"/>
                  </a:ext>
                </a:extLst>
              </p:cNvPr>
              <p:cNvSpPr txBox="1"/>
              <p:nvPr/>
            </p:nvSpPr>
            <p:spPr>
              <a:xfrm>
                <a:off x="6128140" y="4706350"/>
                <a:ext cx="1530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4" name="object 43">
                <a:extLst>
                  <a:ext uri="{FF2B5EF4-FFF2-40B4-BE49-F238E27FC236}">
                    <a16:creationId xmlns:a16="http://schemas.microsoft.com/office/drawing/2014/main" id="{E6B0F6D2-61A0-482A-84E3-F021C5F78777}"/>
                  </a:ext>
                </a:extLst>
              </p:cNvPr>
              <p:cNvGrpSpPr/>
              <p:nvPr/>
            </p:nvGrpSpPr>
            <p:grpSpPr>
              <a:xfrm>
                <a:off x="5927227" y="3594719"/>
                <a:ext cx="553720" cy="553720"/>
                <a:chOff x="5934202" y="3038601"/>
                <a:chExt cx="553720" cy="553720"/>
              </a:xfrm>
            </p:grpSpPr>
            <p:sp>
              <p:nvSpPr>
                <p:cNvPr id="111" name="object 44">
                  <a:extLst>
                    <a:ext uri="{FF2B5EF4-FFF2-40B4-BE49-F238E27FC236}">
                      <a16:creationId xmlns:a16="http://schemas.microsoft.com/office/drawing/2014/main" id="{218170D0-2FCC-4B88-810C-60AE7DFE614E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266700" y="0"/>
                      </a:moveTo>
                      <a:lnTo>
                        <a:pt x="218753" y="4296"/>
                      </a:lnTo>
                      <a:lnTo>
                        <a:pt x="173629" y="16682"/>
                      </a:lnTo>
                      <a:lnTo>
                        <a:pt x="132079" y="36406"/>
                      </a:lnTo>
                      <a:lnTo>
                        <a:pt x="94858" y="62716"/>
                      </a:lnTo>
                      <a:lnTo>
                        <a:pt x="62716" y="94858"/>
                      </a:lnTo>
                      <a:lnTo>
                        <a:pt x="36406" y="132080"/>
                      </a:lnTo>
                      <a:lnTo>
                        <a:pt x="16682" y="173629"/>
                      </a:lnTo>
                      <a:lnTo>
                        <a:pt x="4296" y="218753"/>
                      </a:lnTo>
                      <a:lnTo>
                        <a:pt x="0" y="266700"/>
                      </a:lnTo>
                      <a:lnTo>
                        <a:pt x="4296" y="314646"/>
                      </a:lnTo>
                      <a:lnTo>
                        <a:pt x="16682" y="359770"/>
                      </a:lnTo>
                      <a:lnTo>
                        <a:pt x="36406" y="401320"/>
                      </a:lnTo>
                      <a:lnTo>
                        <a:pt x="62716" y="438541"/>
                      </a:lnTo>
                      <a:lnTo>
                        <a:pt x="94858" y="470683"/>
                      </a:lnTo>
                      <a:lnTo>
                        <a:pt x="132080" y="496993"/>
                      </a:lnTo>
                      <a:lnTo>
                        <a:pt x="173629" y="516717"/>
                      </a:lnTo>
                      <a:lnTo>
                        <a:pt x="218753" y="529103"/>
                      </a:lnTo>
                      <a:lnTo>
                        <a:pt x="266700" y="533400"/>
                      </a:lnTo>
                      <a:lnTo>
                        <a:pt x="314646" y="529103"/>
                      </a:lnTo>
                      <a:lnTo>
                        <a:pt x="359770" y="516717"/>
                      </a:lnTo>
                      <a:lnTo>
                        <a:pt x="401320" y="496993"/>
                      </a:lnTo>
                      <a:lnTo>
                        <a:pt x="438541" y="470683"/>
                      </a:lnTo>
                      <a:lnTo>
                        <a:pt x="470683" y="438541"/>
                      </a:lnTo>
                      <a:lnTo>
                        <a:pt x="496993" y="401319"/>
                      </a:lnTo>
                      <a:lnTo>
                        <a:pt x="516717" y="359770"/>
                      </a:lnTo>
                      <a:lnTo>
                        <a:pt x="529103" y="314646"/>
                      </a:lnTo>
                      <a:lnTo>
                        <a:pt x="533400" y="266700"/>
                      </a:lnTo>
                      <a:lnTo>
                        <a:pt x="529103" y="218753"/>
                      </a:lnTo>
                      <a:lnTo>
                        <a:pt x="516717" y="173629"/>
                      </a:lnTo>
                      <a:lnTo>
                        <a:pt x="496993" y="132079"/>
                      </a:lnTo>
                      <a:lnTo>
                        <a:pt x="470683" y="94858"/>
                      </a:lnTo>
                      <a:lnTo>
                        <a:pt x="438541" y="62716"/>
                      </a:lnTo>
                      <a:lnTo>
                        <a:pt x="401319" y="36406"/>
                      </a:lnTo>
                      <a:lnTo>
                        <a:pt x="359770" y="16682"/>
                      </a:lnTo>
                      <a:lnTo>
                        <a:pt x="314646" y="4296"/>
                      </a:lnTo>
                      <a:lnTo>
                        <a:pt x="2667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" name="object 45">
                  <a:extLst>
                    <a:ext uri="{FF2B5EF4-FFF2-40B4-BE49-F238E27FC236}">
                      <a16:creationId xmlns:a16="http://schemas.microsoft.com/office/drawing/2014/main" id="{3C3FC690-E1A7-43EF-9BBD-1B9CF1C99221}"/>
                    </a:ext>
                  </a:extLst>
                </p:cNvPr>
                <p:cNvSpPr/>
                <p:nvPr/>
              </p:nvSpPr>
              <p:spPr>
                <a:xfrm>
                  <a:off x="5944362" y="3048761"/>
                  <a:ext cx="53340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533400">
                      <a:moveTo>
                        <a:pt x="0" y="266700"/>
                      </a:moveTo>
                      <a:lnTo>
                        <a:pt x="4296" y="218753"/>
                      </a:lnTo>
                      <a:lnTo>
                        <a:pt x="16682" y="173629"/>
                      </a:lnTo>
                      <a:lnTo>
                        <a:pt x="36406" y="132080"/>
                      </a:lnTo>
                      <a:lnTo>
                        <a:pt x="62716" y="94858"/>
                      </a:lnTo>
                      <a:lnTo>
                        <a:pt x="94858" y="62716"/>
                      </a:lnTo>
                      <a:lnTo>
                        <a:pt x="132079" y="36406"/>
                      </a:lnTo>
                      <a:lnTo>
                        <a:pt x="173629" y="16682"/>
                      </a:lnTo>
                      <a:lnTo>
                        <a:pt x="218753" y="4296"/>
                      </a:lnTo>
                      <a:lnTo>
                        <a:pt x="266700" y="0"/>
                      </a:lnTo>
                      <a:lnTo>
                        <a:pt x="314646" y="4296"/>
                      </a:lnTo>
                      <a:lnTo>
                        <a:pt x="359770" y="16682"/>
                      </a:lnTo>
                      <a:lnTo>
                        <a:pt x="401319" y="36406"/>
                      </a:lnTo>
                      <a:lnTo>
                        <a:pt x="438541" y="62716"/>
                      </a:lnTo>
                      <a:lnTo>
                        <a:pt x="470683" y="94858"/>
                      </a:lnTo>
                      <a:lnTo>
                        <a:pt x="496993" y="132079"/>
                      </a:lnTo>
                      <a:lnTo>
                        <a:pt x="516717" y="173629"/>
                      </a:lnTo>
                      <a:lnTo>
                        <a:pt x="529103" y="218753"/>
                      </a:lnTo>
                      <a:lnTo>
                        <a:pt x="533400" y="266700"/>
                      </a:lnTo>
                      <a:lnTo>
                        <a:pt x="529103" y="314646"/>
                      </a:lnTo>
                      <a:lnTo>
                        <a:pt x="516717" y="359770"/>
                      </a:lnTo>
                      <a:lnTo>
                        <a:pt x="496993" y="401319"/>
                      </a:lnTo>
                      <a:lnTo>
                        <a:pt x="470683" y="438541"/>
                      </a:lnTo>
                      <a:lnTo>
                        <a:pt x="438541" y="470683"/>
                      </a:lnTo>
                      <a:lnTo>
                        <a:pt x="401320" y="496993"/>
                      </a:lnTo>
                      <a:lnTo>
                        <a:pt x="359770" y="516717"/>
                      </a:lnTo>
                      <a:lnTo>
                        <a:pt x="314646" y="529103"/>
                      </a:lnTo>
                      <a:lnTo>
                        <a:pt x="266700" y="533400"/>
                      </a:lnTo>
                      <a:lnTo>
                        <a:pt x="218753" y="529103"/>
                      </a:lnTo>
                      <a:lnTo>
                        <a:pt x="173629" y="516717"/>
                      </a:lnTo>
                      <a:lnTo>
                        <a:pt x="132080" y="496993"/>
                      </a:lnTo>
                      <a:lnTo>
                        <a:pt x="94858" y="470683"/>
                      </a:lnTo>
                      <a:lnTo>
                        <a:pt x="62716" y="438541"/>
                      </a:lnTo>
                      <a:lnTo>
                        <a:pt x="36406" y="401320"/>
                      </a:lnTo>
                      <a:lnTo>
                        <a:pt x="16682" y="359770"/>
                      </a:lnTo>
                      <a:lnTo>
                        <a:pt x="4296" y="314646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198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5" name="object 46">
                <a:extLst>
                  <a:ext uri="{FF2B5EF4-FFF2-40B4-BE49-F238E27FC236}">
                    <a16:creationId xmlns:a16="http://schemas.microsoft.com/office/drawing/2014/main" id="{7A37DE62-EFD1-4CA5-BC9A-99434EDD50CA}"/>
                  </a:ext>
                </a:extLst>
              </p:cNvPr>
              <p:cNvSpPr txBox="1"/>
              <p:nvPr/>
            </p:nvSpPr>
            <p:spPr>
              <a:xfrm>
                <a:off x="6134236" y="3715496"/>
                <a:ext cx="1397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86" name="object 47">
                <a:extLst>
                  <a:ext uri="{FF2B5EF4-FFF2-40B4-BE49-F238E27FC236}">
                    <a16:creationId xmlns:a16="http://schemas.microsoft.com/office/drawing/2014/main" id="{ABB03834-C5AA-4740-BE45-EB7EC6A6D37A}"/>
                  </a:ext>
                </a:extLst>
              </p:cNvPr>
              <p:cNvGrpSpPr/>
              <p:nvPr/>
            </p:nvGrpSpPr>
            <p:grpSpPr>
              <a:xfrm>
                <a:off x="3216285" y="3186541"/>
                <a:ext cx="3880485" cy="2704465"/>
                <a:chOff x="3223260" y="2630423"/>
                <a:chExt cx="3880485" cy="2704465"/>
              </a:xfrm>
            </p:grpSpPr>
            <p:sp>
              <p:nvSpPr>
                <p:cNvPr id="105" name="object 48">
                  <a:extLst>
                    <a:ext uri="{FF2B5EF4-FFF2-40B4-BE49-F238E27FC236}">
                      <a16:creationId xmlns:a16="http://schemas.microsoft.com/office/drawing/2014/main" id="{A9037057-C85D-491B-829C-BAE7B5679923}"/>
                    </a:ext>
                  </a:extLst>
                </p:cNvPr>
                <p:cNvSpPr/>
                <p:nvPr/>
              </p:nvSpPr>
              <p:spPr>
                <a:xfrm>
                  <a:off x="3223260" y="2630423"/>
                  <a:ext cx="1249680" cy="704088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" name="object 49">
                  <a:extLst>
                    <a:ext uri="{FF2B5EF4-FFF2-40B4-BE49-F238E27FC236}">
                      <a16:creationId xmlns:a16="http://schemas.microsoft.com/office/drawing/2014/main" id="{866353D3-16FE-4CAE-B874-0DA08E772D58}"/>
                    </a:ext>
                  </a:extLst>
                </p:cNvPr>
                <p:cNvSpPr/>
                <p:nvPr/>
              </p:nvSpPr>
              <p:spPr>
                <a:xfrm>
                  <a:off x="5053583" y="2630423"/>
                  <a:ext cx="1136903" cy="707136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" name="object 50">
                  <a:extLst>
                    <a:ext uri="{FF2B5EF4-FFF2-40B4-BE49-F238E27FC236}">
                      <a16:creationId xmlns:a16="http://schemas.microsoft.com/office/drawing/2014/main" id="{1D816887-70C3-44FC-8B83-3AE74EB4C9BF}"/>
                    </a:ext>
                  </a:extLst>
                </p:cNvPr>
                <p:cNvSpPr/>
                <p:nvPr/>
              </p:nvSpPr>
              <p:spPr>
                <a:xfrm>
                  <a:off x="6042660" y="3570731"/>
                  <a:ext cx="336803" cy="67970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" name="object 51">
                  <a:extLst>
                    <a:ext uri="{FF2B5EF4-FFF2-40B4-BE49-F238E27FC236}">
                      <a16:creationId xmlns:a16="http://schemas.microsoft.com/office/drawing/2014/main" id="{B2117A1F-9221-4DB0-887B-752074DEABAC}"/>
                    </a:ext>
                  </a:extLst>
                </p:cNvPr>
                <p:cNvSpPr/>
                <p:nvPr/>
              </p:nvSpPr>
              <p:spPr>
                <a:xfrm>
                  <a:off x="5509260" y="4474463"/>
                  <a:ext cx="577596" cy="614172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" name="object 52">
                  <a:extLst>
                    <a:ext uri="{FF2B5EF4-FFF2-40B4-BE49-F238E27FC236}">
                      <a16:creationId xmlns:a16="http://schemas.microsoft.com/office/drawing/2014/main" id="{78692550-13BB-426D-8C4A-38176ABED399}"/>
                    </a:ext>
                  </a:extLst>
                </p:cNvPr>
                <p:cNvSpPr/>
                <p:nvPr/>
              </p:nvSpPr>
              <p:spPr>
                <a:xfrm>
                  <a:off x="6338316" y="4472939"/>
                  <a:ext cx="765047" cy="615695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" name="object 53">
                  <a:extLst>
                    <a:ext uri="{FF2B5EF4-FFF2-40B4-BE49-F238E27FC236}">
                      <a16:creationId xmlns:a16="http://schemas.microsoft.com/office/drawing/2014/main" id="{553B4216-B7BB-4D2A-AADB-53DA3A64B97B}"/>
                    </a:ext>
                  </a:extLst>
                </p:cNvPr>
                <p:cNvSpPr/>
                <p:nvPr/>
              </p:nvSpPr>
              <p:spPr>
                <a:xfrm>
                  <a:off x="4420362" y="4877561"/>
                  <a:ext cx="5334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00" h="457200">
                      <a:moveTo>
                        <a:pt x="533400" y="0"/>
                      </a:moveTo>
                      <a:lnTo>
                        <a:pt x="0" y="0"/>
                      </a:lnTo>
                      <a:lnTo>
                        <a:pt x="0" y="457200"/>
                      </a:lnTo>
                      <a:lnTo>
                        <a:pt x="533400" y="45720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rgbClr val="08080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7" name="object 54">
                <a:extLst>
                  <a:ext uri="{FF2B5EF4-FFF2-40B4-BE49-F238E27FC236}">
                    <a16:creationId xmlns:a16="http://schemas.microsoft.com/office/drawing/2014/main" id="{F37D21DC-7FE4-4B20-94B8-BC421BCAEF1D}"/>
                  </a:ext>
                </a:extLst>
              </p:cNvPr>
              <p:cNvSpPr txBox="1"/>
              <p:nvPr/>
            </p:nvSpPr>
            <p:spPr>
              <a:xfrm>
                <a:off x="4413386" y="54336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 dirty="0">
                  <a:latin typeface="Arial"/>
                  <a:cs typeface="Arial"/>
                </a:endParaRPr>
              </a:p>
            </p:txBody>
          </p:sp>
          <p:sp>
            <p:nvSpPr>
              <p:cNvPr id="88" name="object 55">
                <a:extLst>
                  <a:ext uri="{FF2B5EF4-FFF2-40B4-BE49-F238E27FC236}">
                    <a16:creationId xmlns:a16="http://schemas.microsoft.com/office/drawing/2014/main" id="{7DAEBF56-BCB7-497A-863E-98A5F2DE47FD}"/>
                  </a:ext>
                </a:extLst>
              </p:cNvPr>
              <p:cNvSpPr/>
              <p:nvPr/>
            </p:nvSpPr>
            <p:spPr>
              <a:xfrm>
                <a:off x="54039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56">
                <a:extLst>
                  <a:ext uri="{FF2B5EF4-FFF2-40B4-BE49-F238E27FC236}">
                    <a16:creationId xmlns:a16="http://schemas.microsoft.com/office/drawing/2014/main" id="{0FD3F9CD-064B-4FD4-9E55-CD64E1D19FE8}"/>
                  </a:ext>
                </a:extLst>
              </p:cNvPr>
              <p:cNvSpPr txBox="1"/>
              <p:nvPr/>
            </p:nvSpPr>
            <p:spPr>
              <a:xfrm>
                <a:off x="54039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0" name="object 57">
                <a:extLst>
                  <a:ext uri="{FF2B5EF4-FFF2-40B4-BE49-F238E27FC236}">
                    <a16:creationId xmlns:a16="http://schemas.microsoft.com/office/drawing/2014/main" id="{1E949F27-C895-45B2-BF3F-A7A9E6EAD080}"/>
                  </a:ext>
                </a:extLst>
              </p:cNvPr>
              <p:cNvSpPr/>
              <p:nvPr/>
            </p:nvSpPr>
            <p:spPr>
              <a:xfrm>
                <a:off x="34227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58">
                <a:extLst>
                  <a:ext uri="{FF2B5EF4-FFF2-40B4-BE49-F238E27FC236}">
                    <a16:creationId xmlns:a16="http://schemas.microsoft.com/office/drawing/2014/main" id="{F9625D2A-2CC8-408C-9AB1-801C231246D0}"/>
                  </a:ext>
                </a:extLst>
              </p:cNvPr>
              <p:cNvSpPr txBox="1"/>
              <p:nvPr/>
            </p:nvSpPr>
            <p:spPr>
              <a:xfrm>
                <a:off x="34227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2" name="object 59">
                <a:extLst>
                  <a:ext uri="{FF2B5EF4-FFF2-40B4-BE49-F238E27FC236}">
                    <a16:creationId xmlns:a16="http://schemas.microsoft.com/office/drawing/2014/main" id="{262F74DA-2B9C-4449-B2DE-71D250582433}"/>
                  </a:ext>
                </a:extLst>
              </p:cNvPr>
              <p:cNvSpPr/>
              <p:nvPr/>
            </p:nvSpPr>
            <p:spPr>
              <a:xfrm>
                <a:off x="1136786" y="54336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60">
                <a:extLst>
                  <a:ext uri="{FF2B5EF4-FFF2-40B4-BE49-F238E27FC236}">
                    <a16:creationId xmlns:a16="http://schemas.microsoft.com/office/drawing/2014/main" id="{0053B09F-6A32-446A-B1AC-639C76BFDD8C}"/>
                  </a:ext>
                </a:extLst>
              </p:cNvPr>
              <p:cNvSpPr txBox="1"/>
              <p:nvPr/>
            </p:nvSpPr>
            <p:spPr>
              <a:xfrm>
                <a:off x="1136786" y="5433679"/>
                <a:ext cx="533400" cy="457200"/>
              </a:xfrm>
              <a:prstGeom prst="rect">
                <a:avLst/>
              </a:pr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vert="horz" wrap="square" lIns="0" tIns="8509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4" name="object 61">
                <a:extLst>
                  <a:ext uri="{FF2B5EF4-FFF2-40B4-BE49-F238E27FC236}">
                    <a16:creationId xmlns:a16="http://schemas.microsoft.com/office/drawing/2014/main" id="{E47B4E4D-0285-4E4B-997E-C4C141967517}"/>
                  </a:ext>
                </a:extLst>
              </p:cNvPr>
              <p:cNvSpPr/>
              <p:nvPr/>
            </p:nvSpPr>
            <p:spPr>
              <a:xfrm>
                <a:off x="2203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62">
                <a:extLst>
                  <a:ext uri="{FF2B5EF4-FFF2-40B4-BE49-F238E27FC236}">
                    <a16:creationId xmlns:a16="http://schemas.microsoft.com/office/drawing/2014/main" id="{58A725C9-4D43-41E5-A993-CE66D3B9EAE1}"/>
                  </a:ext>
                </a:extLst>
              </p:cNvPr>
              <p:cNvSpPr txBox="1"/>
              <p:nvPr/>
            </p:nvSpPr>
            <p:spPr>
              <a:xfrm>
                <a:off x="2203586" y="6271879"/>
                <a:ext cx="533400" cy="457200"/>
              </a:xfrm>
              <a:prstGeom prst="rect">
                <a:avLst/>
              </a:prstGeom>
              <a:ln w="19812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sp>
            <p:nvSpPr>
              <p:cNvPr id="96" name="object 63">
                <a:extLst>
                  <a:ext uri="{FF2B5EF4-FFF2-40B4-BE49-F238E27FC236}">
                    <a16:creationId xmlns:a16="http://schemas.microsoft.com/office/drawing/2014/main" id="{2D76F21C-C410-4D72-9106-9D2256FE998A}"/>
                  </a:ext>
                </a:extLst>
              </p:cNvPr>
              <p:cNvSpPr/>
              <p:nvPr/>
            </p:nvSpPr>
            <p:spPr>
              <a:xfrm>
                <a:off x="6775586" y="6271879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64">
                <a:extLst>
                  <a:ext uri="{FF2B5EF4-FFF2-40B4-BE49-F238E27FC236}">
                    <a16:creationId xmlns:a16="http://schemas.microsoft.com/office/drawing/2014/main" id="{7500D650-0610-41E4-BB93-7665F0E843ED}"/>
                  </a:ext>
                </a:extLst>
              </p:cNvPr>
              <p:cNvSpPr txBox="1"/>
              <p:nvPr/>
            </p:nvSpPr>
            <p:spPr>
              <a:xfrm>
                <a:off x="6775586" y="6271879"/>
                <a:ext cx="533400" cy="457200"/>
              </a:xfrm>
              <a:prstGeom prst="rect">
                <a:avLst/>
              </a:prstGeom>
              <a:ln w="19811">
                <a:solidFill>
                  <a:srgbClr val="525877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635" algn="ctr">
                  <a:lnSpc>
                    <a:spcPct val="100000"/>
                  </a:lnSpc>
                  <a:spcBef>
                    <a:spcPts val="675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$</a:t>
                </a:r>
                <a:endParaRPr sz="1800">
                  <a:latin typeface="Arial"/>
                  <a:cs typeface="Arial"/>
                </a:endParaRPr>
              </a:p>
            </p:txBody>
          </p:sp>
          <p:grpSp>
            <p:nvGrpSpPr>
              <p:cNvPr id="98" name="object 65">
                <a:extLst>
                  <a:ext uri="{FF2B5EF4-FFF2-40B4-BE49-F238E27FC236}">
                    <a16:creationId xmlns:a16="http://schemas.microsoft.com/office/drawing/2014/main" id="{E52C64C9-2035-4A99-8E42-70905AA1E263}"/>
                  </a:ext>
                </a:extLst>
              </p:cNvPr>
              <p:cNvGrpSpPr/>
              <p:nvPr/>
            </p:nvGrpSpPr>
            <p:grpSpPr>
              <a:xfrm>
                <a:off x="1235085" y="4762358"/>
                <a:ext cx="5975985" cy="1720850"/>
                <a:chOff x="1242060" y="4206240"/>
                <a:chExt cx="5975985" cy="1720850"/>
              </a:xfrm>
            </p:grpSpPr>
            <p:sp>
              <p:nvSpPr>
                <p:cNvPr id="99" name="object 66">
                  <a:extLst>
                    <a:ext uri="{FF2B5EF4-FFF2-40B4-BE49-F238E27FC236}">
                      <a16:creationId xmlns:a16="http://schemas.microsoft.com/office/drawing/2014/main" id="{415F8F30-1404-4C78-BF10-BF81C68895D9}"/>
                    </a:ext>
                  </a:extLst>
                </p:cNvPr>
                <p:cNvSpPr/>
                <p:nvPr/>
              </p:nvSpPr>
              <p:spPr>
                <a:xfrm>
                  <a:off x="1242060" y="4206240"/>
                  <a:ext cx="1485900" cy="882396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" name="object 67">
                  <a:extLst>
                    <a:ext uri="{FF2B5EF4-FFF2-40B4-BE49-F238E27FC236}">
                      <a16:creationId xmlns:a16="http://schemas.microsoft.com/office/drawing/2014/main" id="{D9629AFB-BAE8-411C-8C15-072F71B055EB}"/>
                    </a:ext>
                  </a:extLst>
                </p:cNvPr>
                <p:cNvSpPr/>
                <p:nvPr/>
              </p:nvSpPr>
              <p:spPr>
                <a:xfrm>
                  <a:off x="2308860" y="5323332"/>
                  <a:ext cx="336804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" name="object 68">
                  <a:extLst>
                    <a:ext uri="{FF2B5EF4-FFF2-40B4-BE49-F238E27FC236}">
                      <a16:creationId xmlns:a16="http://schemas.microsoft.com/office/drawing/2014/main" id="{2118E2F0-2171-43FC-9663-A42D69001BE2}"/>
                    </a:ext>
                  </a:extLst>
                </p:cNvPr>
                <p:cNvSpPr/>
                <p:nvPr/>
              </p:nvSpPr>
              <p:spPr>
                <a:xfrm>
                  <a:off x="3528060" y="5323332"/>
                  <a:ext cx="336803" cy="603504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" name="object 69">
                  <a:extLst>
                    <a:ext uri="{FF2B5EF4-FFF2-40B4-BE49-F238E27FC236}">
                      <a16:creationId xmlns:a16="http://schemas.microsoft.com/office/drawing/2014/main" id="{D63EE8A0-217E-431A-BD27-C05C89E002DA}"/>
                    </a:ext>
                  </a:extLst>
                </p:cNvPr>
                <p:cNvSpPr/>
                <p:nvPr/>
              </p:nvSpPr>
              <p:spPr>
                <a:xfrm>
                  <a:off x="4277867" y="4399788"/>
                  <a:ext cx="577596" cy="68884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" name="object 70">
                  <a:extLst>
                    <a:ext uri="{FF2B5EF4-FFF2-40B4-BE49-F238E27FC236}">
                      <a16:creationId xmlns:a16="http://schemas.microsoft.com/office/drawing/2014/main" id="{201A1D92-15E9-45E8-A84E-0A5A5DB00294}"/>
                    </a:ext>
                  </a:extLst>
                </p:cNvPr>
                <p:cNvSpPr/>
                <p:nvPr/>
              </p:nvSpPr>
              <p:spPr>
                <a:xfrm>
                  <a:off x="55092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" name="object 71">
                  <a:extLst>
                    <a:ext uri="{FF2B5EF4-FFF2-40B4-BE49-F238E27FC236}">
                      <a16:creationId xmlns:a16="http://schemas.microsoft.com/office/drawing/2014/main" id="{97187880-922E-4DB6-B32C-AC490040C109}"/>
                    </a:ext>
                  </a:extLst>
                </p:cNvPr>
                <p:cNvSpPr/>
                <p:nvPr/>
              </p:nvSpPr>
              <p:spPr>
                <a:xfrm>
                  <a:off x="6880860" y="5399532"/>
                  <a:ext cx="336803" cy="527304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52" name="object 54">
              <a:extLst>
                <a:ext uri="{FF2B5EF4-FFF2-40B4-BE49-F238E27FC236}">
                  <a16:creationId xmlns:a16="http://schemas.microsoft.com/office/drawing/2014/main" id="{B2CC8B4A-28B8-4A03-A8F5-69143A909EEA}"/>
                </a:ext>
              </a:extLst>
            </p:cNvPr>
            <p:cNvSpPr txBox="1"/>
            <p:nvPr/>
          </p:nvSpPr>
          <p:spPr>
            <a:xfrm>
              <a:off x="4412992" y="2648395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1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Skip list is a data structure used for maintaining a set of keys in sorted order.</a:t>
            </a:r>
          </a:p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Rules of Skip List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It consists of several levels. 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In skip list all keys are appear in level 1.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Each level of the skip list is a sorted list.</a:t>
            </a:r>
          </a:p>
          <a:p>
            <a:pPr lvl="1" algn="just"/>
            <a:r>
              <a:rPr lang="en-US" altLang="en-US" sz="1600" dirty="0">
                <a:solidFill>
                  <a:srgbClr val="080808"/>
                </a:solidFill>
              </a:rPr>
              <a:t>In skip list if a key x appears in level </a:t>
            </a:r>
            <a:r>
              <a:rPr lang="en-US" altLang="en-US" sz="1600" dirty="0" err="1">
                <a:solidFill>
                  <a:srgbClr val="080808"/>
                </a:solidFill>
              </a:rPr>
              <a:t>i</a:t>
            </a:r>
            <a:r>
              <a:rPr lang="en-US" altLang="en-US" sz="1600" dirty="0">
                <a:solidFill>
                  <a:srgbClr val="080808"/>
                </a:solidFill>
              </a:rPr>
              <a:t>, then it also appears in all levels below </a:t>
            </a:r>
            <a:r>
              <a:rPr lang="en-US" altLang="en-US" sz="1600" dirty="0" err="1">
                <a:solidFill>
                  <a:srgbClr val="080808"/>
                </a:solidFill>
              </a:rPr>
              <a:t>i</a:t>
            </a:r>
            <a:r>
              <a:rPr lang="en-US" altLang="en-US" sz="1600" dirty="0">
                <a:solidFill>
                  <a:srgbClr val="080808"/>
                </a:solidFill>
              </a:rPr>
              <a:t>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475656" y="3933056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1724" r="-1818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1429" t="-3509" r="-1786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 r="-181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36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161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Standard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r>
              <a:rPr lang="en-US" altLang="en-US" sz="2400" b="1" dirty="0">
                <a:solidFill>
                  <a:srgbClr val="080808"/>
                </a:solidFill>
              </a:rPr>
              <a:t> Deletion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Three cases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Case 3: Word exists as a prefix of any other word.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Delete - an</a:t>
            </a: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sp>
        <p:nvSpPr>
          <p:cNvPr id="71680" name="Speech Bubble: Oval 71679">
            <a:extLst>
              <a:ext uri="{FF2B5EF4-FFF2-40B4-BE49-F238E27FC236}">
                <a16:creationId xmlns:a16="http://schemas.microsoft.com/office/drawing/2014/main" id="{69D83A74-7E90-4721-99BF-691BFC39004C}"/>
              </a:ext>
            </a:extLst>
          </p:cNvPr>
          <p:cNvSpPr/>
          <p:nvPr/>
        </p:nvSpPr>
        <p:spPr>
          <a:xfrm>
            <a:off x="1154620" y="2394589"/>
            <a:ext cx="1806213" cy="719138"/>
          </a:xfrm>
          <a:prstGeom prst="wedgeEllipseCallout">
            <a:avLst>
              <a:gd name="adj1" fmla="val 65870"/>
              <a:gd name="adj2" fmla="val 151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Delete an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C9424A-5F7E-4B57-AD56-E6B31BB5ACEC}"/>
              </a:ext>
            </a:extLst>
          </p:cNvPr>
          <p:cNvGrpSpPr/>
          <p:nvPr/>
        </p:nvGrpSpPr>
        <p:grpSpPr>
          <a:xfrm>
            <a:off x="4441134" y="2749263"/>
            <a:ext cx="2570042" cy="3045277"/>
            <a:chOff x="4441134" y="2749263"/>
            <a:chExt cx="2570042" cy="3045277"/>
          </a:xfrm>
        </p:grpSpPr>
        <p:grpSp>
          <p:nvGrpSpPr>
            <p:cNvPr id="77" name="object 23">
              <a:extLst>
                <a:ext uri="{FF2B5EF4-FFF2-40B4-BE49-F238E27FC236}">
                  <a16:creationId xmlns:a16="http://schemas.microsoft.com/office/drawing/2014/main" id="{5882A7A1-C25C-4059-8A31-B22544A5CC3E}"/>
                </a:ext>
              </a:extLst>
            </p:cNvPr>
            <p:cNvGrpSpPr/>
            <p:nvPr/>
          </p:nvGrpSpPr>
          <p:grpSpPr>
            <a:xfrm>
              <a:off x="4441134" y="2749263"/>
              <a:ext cx="832489" cy="459664"/>
              <a:chOff x="4267961" y="2134361"/>
              <a:chExt cx="990601" cy="609600"/>
            </a:xfrm>
          </p:grpSpPr>
          <p:sp>
            <p:nvSpPr>
              <p:cNvPr id="123" name="object 28">
                <a:extLst>
                  <a:ext uri="{FF2B5EF4-FFF2-40B4-BE49-F238E27FC236}">
                    <a16:creationId xmlns:a16="http://schemas.microsoft.com/office/drawing/2014/main" id="{F05C32E8-15AD-4506-9B97-4467F6C26C68}"/>
                  </a:ext>
                </a:extLst>
              </p:cNvPr>
              <p:cNvSpPr/>
              <p:nvPr/>
            </p:nvSpPr>
            <p:spPr>
              <a:xfrm>
                <a:off x="4267962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495300" y="0"/>
                    </a:moveTo>
                    <a:lnTo>
                      <a:pt x="437535" y="2051"/>
                    </a:lnTo>
                    <a:lnTo>
                      <a:pt x="381728" y="8053"/>
                    </a:lnTo>
                    <a:lnTo>
                      <a:pt x="328251" y="17776"/>
                    </a:lnTo>
                    <a:lnTo>
                      <a:pt x="277474" y="30990"/>
                    </a:lnTo>
                    <a:lnTo>
                      <a:pt x="229770" y="47468"/>
                    </a:lnTo>
                    <a:lnTo>
                      <a:pt x="185510" y="66980"/>
                    </a:lnTo>
                    <a:lnTo>
                      <a:pt x="145065" y="89296"/>
                    </a:lnTo>
                    <a:lnTo>
                      <a:pt x="108808" y="114188"/>
                    </a:lnTo>
                    <a:lnTo>
                      <a:pt x="77109" y="141427"/>
                    </a:lnTo>
                    <a:lnTo>
                      <a:pt x="50340" y="170783"/>
                    </a:lnTo>
                    <a:lnTo>
                      <a:pt x="13080" y="234931"/>
                    </a:lnTo>
                    <a:lnTo>
                      <a:pt x="0" y="304800"/>
                    </a:lnTo>
                    <a:lnTo>
                      <a:pt x="3332" y="340334"/>
                    </a:lnTo>
                    <a:lnTo>
                      <a:pt x="28874" y="407572"/>
                    </a:lnTo>
                    <a:lnTo>
                      <a:pt x="77109" y="468172"/>
                    </a:lnTo>
                    <a:lnTo>
                      <a:pt x="108808" y="495411"/>
                    </a:lnTo>
                    <a:lnTo>
                      <a:pt x="145065" y="520303"/>
                    </a:lnTo>
                    <a:lnTo>
                      <a:pt x="185510" y="542619"/>
                    </a:lnTo>
                    <a:lnTo>
                      <a:pt x="229770" y="562131"/>
                    </a:lnTo>
                    <a:lnTo>
                      <a:pt x="277474" y="578609"/>
                    </a:lnTo>
                    <a:lnTo>
                      <a:pt x="328251" y="591823"/>
                    </a:lnTo>
                    <a:lnTo>
                      <a:pt x="381728" y="601546"/>
                    </a:lnTo>
                    <a:lnTo>
                      <a:pt x="437535" y="607548"/>
                    </a:lnTo>
                    <a:lnTo>
                      <a:pt x="495300" y="609600"/>
                    </a:lnTo>
                    <a:lnTo>
                      <a:pt x="553064" y="607548"/>
                    </a:lnTo>
                    <a:lnTo>
                      <a:pt x="608871" y="601546"/>
                    </a:lnTo>
                    <a:lnTo>
                      <a:pt x="662348" y="591823"/>
                    </a:lnTo>
                    <a:lnTo>
                      <a:pt x="713125" y="578609"/>
                    </a:lnTo>
                    <a:lnTo>
                      <a:pt x="760829" y="562131"/>
                    </a:lnTo>
                    <a:lnTo>
                      <a:pt x="805089" y="542619"/>
                    </a:lnTo>
                    <a:lnTo>
                      <a:pt x="845534" y="520303"/>
                    </a:lnTo>
                    <a:lnTo>
                      <a:pt x="881791" y="495411"/>
                    </a:lnTo>
                    <a:lnTo>
                      <a:pt x="913490" y="468172"/>
                    </a:lnTo>
                    <a:lnTo>
                      <a:pt x="940259" y="438816"/>
                    </a:lnTo>
                    <a:lnTo>
                      <a:pt x="977519" y="374668"/>
                    </a:lnTo>
                    <a:lnTo>
                      <a:pt x="990600" y="304800"/>
                    </a:lnTo>
                    <a:lnTo>
                      <a:pt x="987267" y="269265"/>
                    </a:lnTo>
                    <a:lnTo>
                      <a:pt x="961725" y="202027"/>
                    </a:lnTo>
                    <a:lnTo>
                      <a:pt x="913490" y="141427"/>
                    </a:lnTo>
                    <a:lnTo>
                      <a:pt x="881791" y="114188"/>
                    </a:lnTo>
                    <a:lnTo>
                      <a:pt x="845534" y="89296"/>
                    </a:lnTo>
                    <a:lnTo>
                      <a:pt x="805089" y="66980"/>
                    </a:lnTo>
                    <a:lnTo>
                      <a:pt x="760829" y="47468"/>
                    </a:lnTo>
                    <a:lnTo>
                      <a:pt x="713125" y="30990"/>
                    </a:lnTo>
                    <a:lnTo>
                      <a:pt x="662348" y="17776"/>
                    </a:lnTo>
                    <a:lnTo>
                      <a:pt x="608871" y="8053"/>
                    </a:lnTo>
                    <a:lnTo>
                      <a:pt x="553064" y="2051"/>
                    </a:lnTo>
                    <a:lnTo>
                      <a:pt x="495300" y="0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4" name="object 29">
                <a:extLst>
                  <a:ext uri="{FF2B5EF4-FFF2-40B4-BE49-F238E27FC236}">
                    <a16:creationId xmlns:a16="http://schemas.microsoft.com/office/drawing/2014/main" id="{E7DFA1DE-C9F8-4157-9796-973EADB69524}"/>
                  </a:ext>
                </a:extLst>
              </p:cNvPr>
              <p:cNvSpPr/>
              <p:nvPr/>
            </p:nvSpPr>
            <p:spPr>
              <a:xfrm>
                <a:off x="4267961" y="2134361"/>
                <a:ext cx="990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09600">
                    <a:moveTo>
                      <a:pt x="0" y="304800"/>
                    </a:moveTo>
                    <a:lnTo>
                      <a:pt x="13080" y="234931"/>
                    </a:lnTo>
                    <a:lnTo>
                      <a:pt x="50340" y="170783"/>
                    </a:lnTo>
                    <a:lnTo>
                      <a:pt x="77109" y="141427"/>
                    </a:lnTo>
                    <a:lnTo>
                      <a:pt x="108808" y="114188"/>
                    </a:lnTo>
                    <a:lnTo>
                      <a:pt x="145065" y="89296"/>
                    </a:lnTo>
                    <a:lnTo>
                      <a:pt x="185510" y="66980"/>
                    </a:lnTo>
                    <a:lnTo>
                      <a:pt x="229770" y="47468"/>
                    </a:lnTo>
                    <a:lnTo>
                      <a:pt x="277474" y="30990"/>
                    </a:lnTo>
                    <a:lnTo>
                      <a:pt x="328251" y="17776"/>
                    </a:lnTo>
                    <a:lnTo>
                      <a:pt x="381728" y="8053"/>
                    </a:lnTo>
                    <a:lnTo>
                      <a:pt x="437535" y="2051"/>
                    </a:lnTo>
                    <a:lnTo>
                      <a:pt x="495300" y="0"/>
                    </a:lnTo>
                    <a:lnTo>
                      <a:pt x="553064" y="2051"/>
                    </a:lnTo>
                    <a:lnTo>
                      <a:pt x="608871" y="8053"/>
                    </a:lnTo>
                    <a:lnTo>
                      <a:pt x="662348" y="17776"/>
                    </a:lnTo>
                    <a:lnTo>
                      <a:pt x="713125" y="30990"/>
                    </a:lnTo>
                    <a:lnTo>
                      <a:pt x="760829" y="47468"/>
                    </a:lnTo>
                    <a:lnTo>
                      <a:pt x="805089" y="66980"/>
                    </a:lnTo>
                    <a:lnTo>
                      <a:pt x="845534" y="89296"/>
                    </a:lnTo>
                    <a:lnTo>
                      <a:pt x="881791" y="114188"/>
                    </a:lnTo>
                    <a:lnTo>
                      <a:pt x="913490" y="141427"/>
                    </a:lnTo>
                    <a:lnTo>
                      <a:pt x="940259" y="170783"/>
                    </a:lnTo>
                    <a:lnTo>
                      <a:pt x="977519" y="234931"/>
                    </a:lnTo>
                    <a:lnTo>
                      <a:pt x="990600" y="304800"/>
                    </a:lnTo>
                    <a:lnTo>
                      <a:pt x="987267" y="340334"/>
                    </a:lnTo>
                    <a:lnTo>
                      <a:pt x="961725" y="407572"/>
                    </a:lnTo>
                    <a:lnTo>
                      <a:pt x="913490" y="468172"/>
                    </a:lnTo>
                    <a:lnTo>
                      <a:pt x="881791" y="495411"/>
                    </a:lnTo>
                    <a:lnTo>
                      <a:pt x="845534" y="520303"/>
                    </a:lnTo>
                    <a:lnTo>
                      <a:pt x="805089" y="542619"/>
                    </a:lnTo>
                    <a:lnTo>
                      <a:pt x="760829" y="562131"/>
                    </a:lnTo>
                    <a:lnTo>
                      <a:pt x="713125" y="578609"/>
                    </a:lnTo>
                    <a:lnTo>
                      <a:pt x="662348" y="591823"/>
                    </a:lnTo>
                    <a:lnTo>
                      <a:pt x="608871" y="601546"/>
                    </a:lnTo>
                    <a:lnTo>
                      <a:pt x="553064" y="607548"/>
                    </a:lnTo>
                    <a:lnTo>
                      <a:pt x="495300" y="609600"/>
                    </a:lnTo>
                    <a:lnTo>
                      <a:pt x="437535" y="607548"/>
                    </a:lnTo>
                    <a:lnTo>
                      <a:pt x="381728" y="601546"/>
                    </a:lnTo>
                    <a:lnTo>
                      <a:pt x="328251" y="591823"/>
                    </a:lnTo>
                    <a:lnTo>
                      <a:pt x="277474" y="578609"/>
                    </a:lnTo>
                    <a:lnTo>
                      <a:pt x="229770" y="562131"/>
                    </a:lnTo>
                    <a:lnTo>
                      <a:pt x="185510" y="542619"/>
                    </a:lnTo>
                    <a:lnTo>
                      <a:pt x="145065" y="520303"/>
                    </a:lnTo>
                    <a:lnTo>
                      <a:pt x="108808" y="495411"/>
                    </a:lnTo>
                    <a:lnTo>
                      <a:pt x="77109" y="468172"/>
                    </a:lnTo>
                    <a:lnTo>
                      <a:pt x="50340" y="438816"/>
                    </a:lnTo>
                    <a:lnTo>
                      <a:pt x="13080" y="374668"/>
                    </a:ln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80808"/>
              </a:solidFill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8" name="object 31">
              <a:extLst>
                <a:ext uri="{FF2B5EF4-FFF2-40B4-BE49-F238E27FC236}">
                  <a16:creationId xmlns:a16="http://schemas.microsoft.com/office/drawing/2014/main" id="{26CC8FC2-8E64-4FE8-BDCF-68F85E91E092}"/>
                </a:ext>
              </a:extLst>
            </p:cNvPr>
            <p:cNvGrpSpPr/>
            <p:nvPr/>
          </p:nvGrpSpPr>
          <p:grpSpPr>
            <a:xfrm>
              <a:off x="5393160" y="4810093"/>
              <a:ext cx="465340" cy="417528"/>
              <a:chOff x="5400802" y="4867402"/>
              <a:chExt cx="553720" cy="553720"/>
            </a:xfrm>
          </p:grpSpPr>
          <p:sp>
            <p:nvSpPr>
              <p:cNvPr id="117" name="object 32">
                <a:extLst>
                  <a:ext uri="{FF2B5EF4-FFF2-40B4-BE49-F238E27FC236}">
                    <a16:creationId xmlns:a16="http://schemas.microsoft.com/office/drawing/2014/main" id="{9DCE61C6-5962-4A3C-9EBA-572938FEE382}"/>
                  </a:ext>
                </a:extLst>
              </p:cNvPr>
              <p:cNvSpPr/>
              <p:nvPr/>
            </p:nvSpPr>
            <p:spPr>
              <a:xfrm>
                <a:off x="54109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33">
                <a:extLst>
                  <a:ext uri="{FF2B5EF4-FFF2-40B4-BE49-F238E27FC236}">
                    <a16:creationId xmlns:a16="http://schemas.microsoft.com/office/drawing/2014/main" id="{7D87C9D4-A0AB-49F5-A007-9AF2D14B8407}"/>
                  </a:ext>
                </a:extLst>
              </p:cNvPr>
              <p:cNvSpPr/>
              <p:nvPr/>
            </p:nvSpPr>
            <p:spPr>
              <a:xfrm>
                <a:off x="54109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9" name="object 34">
              <a:extLst>
                <a:ext uri="{FF2B5EF4-FFF2-40B4-BE49-F238E27FC236}">
                  <a16:creationId xmlns:a16="http://schemas.microsoft.com/office/drawing/2014/main" id="{840DA9E1-7252-4410-BB63-EBF7563B5E77}"/>
                </a:ext>
              </a:extLst>
            </p:cNvPr>
            <p:cNvSpPr txBox="1"/>
            <p:nvPr/>
          </p:nvSpPr>
          <p:spPr>
            <a:xfrm>
              <a:off x="5562005" y="4901126"/>
              <a:ext cx="128609" cy="226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0" name="object 35">
              <a:extLst>
                <a:ext uri="{FF2B5EF4-FFF2-40B4-BE49-F238E27FC236}">
                  <a16:creationId xmlns:a16="http://schemas.microsoft.com/office/drawing/2014/main" id="{FD3996E6-8341-4EBF-A155-ACD7034F1F5F}"/>
                </a:ext>
              </a:extLst>
            </p:cNvPr>
            <p:cNvGrpSpPr/>
            <p:nvPr/>
          </p:nvGrpSpPr>
          <p:grpSpPr>
            <a:xfrm>
              <a:off x="6545836" y="4810093"/>
              <a:ext cx="465340" cy="417528"/>
              <a:chOff x="6772402" y="4867402"/>
              <a:chExt cx="553720" cy="553720"/>
            </a:xfrm>
          </p:grpSpPr>
          <p:sp>
            <p:nvSpPr>
              <p:cNvPr id="115" name="object 36">
                <a:extLst>
                  <a:ext uri="{FF2B5EF4-FFF2-40B4-BE49-F238E27FC236}">
                    <a16:creationId xmlns:a16="http://schemas.microsoft.com/office/drawing/2014/main" id="{69FA2CC3-33B1-4458-9873-B59799DDBCC4}"/>
                  </a:ext>
                </a:extLst>
              </p:cNvPr>
              <p:cNvSpPr/>
              <p:nvPr/>
            </p:nvSpPr>
            <p:spPr>
              <a:xfrm>
                <a:off x="67825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80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20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37">
                <a:extLst>
                  <a:ext uri="{FF2B5EF4-FFF2-40B4-BE49-F238E27FC236}">
                    <a16:creationId xmlns:a16="http://schemas.microsoft.com/office/drawing/2014/main" id="{5FE50D08-4A56-40ED-8E37-518DAF434EB2}"/>
                  </a:ext>
                </a:extLst>
              </p:cNvPr>
              <p:cNvSpPr/>
              <p:nvPr/>
            </p:nvSpPr>
            <p:spPr>
              <a:xfrm>
                <a:off x="6782562" y="4877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80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20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1" name="object 38">
              <a:extLst>
                <a:ext uri="{FF2B5EF4-FFF2-40B4-BE49-F238E27FC236}">
                  <a16:creationId xmlns:a16="http://schemas.microsoft.com/office/drawing/2014/main" id="{9701DACD-FA27-4D76-8C58-BEBFCBA0AD58}"/>
                </a:ext>
              </a:extLst>
            </p:cNvPr>
            <p:cNvSpPr txBox="1"/>
            <p:nvPr/>
          </p:nvSpPr>
          <p:spPr>
            <a:xfrm>
              <a:off x="6740511" y="4901126"/>
              <a:ext cx="75244" cy="226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2" name="object 39">
              <a:extLst>
                <a:ext uri="{FF2B5EF4-FFF2-40B4-BE49-F238E27FC236}">
                  <a16:creationId xmlns:a16="http://schemas.microsoft.com/office/drawing/2014/main" id="{445F0326-D8F1-4D7E-9085-85724A4DE87C}"/>
                </a:ext>
              </a:extLst>
            </p:cNvPr>
            <p:cNvGrpSpPr/>
            <p:nvPr/>
          </p:nvGrpSpPr>
          <p:grpSpPr>
            <a:xfrm>
              <a:off x="5841423" y="4178055"/>
              <a:ext cx="465340" cy="417528"/>
              <a:chOff x="5934202" y="4029202"/>
              <a:chExt cx="553720" cy="553720"/>
            </a:xfrm>
          </p:grpSpPr>
          <p:sp>
            <p:nvSpPr>
              <p:cNvPr id="113" name="object 40">
                <a:extLst>
                  <a:ext uri="{FF2B5EF4-FFF2-40B4-BE49-F238E27FC236}">
                    <a16:creationId xmlns:a16="http://schemas.microsoft.com/office/drawing/2014/main" id="{DBC6393E-FC42-434C-9688-533D21B8E643}"/>
                  </a:ext>
                </a:extLst>
              </p:cNvPr>
              <p:cNvSpPr/>
              <p:nvPr/>
            </p:nvSpPr>
            <p:spPr>
              <a:xfrm>
                <a:off x="5944362" y="4039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41">
                <a:extLst>
                  <a:ext uri="{FF2B5EF4-FFF2-40B4-BE49-F238E27FC236}">
                    <a16:creationId xmlns:a16="http://schemas.microsoft.com/office/drawing/2014/main" id="{83153AC5-B92F-4DBF-AE9F-3850F40222E7}"/>
                  </a:ext>
                </a:extLst>
              </p:cNvPr>
              <p:cNvSpPr/>
              <p:nvPr/>
            </p:nvSpPr>
            <p:spPr>
              <a:xfrm>
                <a:off x="5944362" y="40393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3" name="object 42">
              <a:extLst>
                <a:ext uri="{FF2B5EF4-FFF2-40B4-BE49-F238E27FC236}">
                  <a16:creationId xmlns:a16="http://schemas.microsoft.com/office/drawing/2014/main" id="{2F43342C-A4D8-4A45-85A0-229BEC67272C}"/>
                </a:ext>
              </a:extLst>
            </p:cNvPr>
            <p:cNvSpPr txBox="1"/>
            <p:nvPr/>
          </p:nvSpPr>
          <p:spPr>
            <a:xfrm>
              <a:off x="6010268" y="4269316"/>
              <a:ext cx="128609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4" name="object 43">
              <a:extLst>
                <a:ext uri="{FF2B5EF4-FFF2-40B4-BE49-F238E27FC236}">
                  <a16:creationId xmlns:a16="http://schemas.microsoft.com/office/drawing/2014/main" id="{E6B0F6D2-61A0-482A-84E3-F021C5F78777}"/>
                </a:ext>
              </a:extLst>
            </p:cNvPr>
            <p:cNvGrpSpPr/>
            <p:nvPr/>
          </p:nvGrpSpPr>
          <p:grpSpPr>
            <a:xfrm>
              <a:off x="5841423" y="3431099"/>
              <a:ext cx="465340" cy="417528"/>
              <a:chOff x="5934202" y="3038601"/>
              <a:chExt cx="553720" cy="553720"/>
            </a:xfrm>
          </p:grpSpPr>
          <p:sp>
            <p:nvSpPr>
              <p:cNvPr id="111" name="object 44">
                <a:extLst>
                  <a:ext uri="{FF2B5EF4-FFF2-40B4-BE49-F238E27FC236}">
                    <a16:creationId xmlns:a16="http://schemas.microsoft.com/office/drawing/2014/main" id="{218170D0-2FCC-4B88-810C-60AE7DFE614E}"/>
                  </a:ext>
                </a:extLst>
              </p:cNvPr>
              <p:cNvSpPr/>
              <p:nvPr/>
            </p:nvSpPr>
            <p:spPr>
              <a:xfrm>
                <a:off x="5944362" y="30487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700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20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700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400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79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7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45">
                <a:extLst>
                  <a:ext uri="{FF2B5EF4-FFF2-40B4-BE49-F238E27FC236}">
                    <a16:creationId xmlns:a16="http://schemas.microsoft.com/office/drawing/2014/main" id="{3C3FC690-E1A7-43EF-9BBD-1B9CF1C99221}"/>
                  </a:ext>
                </a:extLst>
              </p:cNvPr>
              <p:cNvSpPr/>
              <p:nvPr/>
            </p:nvSpPr>
            <p:spPr>
              <a:xfrm>
                <a:off x="5944362" y="3048761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700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79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400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700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20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5" name="object 46">
              <a:extLst>
                <a:ext uri="{FF2B5EF4-FFF2-40B4-BE49-F238E27FC236}">
                  <a16:creationId xmlns:a16="http://schemas.microsoft.com/office/drawing/2014/main" id="{7A37DE62-EFD1-4CA5-BC9A-99434EDD50CA}"/>
                </a:ext>
              </a:extLst>
            </p:cNvPr>
            <p:cNvSpPr txBox="1"/>
            <p:nvPr/>
          </p:nvSpPr>
          <p:spPr>
            <a:xfrm>
              <a:off x="6015391" y="3522170"/>
              <a:ext cx="117402" cy="22600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6" name="object 47">
              <a:extLst>
                <a:ext uri="{FF2B5EF4-FFF2-40B4-BE49-F238E27FC236}">
                  <a16:creationId xmlns:a16="http://schemas.microsoft.com/office/drawing/2014/main" id="{ABB03834-C5AA-4740-BE45-EB7EC6A6D37A}"/>
                </a:ext>
              </a:extLst>
            </p:cNvPr>
            <p:cNvGrpSpPr/>
            <p:nvPr/>
          </p:nvGrpSpPr>
          <p:grpSpPr>
            <a:xfrm>
              <a:off x="5101363" y="3123316"/>
              <a:ext cx="1722611" cy="1853597"/>
              <a:chOff x="5053583" y="2630423"/>
              <a:chExt cx="2049780" cy="2458212"/>
            </a:xfrm>
          </p:grpSpPr>
          <p:sp>
            <p:nvSpPr>
              <p:cNvPr id="106" name="object 49">
                <a:extLst>
                  <a:ext uri="{FF2B5EF4-FFF2-40B4-BE49-F238E27FC236}">
                    <a16:creationId xmlns:a16="http://schemas.microsoft.com/office/drawing/2014/main" id="{866353D3-16FE-4CAE-B874-0DA08E772D58}"/>
                  </a:ext>
                </a:extLst>
              </p:cNvPr>
              <p:cNvSpPr/>
              <p:nvPr/>
            </p:nvSpPr>
            <p:spPr>
              <a:xfrm>
                <a:off x="5053583" y="2630423"/>
                <a:ext cx="1136903" cy="70713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50">
                <a:extLst>
                  <a:ext uri="{FF2B5EF4-FFF2-40B4-BE49-F238E27FC236}">
                    <a16:creationId xmlns:a16="http://schemas.microsoft.com/office/drawing/2014/main" id="{1D816887-70C3-44FC-8B83-3AE74EB4C9BF}"/>
                  </a:ext>
                </a:extLst>
              </p:cNvPr>
              <p:cNvSpPr/>
              <p:nvPr/>
            </p:nvSpPr>
            <p:spPr>
              <a:xfrm>
                <a:off x="6042660" y="3570731"/>
                <a:ext cx="336803" cy="67970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51">
                <a:extLst>
                  <a:ext uri="{FF2B5EF4-FFF2-40B4-BE49-F238E27FC236}">
                    <a16:creationId xmlns:a16="http://schemas.microsoft.com/office/drawing/2014/main" id="{B2117A1F-9221-4DB0-887B-752074DEABAC}"/>
                  </a:ext>
                </a:extLst>
              </p:cNvPr>
              <p:cNvSpPr/>
              <p:nvPr/>
            </p:nvSpPr>
            <p:spPr>
              <a:xfrm>
                <a:off x="5509260" y="4474463"/>
                <a:ext cx="577596" cy="61417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52">
                <a:extLst>
                  <a:ext uri="{FF2B5EF4-FFF2-40B4-BE49-F238E27FC236}">
                    <a16:creationId xmlns:a16="http://schemas.microsoft.com/office/drawing/2014/main" id="{78692550-13BB-426D-8C4A-38176ABED399}"/>
                  </a:ext>
                </a:extLst>
              </p:cNvPr>
              <p:cNvSpPr/>
              <p:nvPr/>
            </p:nvSpPr>
            <p:spPr>
              <a:xfrm>
                <a:off x="6338316" y="4472939"/>
                <a:ext cx="765047" cy="61569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8" name="object 55">
              <a:extLst>
                <a:ext uri="{FF2B5EF4-FFF2-40B4-BE49-F238E27FC236}">
                  <a16:creationId xmlns:a16="http://schemas.microsoft.com/office/drawing/2014/main" id="{7DAEBF56-BCB7-497A-863E-98A5F2DE47FD}"/>
                </a:ext>
              </a:extLst>
            </p:cNvPr>
            <p:cNvSpPr/>
            <p:nvPr/>
          </p:nvSpPr>
          <p:spPr>
            <a:xfrm>
              <a:off x="5401698" y="5449792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56">
              <a:extLst>
                <a:ext uri="{FF2B5EF4-FFF2-40B4-BE49-F238E27FC236}">
                  <a16:creationId xmlns:a16="http://schemas.microsoft.com/office/drawing/2014/main" id="{0FD3F9CD-064B-4FD4-9E55-CD64E1D19FE8}"/>
                </a:ext>
              </a:extLst>
            </p:cNvPr>
            <p:cNvSpPr txBox="1"/>
            <p:nvPr/>
          </p:nvSpPr>
          <p:spPr>
            <a:xfrm>
              <a:off x="5401698" y="5449792"/>
              <a:ext cx="448263" cy="344748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6" name="object 63">
              <a:extLst>
                <a:ext uri="{FF2B5EF4-FFF2-40B4-BE49-F238E27FC236}">
                  <a16:creationId xmlns:a16="http://schemas.microsoft.com/office/drawing/2014/main" id="{2D76F21C-C410-4D72-9106-9D2256FE998A}"/>
                </a:ext>
              </a:extLst>
            </p:cNvPr>
            <p:cNvSpPr/>
            <p:nvPr/>
          </p:nvSpPr>
          <p:spPr>
            <a:xfrm>
              <a:off x="6554374" y="5449792"/>
              <a:ext cx="448263" cy="344748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33400" y="45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64">
              <a:extLst>
                <a:ext uri="{FF2B5EF4-FFF2-40B4-BE49-F238E27FC236}">
                  <a16:creationId xmlns:a16="http://schemas.microsoft.com/office/drawing/2014/main" id="{7500D650-0610-41E4-BB93-7665F0E843ED}"/>
                </a:ext>
              </a:extLst>
            </p:cNvPr>
            <p:cNvSpPr txBox="1"/>
            <p:nvPr/>
          </p:nvSpPr>
          <p:spPr>
            <a:xfrm>
              <a:off x="6554374" y="5449792"/>
              <a:ext cx="448263" cy="344748"/>
            </a:xfrm>
            <a:prstGeom prst="rect">
              <a:avLst/>
            </a:prstGeom>
            <a:ln w="19811">
              <a:solidFill>
                <a:srgbClr val="525877"/>
              </a:solidFill>
            </a:ln>
          </p:spPr>
          <p:txBody>
            <a:bodyPr vert="horz" wrap="square" lIns="0" tIns="85725" rIns="0" bIns="0" rtlCol="0">
              <a:spAutoFit/>
            </a:bodyPr>
            <a:lstStyle/>
            <a:p>
              <a:pPr marL="635" algn="ctr">
                <a:lnSpc>
                  <a:spcPct val="100000"/>
                </a:lnSpc>
                <a:spcBef>
                  <a:spcPts val="6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8" name="object 65">
              <a:extLst>
                <a:ext uri="{FF2B5EF4-FFF2-40B4-BE49-F238E27FC236}">
                  <a16:creationId xmlns:a16="http://schemas.microsoft.com/office/drawing/2014/main" id="{E52C64C9-2035-4A99-8E42-70905AA1E263}"/>
                </a:ext>
              </a:extLst>
            </p:cNvPr>
            <p:cNvGrpSpPr/>
            <p:nvPr/>
          </p:nvGrpSpPr>
          <p:grpSpPr>
            <a:xfrm>
              <a:off x="5484306" y="5211346"/>
              <a:ext cx="1435721" cy="397610"/>
              <a:chOff x="5509260" y="5399532"/>
              <a:chExt cx="1708403" cy="527304"/>
            </a:xfrm>
          </p:grpSpPr>
          <p:sp>
            <p:nvSpPr>
              <p:cNvPr id="103" name="object 70">
                <a:extLst>
                  <a:ext uri="{FF2B5EF4-FFF2-40B4-BE49-F238E27FC236}">
                    <a16:creationId xmlns:a16="http://schemas.microsoft.com/office/drawing/2014/main" id="{201A1D92-15E9-45E8-A84E-0A5A5DB00294}"/>
                  </a:ext>
                </a:extLst>
              </p:cNvPr>
              <p:cNvSpPr/>
              <p:nvPr/>
            </p:nvSpPr>
            <p:spPr>
              <a:xfrm>
                <a:off x="5509260" y="5399532"/>
                <a:ext cx="336803" cy="52730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71">
                <a:extLst>
                  <a:ext uri="{FF2B5EF4-FFF2-40B4-BE49-F238E27FC236}">
                    <a16:creationId xmlns:a16="http://schemas.microsoft.com/office/drawing/2014/main" id="{97187880-922E-4DB6-B32C-AC490040C109}"/>
                  </a:ext>
                </a:extLst>
              </p:cNvPr>
              <p:cNvSpPr/>
              <p:nvPr/>
            </p:nvSpPr>
            <p:spPr>
              <a:xfrm>
                <a:off x="6880860" y="5399532"/>
                <a:ext cx="336803" cy="52730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54">
              <a:extLst>
                <a:ext uri="{FF2B5EF4-FFF2-40B4-BE49-F238E27FC236}">
                  <a16:creationId xmlns:a16="http://schemas.microsoft.com/office/drawing/2014/main" id="{B2CC8B4A-28B8-4A03-A8F5-69143A909EEA}"/>
                </a:ext>
              </a:extLst>
            </p:cNvPr>
            <p:cNvSpPr txBox="1"/>
            <p:nvPr/>
          </p:nvSpPr>
          <p:spPr>
            <a:xfrm>
              <a:off x="4536906" y="2794312"/>
              <a:ext cx="640946" cy="362920"/>
            </a:xfrm>
            <a:prstGeom prst="rect">
              <a:avLst/>
            </a:prstGeom>
            <a:ln w="19811">
              <a:noFill/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lang="en-US" sz="1800" spc="-5" dirty="0">
                  <a:solidFill>
                    <a:srgbClr val="FFFFFF"/>
                  </a:solidFill>
                  <a:latin typeface="Arial"/>
                  <a:cs typeface="Arial"/>
                </a:rPr>
                <a:t>Root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605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113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Compressed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endParaRPr lang="en-US" altLang="en-US" sz="2400" b="1" dirty="0">
              <a:solidFill>
                <a:srgbClr val="080808"/>
              </a:solidFill>
            </a:endParaRP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Tries with nodes of degree at least 2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Obtained by standard tries by compressing  chains of redundant nodes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Example: S = { bear, bell, bid, bull, buy, sell, stock, stop }</a:t>
            </a:r>
          </a:p>
          <a:p>
            <a:pPr algn="just"/>
            <a:endParaRPr lang="en-US" altLang="en-US" sz="16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E6D9A0-AA09-404E-BDDC-0FF6B8848F8F}"/>
              </a:ext>
            </a:extLst>
          </p:cNvPr>
          <p:cNvGrpSpPr/>
          <p:nvPr/>
        </p:nvGrpSpPr>
        <p:grpSpPr>
          <a:xfrm>
            <a:off x="1331640" y="2429948"/>
            <a:ext cx="6738918" cy="2727244"/>
            <a:chOff x="371856" y="2515361"/>
            <a:chExt cx="8326120" cy="3058414"/>
          </a:xfrm>
        </p:grpSpPr>
        <p:grpSp>
          <p:nvGrpSpPr>
            <p:cNvPr id="38" name="object 4">
              <a:extLst>
                <a:ext uri="{FF2B5EF4-FFF2-40B4-BE49-F238E27FC236}">
                  <a16:creationId xmlns:a16="http://schemas.microsoft.com/office/drawing/2014/main" id="{8F31953D-D1EA-46F5-AA76-CB32B5C19F86}"/>
                </a:ext>
              </a:extLst>
            </p:cNvPr>
            <p:cNvGrpSpPr/>
            <p:nvPr/>
          </p:nvGrpSpPr>
          <p:grpSpPr>
            <a:xfrm>
              <a:off x="1971801" y="3419602"/>
              <a:ext cx="477520" cy="477520"/>
              <a:chOff x="1971801" y="3419602"/>
              <a:chExt cx="477520" cy="477520"/>
            </a:xfrm>
          </p:grpSpPr>
          <p:sp>
            <p:nvSpPr>
              <p:cNvPr id="39" name="object 5">
                <a:extLst>
                  <a:ext uri="{FF2B5EF4-FFF2-40B4-BE49-F238E27FC236}">
                    <a16:creationId xmlns:a16="http://schemas.microsoft.com/office/drawing/2014/main" id="{BF90576C-6897-401E-A526-411A806938A9}"/>
                  </a:ext>
                </a:extLst>
              </p:cNvPr>
              <p:cNvSpPr/>
              <p:nvPr/>
            </p:nvSpPr>
            <p:spPr>
              <a:xfrm>
                <a:off x="19819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6">
                <a:extLst>
                  <a:ext uri="{FF2B5EF4-FFF2-40B4-BE49-F238E27FC236}">
                    <a16:creationId xmlns:a16="http://schemas.microsoft.com/office/drawing/2014/main" id="{B7383322-9A6F-4067-90C9-C2879D2B6696}"/>
                  </a:ext>
                </a:extLst>
              </p:cNvPr>
              <p:cNvSpPr/>
              <p:nvPr/>
            </p:nvSpPr>
            <p:spPr>
              <a:xfrm>
                <a:off x="19819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68ABCDE9-B473-4983-A5FD-6CD8EC7D1004}"/>
                </a:ext>
              </a:extLst>
            </p:cNvPr>
            <p:cNvSpPr txBox="1"/>
            <p:nvPr/>
          </p:nvSpPr>
          <p:spPr>
            <a:xfrm>
              <a:off x="2133726" y="3501974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2" name="object 8">
              <a:extLst>
                <a:ext uri="{FF2B5EF4-FFF2-40B4-BE49-F238E27FC236}">
                  <a16:creationId xmlns:a16="http://schemas.microsoft.com/office/drawing/2014/main" id="{9B6465DD-D3D0-4991-B041-8545DECAA748}"/>
                </a:ext>
              </a:extLst>
            </p:cNvPr>
            <p:cNvGrpSpPr/>
            <p:nvPr/>
          </p:nvGrpSpPr>
          <p:grpSpPr>
            <a:xfrm>
              <a:off x="6391402" y="3267202"/>
              <a:ext cx="477520" cy="477520"/>
              <a:chOff x="6391402" y="3267202"/>
              <a:chExt cx="477520" cy="477520"/>
            </a:xfrm>
          </p:grpSpPr>
          <p:sp>
            <p:nvSpPr>
              <p:cNvPr id="43" name="object 9">
                <a:extLst>
                  <a:ext uri="{FF2B5EF4-FFF2-40B4-BE49-F238E27FC236}">
                    <a16:creationId xmlns:a16="http://schemas.microsoft.com/office/drawing/2014/main" id="{E23543C0-5CDA-435A-BBDC-AC736E166912}"/>
                  </a:ext>
                </a:extLst>
              </p:cNvPr>
              <p:cNvSpPr/>
              <p:nvPr/>
            </p:nvSpPr>
            <p:spPr>
              <a:xfrm>
                <a:off x="6401562" y="3277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599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599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199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5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0">
                <a:extLst>
                  <a:ext uri="{FF2B5EF4-FFF2-40B4-BE49-F238E27FC236}">
                    <a16:creationId xmlns:a16="http://schemas.microsoft.com/office/drawing/2014/main" id="{6C0EAB22-2137-44B1-8438-9ECC66357526}"/>
                  </a:ext>
                </a:extLst>
              </p:cNvPr>
              <p:cNvSpPr/>
              <p:nvPr/>
            </p:nvSpPr>
            <p:spPr>
              <a:xfrm>
                <a:off x="6401562" y="3277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599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199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599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50CF90AC-AFD3-438B-80D7-CE67CD7D2DA2}"/>
                </a:ext>
              </a:extLst>
            </p:cNvPr>
            <p:cNvSpPr txBox="1"/>
            <p:nvPr/>
          </p:nvSpPr>
          <p:spPr>
            <a:xfrm>
              <a:off x="6560057" y="3349878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46" name="object 12">
              <a:extLst>
                <a:ext uri="{FF2B5EF4-FFF2-40B4-BE49-F238E27FC236}">
                  <a16:creationId xmlns:a16="http://schemas.microsoft.com/office/drawing/2014/main" id="{3653F349-D212-4956-BFF4-6D2ED14448DC}"/>
                </a:ext>
              </a:extLst>
            </p:cNvPr>
            <p:cNvGrpSpPr/>
            <p:nvPr/>
          </p:nvGrpSpPr>
          <p:grpSpPr>
            <a:xfrm>
              <a:off x="828802" y="4181602"/>
              <a:ext cx="477520" cy="477520"/>
              <a:chOff x="828802" y="4181602"/>
              <a:chExt cx="477520" cy="477520"/>
            </a:xfrm>
          </p:grpSpPr>
          <p:sp>
            <p:nvSpPr>
              <p:cNvPr id="47" name="object 13">
                <a:extLst>
                  <a:ext uri="{FF2B5EF4-FFF2-40B4-BE49-F238E27FC236}">
                    <a16:creationId xmlns:a16="http://schemas.microsoft.com/office/drawing/2014/main" id="{788224E6-9FF4-49C1-99BC-62328695F35C}"/>
                  </a:ext>
                </a:extLst>
              </p:cNvPr>
              <p:cNvSpPr/>
              <p:nvPr/>
            </p:nvSpPr>
            <p:spPr>
              <a:xfrm>
                <a:off x="838962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29" y="4644"/>
                    </a:lnTo>
                    <a:lnTo>
                      <a:pt x="139619" y="17966"/>
                    </a:lnTo>
                    <a:lnTo>
                      <a:pt x="100788" y="39045"/>
                    </a:lnTo>
                    <a:lnTo>
                      <a:pt x="66955" y="66960"/>
                    </a:lnTo>
                    <a:lnTo>
                      <a:pt x="39041" y="100793"/>
                    </a:lnTo>
                    <a:lnTo>
                      <a:pt x="17964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4" y="317575"/>
                    </a:lnTo>
                    <a:lnTo>
                      <a:pt x="39041" y="356406"/>
                    </a:lnTo>
                    <a:lnTo>
                      <a:pt x="66955" y="390239"/>
                    </a:lnTo>
                    <a:lnTo>
                      <a:pt x="100788" y="418154"/>
                    </a:lnTo>
                    <a:lnTo>
                      <a:pt x="139619" y="439233"/>
                    </a:lnTo>
                    <a:lnTo>
                      <a:pt x="182529" y="452555"/>
                    </a:lnTo>
                    <a:lnTo>
                      <a:pt x="228600" y="457200"/>
                    </a:lnTo>
                    <a:lnTo>
                      <a:pt x="274670" y="452555"/>
                    </a:lnTo>
                    <a:lnTo>
                      <a:pt x="317580" y="439233"/>
                    </a:lnTo>
                    <a:lnTo>
                      <a:pt x="356411" y="418154"/>
                    </a:lnTo>
                    <a:lnTo>
                      <a:pt x="390244" y="390239"/>
                    </a:lnTo>
                    <a:lnTo>
                      <a:pt x="418158" y="356406"/>
                    </a:lnTo>
                    <a:lnTo>
                      <a:pt x="439235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5" y="139624"/>
                    </a:lnTo>
                    <a:lnTo>
                      <a:pt x="418158" y="100793"/>
                    </a:lnTo>
                    <a:lnTo>
                      <a:pt x="390244" y="66960"/>
                    </a:lnTo>
                    <a:lnTo>
                      <a:pt x="356411" y="39045"/>
                    </a:lnTo>
                    <a:lnTo>
                      <a:pt x="317580" y="17966"/>
                    </a:lnTo>
                    <a:lnTo>
                      <a:pt x="274670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4">
                <a:extLst>
                  <a:ext uri="{FF2B5EF4-FFF2-40B4-BE49-F238E27FC236}">
                    <a16:creationId xmlns:a16="http://schemas.microsoft.com/office/drawing/2014/main" id="{9AB8D0E1-72C2-4682-955A-D619711B5324}"/>
                  </a:ext>
                </a:extLst>
              </p:cNvPr>
              <p:cNvSpPr/>
              <p:nvPr/>
            </p:nvSpPr>
            <p:spPr>
              <a:xfrm>
                <a:off x="838962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4" y="139624"/>
                    </a:lnTo>
                    <a:lnTo>
                      <a:pt x="39041" y="100793"/>
                    </a:lnTo>
                    <a:lnTo>
                      <a:pt x="66955" y="66960"/>
                    </a:lnTo>
                    <a:lnTo>
                      <a:pt x="100788" y="39045"/>
                    </a:lnTo>
                    <a:lnTo>
                      <a:pt x="139619" y="17966"/>
                    </a:lnTo>
                    <a:lnTo>
                      <a:pt x="182529" y="4644"/>
                    </a:lnTo>
                    <a:lnTo>
                      <a:pt x="228600" y="0"/>
                    </a:lnTo>
                    <a:lnTo>
                      <a:pt x="274670" y="4644"/>
                    </a:lnTo>
                    <a:lnTo>
                      <a:pt x="317580" y="17966"/>
                    </a:lnTo>
                    <a:lnTo>
                      <a:pt x="356411" y="39045"/>
                    </a:lnTo>
                    <a:lnTo>
                      <a:pt x="390244" y="66960"/>
                    </a:lnTo>
                    <a:lnTo>
                      <a:pt x="418158" y="100793"/>
                    </a:lnTo>
                    <a:lnTo>
                      <a:pt x="439235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5" y="317575"/>
                    </a:lnTo>
                    <a:lnTo>
                      <a:pt x="418158" y="356406"/>
                    </a:lnTo>
                    <a:lnTo>
                      <a:pt x="390244" y="390239"/>
                    </a:lnTo>
                    <a:lnTo>
                      <a:pt x="356411" y="418154"/>
                    </a:lnTo>
                    <a:lnTo>
                      <a:pt x="317580" y="439233"/>
                    </a:lnTo>
                    <a:lnTo>
                      <a:pt x="274670" y="452555"/>
                    </a:lnTo>
                    <a:lnTo>
                      <a:pt x="228600" y="457200"/>
                    </a:lnTo>
                    <a:lnTo>
                      <a:pt x="182529" y="452555"/>
                    </a:lnTo>
                    <a:lnTo>
                      <a:pt x="139619" y="439233"/>
                    </a:lnTo>
                    <a:lnTo>
                      <a:pt x="100788" y="418154"/>
                    </a:lnTo>
                    <a:lnTo>
                      <a:pt x="66955" y="390239"/>
                    </a:lnTo>
                    <a:lnTo>
                      <a:pt x="39041" y="356406"/>
                    </a:lnTo>
                    <a:lnTo>
                      <a:pt x="17964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15">
              <a:extLst>
                <a:ext uri="{FF2B5EF4-FFF2-40B4-BE49-F238E27FC236}">
                  <a16:creationId xmlns:a16="http://schemas.microsoft.com/office/drawing/2014/main" id="{8BD9BBCD-02D8-4219-97BB-C12FBF7EC52C}"/>
                </a:ext>
              </a:extLst>
            </p:cNvPr>
            <p:cNvSpPr txBox="1"/>
            <p:nvPr/>
          </p:nvSpPr>
          <p:spPr>
            <a:xfrm>
              <a:off x="990396" y="42645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0" name="object 16">
              <a:extLst>
                <a:ext uri="{FF2B5EF4-FFF2-40B4-BE49-F238E27FC236}">
                  <a16:creationId xmlns:a16="http://schemas.microsoft.com/office/drawing/2014/main" id="{F60BE5C9-E079-4907-9C9F-5E0AE52ABBAE}"/>
                </a:ext>
              </a:extLst>
            </p:cNvPr>
            <p:cNvGrpSpPr/>
            <p:nvPr/>
          </p:nvGrpSpPr>
          <p:grpSpPr>
            <a:xfrm>
              <a:off x="3191001" y="4181602"/>
              <a:ext cx="477520" cy="477520"/>
              <a:chOff x="3191001" y="4181602"/>
              <a:chExt cx="477520" cy="477520"/>
            </a:xfrm>
          </p:grpSpPr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A9B7F4B8-5843-49E7-8C7C-8D34FF9675B8}"/>
                  </a:ext>
                </a:extLst>
              </p:cNvPr>
              <p:cNvSpPr/>
              <p:nvPr/>
            </p:nvSpPr>
            <p:spPr>
              <a:xfrm>
                <a:off x="3201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8">
                <a:extLst>
                  <a:ext uri="{FF2B5EF4-FFF2-40B4-BE49-F238E27FC236}">
                    <a16:creationId xmlns:a16="http://schemas.microsoft.com/office/drawing/2014/main" id="{A791EC8C-8519-4A12-9777-A0E953A0064A}"/>
                  </a:ext>
                </a:extLst>
              </p:cNvPr>
              <p:cNvSpPr/>
              <p:nvPr/>
            </p:nvSpPr>
            <p:spPr>
              <a:xfrm>
                <a:off x="3201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352AE681-376A-4BA2-9474-278B644BACD7}"/>
                </a:ext>
              </a:extLst>
            </p:cNvPr>
            <p:cNvSpPr txBox="1"/>
            <p:nvPr/>
          </p:nvSpPr>
          <p:spPr>
            <a:xfrm>
              <a:off x="3353180" y="42645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5" name="object 20">
              <a:extLst>
                <a:ext uri="{FF2B5EF4-FFF2-40B4-BE49-F238E27FC236}">
                  <a16:creationId xmlns:a16="http://schemas.microsoft.com/office/drawing/2014/main" id="{8E047CB3-D6C1-44CF-8B41-03B3E402D09F}"/>
                </a:ext>
              </a:extLst>
            </p:cNvPr>
            <p:cNvGrpSpPr/>
            <p:nvPr/>
          </p:nvGrpSpPr>
          <p:grpSpPr>
            <a:xfrm>
              <a:off x="7229602" y="4105402"/>
              <a:ext cx="629920" cy="553720"/>
              <a:chOff x="7229602" y="4105402"/>
              <a:chExt cx="629920" cy="553720"/>
            </a:xfrm>
          </p:grpSpPr>
          <p:sp>
            <p:nvSpPr>
              <p:cNvPr id="56" name="object 21">
                <a:extLst>
                  <a:ext uri="{FF2B5EF4-FFF2-40B4-BE49-F238E27FC236}">
                    <a16:creationId xmlns:a16="http://schemas.microsoft.com/office/drawing/2014/main" id="{51F60637-6951-41E8-A09C-122311890A5B}"/>
                  </a:ext>
                </a:extLst>
              </p:cNvPr>
              <p:cNvSpPr/>
              <p:nvPr/>
            </p:nvSpPr>
            <p:spPr>
              <a:xfrm>
                <a:off x="7239762" y="4115562"/>
                <a:ext cx="609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533400">
                    <a:moveTo>
                      <a:pt x="304800" y="0"/>
                    </a:moveTo>
                    <a:lnTo>
                      <a:pt x="255374" y="3489"/>
                    </a:lnTo>
                    <a:lnTo>
                      <a:pt x="208483" y="13594"/>
                    </a:lnTo>
                    <a:lnTo>
                      <a:pt x="164753" y="29763"/>
                    </a:lnTo>
                    <a:lnTo>
                      <a:pt x="124815" y="51450"/>
                    </a:lnTo>
                    <a:lnTo>
                      <a:pt x="89296" y="78105"/>
                    </a:lnTo>
                    <a:lnTo>
                      <a:pt x="58826" y="109179"/>
                    </a:lnTo>
                    <a:lnTo>
                      <a:pt x="34032" y="144124"/>
                    </a:lnTo>
                    <a:lnTo>
                      <a:pt x="15544" y="182392"/>
                    </a:lnTo>
                    <a:lnTo>
                      <a:pt x="3990" y="223433"/>
                    </a:lnTo>
                    <a:lnTo>
                      <a:pt x="0" y="266700"/>
                    </a:lnTo>
                    <a:lnTo>
                      <a:pt x="3990" y="309966"/>
                    </a:lnTo>
                    <a:lnTo>
                      <a:pt x="15544" y="351007"/>
                    </a:lnTo>
                    <a:lnTo>
                      <a:pt x="34032" y="389275"/>
                    </a:lnTo>
                    <a:lnTo>
                      <a:pt x="58826" y="424220"/>
                    </a:lnTo>
                    <a:lnTo>
                      <a:pt x="89296" y="455294"/>
                    </a:lnTo>
                    <a:lnTo>
                      <a:pt x="124815" y="481949"/>
                    </a:lnTo>
                    <a:lnTo>
                      <a:pt x="164753" y="503636"/>
                    </a:lnTo>
                    <a:lnTo>
                      <a:pt x="208483" y="519805"/>
                    </a:lnTo>
                    <a:lnTo>
                      <a:pt x="255374" y="529910"/>
                    </a:lnTo>
                    <a:lnTo>
                      <a:pt x="304800" y="533400"/>
                    </a:lnTo>
                    <a:lnTo>
                      <a:pt x="354225" y="529910"/>
                    </a:lnTo>
                    <a:lnTo>
                      <a:pt x="401116" y="519805"/>
                    </a:lnTo>
                    <a:lnTo>
                      <a:pt x="444846" y="503636"/>
                    </a:lnTo>
                    <a:lnTo>
                      <a:pt x="484784" y="481949"/>
                    </a:lnTo>
                    <a:lnTo>
                      <a:pt x="520303" y="455294"/>
                    </a:lnTo>
                    <a:lnTo>
                      <a:pt x="550773" y="424220"/>
                    </a:lnTo>
                    <a:lnTo>
                      <a:pt x="575567" y="389275"/>
                    </a:lnTo>
                    <a:lnTo>
                      <a:pt x="594055" y="351007"/>
                    </a:lnTo>
                    <a:lnTo>
                      <a:pt x="605609" y="309966"/>
                    </a:lnTo>
                    <a:lnTo>
                      <a:pt x="609600" y="266700"/>
                    </a:lnTo>
                    <a:lnTo>
                      <a:pt x="605609" y="223433"/>
                    </a:lnTo>
                    <a:lnTo>
                      <a:pt x="594055" y="182392"/>
                    </a:lnTo>
                    <a:lnTo>
                      <a:pt x="575567" y="144124"/>
                    </a:lnTo>
                    <a:lnTo>
                      <a:pt x="550773" y="109179"/>
                    </a:lnTo>
                    <a:lnTo>
                      <a:pt x="520303" y="78105"/>
                    </a:lnTo>
                    <a:lnTo>
                      <a:pt x="484784" y="51450"/>
                    </a:lnTo>
                    <a:lnTo>
                      <a:pt x="444846" y="29763"/>
                    </a:lnTo>
                    <a:lnTo>
                      <a:pt x="401116" y="13594"/>
                    </a:lnTo>
                    <a:lnTo>
                      <a:pt x="354225" y="3489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22">
                <a:extLst>
                  <a:ext uri="{FF2B5EF4-FFF2-40B4-BE49-F238E27FC236}">
                    <a16:creationId xmlns:a16="http://schemas.microsoft.com/office/drawing/2014/main" id="{6BC94CE5-19C2-4B82-817D-CC031DD68325}"/>
                  </a:ext>
                </a:extLst>
              </p:cNvPr>
              <p:cNvSpPr/>
              <p:nvPr/>
            </p:nvSpPr>
            <p:spPr>
              <a:xfrm>
                <a:off x="7239762" y="4115562"/>
                <a:ext cx="609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533400">
                    <a:moveTo>
                      <a:pt x="0" y="266700"/>
                    </a:moveTo>
                    <a:lnTo>
                      <a:pt x="3990" y="223433"/>
                    </a:lnTo>
                    <a:lnTo>
                      <a:pt x="15544" y="182392"/>
                    </a:lnTo>
                    <a:lnTo>
                      <a:pt x="34032" y="144124"/>
                    </a:lnTo>
                    <a:lnTo>
                      <a:pt x="58826" y="109179"/>
                    </a:lnTo>
                    <a:lnTo>
                      <a:pt x="89296" y="78105"/>
                    </a:lnTo>
                    <a:lnTo>
                      <a:pt x="124815" y="51450"/>
                    </a:lnTo>
                    <a:lnTo>
                      <a:pt x="164753" y="29763"/>
                    </a:lnTo>
                    <a:lnTo>
                      <a:pt x="208483" y="13594"/>
                    </a:lnTo>
                    <a:lnTo>
                      <a:pt x="255374" y="3489"/>
                    </a:lnTo>
                    <a:lnTo>
                      <a:pt x="304800" y="0"/>
                    </a:lnTo>
                    <a:lnTo>
                      <a:pt x="354225" y="3489"/>
                    </a:lnTo>
                    <a:lnTo>
                      <a:pt x="401116" y="13594"/>
                    </a:lnTo>
                    <a:lnTo>
                      <a:pt x="444846" y="29763"/>
                    </a:lnTo>
                    <a:lnTo>
                      <a:pt x="484784" y="51450"/>
                    </a:lnTo>
                    <a:lnTo>
                      <a:pt x="520303" y="78105"/>
                    </a:lnTo>
                    <a:lnTo>
                      <a:pt x="550773" y="109179"/>
                    </a:lnTo>
                    <a:lnTo>
                      <a:pt x="575567" y="144124"/>
                    </a:lnTo>
                    <a:lnTo>
                      <a:pt x="594055" y="182392"/>
                    </a:lnTo>
                    <a:lnTo>
                      <a:pt x="605609" y="223433"/>
                    </a:lnTo>
                    <a:lnTo>
                      <a:pt x="609600" y="266700"/>
                    </a:lnTo>
                    <a:lnTo>
                      <a:pt x="605609" y="309966"/>
                    </a:lnTo>
                    <a:lnTo>
                      <a:pt x="594055" y="351007"/>
                    </a:lnTo>
                    <a:lnTo>
                      <a:pt x="575567" y="389275"/>
                    </a:lnTo>
                    <a:lnTo>
                      <a:pt x="550773" y="424220"/>
                    </a:lnTo>
                    <a:lnTo>
                      <a:pt x="520303" y="455294"/>
                    </a:lnTo>
                    <a:lnTo>
                      <a:pt x="484784" y="481949"/>
                    </a:lnTo>
                    <a:lnTo>
                      <a:pt x="444846" y="503636"/>
                    </a:lnTo>
                    <a:lnTo>
                      <a:pt x="401116" y="519805"/>
                    </a:lnTo>
                    <a:lnTo>
                      <a:pt x="354225" y="529910"/>
                    </a:lnTo>
                    <a:lnTo>
                      <a:pt x="304800" y="533400"/>
                    </a:lnTo>
                    <a:lnTo>
                      <a:pt x="255374" y="529910"/>
                    </a:lnTo>
                    <a:lnTo>
                      <a:pt x="208483" y="519805"/>
                    </a:lnTo>
                    <a:lnTo>
                      <a:pt x="164753" y="503636"/>
                    </a:lnTo>
                    <a:lnTo>
                      <a:pt x="124815" y="481949"/>
                    </a:lnTo>
                    <a:lnTo>
                      <a:pt x="89296" y="455294"/>
                    </a:lnTo>
                    <a:lnTo>
                      <a:pt x="58826" y="424220"/>
                    </a:lnTo>
                    <a:lnTo>
                      <a:pt x="34032" y="389275"/>
                    </a:lnTo>
                    <a:lnTo>
                      <a:pt x="15544" y="351007"/>
                    </a:lnTo>
                    <a:lnTo>
                      <a:pt x="3990" y="30996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D22CEA71-F069-4D18-A6A3-32286A54329D}"/>
                </a:ext>
              </a:extLst>
            </p:cNvPr>
            <p:cNvSpPr txBox="1"/>
            <p:nvPr/>
          </p:nvSpPr>
          <p:spPr>
            <a:xfrm>
              <a:off x="7437246" y="4226432"/>
              <a:ext cx="2171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9" name="object 24">
              <a:extLst>
                <a:ext uri="{FF2B5EF4-FFF2-40B4-BE49-F238E27FC236}">
                  <a16:creationId xmlns:a16="http://schemas.microsoft.com/office/drawing/2014/main" id="{0B076B8A-F958-471D-9F7E-8CF3006D3FCD}"/>
                </a:ext>
              </a:extLst>
            </p:cNvPr>
            <p:cNvSpPr txBox="1"/>
            <p:nvPr/>
          </p:nvSpPr>
          <p:spPr>
            <a:xfrm>
              <a:off x="1895855" y="42580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id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0" name="object 25">
              <a:extLst>
                <a:ext uri="{FF2B5EF4-FFF2-40B4-BE49-F238E27FC236}">
                  <a16:creationId xmlns:a16="http://schemas.microsoft.com/office/drawing/2014/main" id="{CC83FD88-233F-4D9C-BB62-951D32415433}"/>
                </a:ext>
              </a:extLst>
            </p:cNvPr>
            <p:cNvSpPr txBox="1"/>
            <p:nvPr/>
          </p:nvSpPr>
          <p:spPr>
            <a:xfrm>
              <a:off x="5629655" y="41818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62560">
                <a:lnSpc>
                  <a:spcPct val="100000"/>
                </a:lnSpc>
                <a:spcBef>
                  <a:spcPts val="45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ell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61" name="object 26">
              <a:extLst>
                <a:ext uri="{FF2B5EF4-FFF2-40B4-BE49-F238E27FC236}">
                  <a16:creationId xmlns:a16="http://schemas.microsoft.com/office/drawing/2014/main" id="{9550CA56-812B-4D3E-BD7D-A7F58DDB5EE5}"/>
                </a:ext>
              </a:extLst>
            </p:cNvPr>
            <p:cNvGrpSpPr/>
            <p:nvPr/>
          </p:nvGrpSpPr>
          <p:grpSpPr>
            <a:xfrm>
              <a:off x="1223581" y="2852737"/>
              <a:ext cx="6325235" cy="1438275"/>
              <a:chOff x="1223581" y="2852737"/>
              <a:chExt cx="6325235" cy="1438275"/>
            </a:xfrm>
          </p:grpSpPr>
          <p:sp>
            <p:nvSpPr>
              <p:cNvPr id="62" name="object 27">
                <a:extLst>
                  <a:ext uri="{FF2B5EF4-FFF2-40B4-BE49-F238E27FC236}">
                    <a16:creationId xmlns:a16="http://schemas.microsoft.com/office/drawing/2014/main" id="{25A8032B-950F-4447-BA3F-C38F9FA1C079}"/>
                  </a:ext>
                </a:extLst>
              </p:cNvPr>
              <p:cNvSpPr/>
              <p:nvPr/>
            </p:nvSpPr>
            <p:spPr>
              <a:xfrm>
                <a:off x="1228344" y="2971800"/>
                <a:ext cx="2581910" cy="1286510"/>
              </a:xfrm>
              <a:custGeom>
                <a:avLst/>
                <a:gdLst/>
                <a:ahLst/>
                <a:cxnLst/>
                <a:rect l="l" t="t" r="r" b="b"/>
                <a:pathLst>
                  <a:path w="2581910" h="1286510">
                    <a:moveTo>
                      <a:pt x="2581529" y="0"/>
                    </a:moveTo>
                    <a:lnTo>
                      <a:pt x="1143000" y="524128"/>
                    </a:lnTo>
                  </a:path>
                  <a:path w="2581910" h="1286510">
                    <a:moveTo>
                      <a:pt x="752729" y="685800"/>
                    </a:moveTo>
                    <a:lnTo>
                      <a:pt x="0" y="1286129"/>
                    </a:lnTo>
                  </a:path>
                </a:pathLst>
              </a:custGeom>
              <a:ln w="91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28">
                <a:extLst>
                  <a:ext uri="{FF2B5EF4-FFF2-40B4-BE49-F238E27FC236}">
                    <a16:creationId xmlns:a16="http://schemas.microsoft.com/office/drawing/2014/main" id="{B2236B63-6CFD-4D2E-A148-07384DCB1307}"/>
                  </a:ext>
                </a:extLst>
              </p:cNvPr>
              <p:cNvSpPr/>
              <p:nvPr/>
            </p:nvSpPr>
            <p:spPr>
              <a:xfrm>
                <a:off x="2171700" y="3886200"/>
                <a:ext cx="381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0">
                    <a:moveTo>
                      <a:pt x="19050" y="-4572"/>
                    </a:moveTo>
                    <a:lnTo>
                      <a:pt x="19050" y="385572"/>
                    </a:lnTo>
                  </a:path>
                </a:pathLst>
              </a:custGeom>
              <a:ln w="472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29">
                <a:extLst>
                  <a:ext uri="{FF2B5EF4-FFF2-40B4-BE49-F238E27FC236}">
                    <a16:creationId xmlns:a16="http://schemas.microsoft.com/office/drawing/2014/main" id="{897D9DDF-5DC3-4406-85C0-03EB6417CB77}"/>
                  </a:ext>
                </a:extLst>
              </p:cNvPr>
              <p:cNvSpPr/>
              <p:nvPr/>
            </p:nvSpPr>
            <p:spPr>
              <a:xfrm>
                <a:off x="2362200" y="2857500"/>
                <a:ext cx="5181600" cy="1391285"/>
              </a:xfrm>
              <a:custGeom>
                <a:avLst/>
                <a:gdLst/>
                <a:ahLst/>
                <a:cxnLst/>
                <a:rect l="l" t="t" r="r" b="b"/>
                <a:pathLst>
                  <a:path w="5181600" h="1391285">
                    <a:moveTo>
                      <a:pt x="0" y="952500"/>
                    </a:moveTo>
                    <a:lnTo>
                      <a:pt x="895858" y="1391158"/>
                    </a:lnTo>
                  </a:path>
                  <a:path w="5181600" h="1391285">
                    <a:moveTo>
                      <a:pt x="2438400" y="0"/>
                    </a:moveTo>
                    <a:lnTo>
                      <a:pt x="4105529" y="486028"/>
                    </a:lnTo>
                  </a:path>
                  <a:path w="5181600" h="1391285">
                    <a:moveTo>
                      <a:pt x="4105529" y="809244"/>
                    </a:moveTo>
                    <a:lnTo>
                      <a:pt x="3543300" y="1333373"/>
                    </a:lnTo>
                  </a:path>
                  <a:path w="5181600" h="1391285">
                    <a:moveTo>
                      <a:pt x="4428744" y="809244"/>
                    </a:moveTo>
                    <a:lnTo>
                      <a:pt x="5181473" y="1257173"/>
                    </a:lnTo>
                  </a:path>
                </a:pathLst>
              </a:custGeom>
              <a:ln w="91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E470E6F9-C24E-49D6-B0EB-63C9CE47BE53}"/>
                </a:ext>
              </a:extLst>
            </p:cNvPr>
            <p:cNvSpPr txBox="1"/>
            <p:nvPr/>
          </p:nvSpPr>
          <p:spPr>
            <a:xfrm>
              <a:off x="1514855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ll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6" name="object 31">
              <a:extLst>
                <a:ext uri="{FF2B5EF4-FFF2-40B4-BE49-F238E27FC236}">
                  <a16:creationId xmlns:a16="http://schemas.microsoft.com/office/drawing/2014/main" id="{9707F738-B936-410F-B224-991145F1D16C}"/>
                </a:ext>
              </a:extLst>
            </p:cNvPr>
            <p:cNvSpPr txBox="1"/>
            <p:nvPr/>
          </p:nvSpPr>
          <p:spPr>
            <a:xfrm>
              <a:off x="371856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73990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ar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7" name="object 32">
              <a:extLst>
                <a:ext uri="{FF2B5EF4-FFF2-40B4-BE49-F238E27FC236}">
                  <a16:creationId xmlns:a16="http://schemas.microsoft.com/office/drawing/2014/main" id="{480EC9FE-2C6D-424B-95C5-7E22815F124C}"/>
                </a:ext>
              </a:extLst>
            </p:cNvPr>
            <p:cNvSpPr txBox="1"/>
            <p:nvPr/>
          </p:nvSpPr>
          <p:spPr>
            <a:xfrm>
              <a:off x="2581655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ll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DE75DD56-1F86-4E61-9A9A-39993F0B8480}"/>
                </a:ext>
              </a:extLst>
            </p:cNvPr>
            <p:cNvSpPr txBox="1"/>
            <p:nvPr/>
          </p:nvSpPr>
          <p:spPr>
            <a:xfrm>
              <a:off x="3953255" y="5172455"/>
              <a:ext cx="553720" cy="401320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2540" algn="ctr">
                <a:lnSpc>
                  <a:spcPct val="100000"/>
                </a:lnSpc>
                <a:spcBef>
                  <a:spcPts val="45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9" name="object 34">
              <a:extLst>
                <a:ext uri="{FF2B5EF4-FFF2-40B4-BE49-F238E27FC236}">
                  <a16:creationId xmlns:a16="http://schemas.microsoft.com/office/drawing/2014/main" id="{6A907B5D-75B0-45BA-BE4E-E2FDF5F77EE8}"/>
                </a:ext>
              </a:extLst>
            </p:cNvPr>
            <p:cNvSpPr txBox="1"/>
            <p:nvPr/>
          </p:nvSpPr>
          <p:spPr>
            <a:xfrm>
              <a:off x="6467855" y="5020055"/>
              <a:ext cx="768112" cy="375351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61290">
                <a:lnSpc>
                  <a:spcPct val="100000"/>
                </a:lnSpc>
                <a:spcBef>
                  <a:spcPts val="450"/>
                </a:spcBef>
              </a:pPr>
              <a:r>
                <a:rPr lang="en-US" sz="1800" spc="-5" dirty="0" err="1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spc="-5" dirty="0" err="1">
                  <a:solidFill>
                    <a:srgbClr val="FFFFFF"/>
                  </a:solidFill>
                  <a:latin typeface="Arial"/>
                  <a:cs typeface="Arial"/>
                </a:rPr>
                <a:t>ck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70" name="object 35">
              <a:extLst>
                <a:ext uri="{FF2B5EF4-FFF2-40B4-BE49-F238E27FC236}">
                  <a16:creationId xmlns:a16="http://schemas.microsoft.com/office/drawing/2014/main" id="{819378D3-783B-4B9B-900C-26BD0763ED3B}"/>
                </a:ext>
              </a:extLst>
            </p:cNvPr>
            <p:cNvSpPr txBox="1"/>
            <p:nvPr/>
          </p:nvSpPr>
          <p:spPr>
            <a:xfrm>
              <a:off x="8144256" y="5020055"/>
              <a:ext cx="553720" cy="375351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square" lIns="0" tIns="57150" rIns="0" bIns="0" rtlCol="0">
              <a:spAutoFit/>
            </a:bodyPr>
            <a:lstStyle/>
            <a:p>
              <a:pPr marL="1270" algn="ctr">
                <a:lnSpc>
                  <a:spcPct val="100000"/>
                </a:lnSpc>
                <a:spcBef>
                  <a:spcPts val="450"/>
                </a:spcBef>
              </a:pPr>
              <a:r>
                <a:rPr lang="en-US" sz="1800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p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71" name="object 36">
              <a:extLst>
                <a:ext uri="{FF2B5EF4-FFF2-40B4-BE49-F238E27FC236}">
                  <a16:creationId xmlns:a16="http://schemas.microsoft.com/office/drawing/2014/main" id="{E476F6D3-240A-492B-AA6B-8F685C18667D}"/>
                </a:ext>
              </a:extLst>
            </p:cNvPr>
            <p:cNvGrpSpPr/>
            <p:nvPr/>
          </p:nvGrpSpPr>
          <p:grpSpPr>
            <a:xfrm>
              <a:off x="647700" y="2515361"/>
              <a:ext cx="7771765" cy="2666619"/>
              <a:chOff x="647700" y="2515361"/>
              <a:chExt cx="7771765" cy="2666619"/>
            </a:xfrm>
          </p:grpSpPr>
          <p:sp>
            <p:nvSpPr>
              <p:cNvPr id="72" name="object 37">
                <a:extLst>
                  <a:ext uri="{FF2B5EF4-FFF2-40B4-BE49-F238E27FC236}">
                    <a16:creationId xmlns:a16="http://schemas.microsoft.com/office/drawing/2014/main" id="{946CC10E-F87C-4BF6-87EB-202F81CA8698}"/>
                  </a:ext>
                </a:extLst>
              </p:cNvPr>
              <p:cNvSpPr/>
              <p:nvPr/>
            </p:nvSpPr>
            <p:spPr>
              <a:xfrm>
                <a:off x="647700" y="4570475"/>
                <a:ext cx="7771765" cy="611505"/>
              </a:xfrm>
              <a:custGeom>
                <a:avLst/>
                <a:gdLst/>
                <a:ahLst/>
                <a:cxnLst/>
                <a:rect l="l" t="t" r="r" b="b"/>
                <a:pathLst>
                  <a:path w="7771765" h="611504">
                    <a:moveTo>
                      <a:pt x="257454" y="10668"/>
                    </a:moveTo>
                    <a:lnTo>
                      <a:pt x="0" y="610997"/>
                    </a:lnTo>
                  </a:path>
                  <a:path w="7771765" h="611504">
                    <a:moveTo>
                      <a:pt x="580644" y="10668"/>
                    </a:moveTo>
                    <a:lnTo>
                      <a:pt x="1142873" y="610997"/>
                    </a:lnTo>
                  </a:path>
                  <a:path w="7771765" h="611504">
                    <a:moveTo>
                      <a:pt x="2619629" y="10668"/>
                    </a:moveTo>
                    <a:lnTo>
                      <a:pt x="2247900" y="534797"/>
                    </a:lnTo>
                  </a:path>
                  <a:path w="7771765" h="611504">
                    <a:moveTo>
                      <a:pt x="2942844" y="10668"/>
                    </a:moveTo>
                    <a:lnTo>
                      <a:pt x="3581273" y="610997"/>
                    </a:lnTo>
                  </a:path>
                  <a:path w="7771765" h="611504">
                    <a:moveTo>
                      <a:pt x="6680581" y="0"/>
                    </a:moveTo>
                    <a:lnTo>
                      <a:pt x="6096000" y="459105"/>
                    </a:lnTo>
                  </a:path>
                  <a:path w="7771765" h="611504">
                    <a:moveTo>
                      <a:pt x="7110983" y="0"/>
                    </a:moveTo>
                    <a:lnTo>
                      <a:pt x="7771765" y="459105"/>
                    </a:lnTo>
                  </a:path>
                </a:pathLst>
              </a:custGeom>
              <a:ln w="9144">
                <a:solidFill>
                  <a:srgbClr val="717BA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38">
                <a:extLst>
                  <a:ext uri="{FF2B5EF4-FFF2-40B4-BE49-F238E27FC236}">
                    <a16:creationId xmlns:a16="http://schemas.microsoft.com/office/drawing/2014/main" id="{7B3964C5-E6CC-437D-AEAA-80539A75917C}"/>
                  </a:ext>
                </a:extLst>
              </p:cNvPr>
              <p:cNvSpPr/>
              <p:nvPr/>
            </p:nvSpPr>
            <p:spPr>
              <a:xfrm>
                <a:off x="3810761" y="2524331"/>
                <a:ext cx="990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85800">
                    <a:moveTo>
                      <a:pt x="495300" y="0"/>
                    </a:moveTo>
                    <a:lnTo>
                      <a:pt x="437535" y="2307"/>
                    </a:lnTo>
                    <a:lnTo>
                      <a:pt x="381728" y="9057"/>
                    </a:lnTo>
                    <a:lnTo>
                      <a:pt x="328251" y="19992"/>
                    </a:lnTo>
                    <a:lnTo>
                      <a:pt x="277474" y="34856"/>
                    </a:lnTo>
                    <a:lnTo>
                      <a:pt x="229770" y="53390"/>
                    </a:lnTo>
                    <a:lnTo>
                      <a:pt x="185510" y="75338"/>
                    </a:lnTo>
                    <a:lnTo>
                      <a:pt x="145065" y="100441"/>
                    </a:lnTo>
                    <a:lnTo>
                      <a:pt x="108808" y="128442"/>
                    </a:lnTo>
                    <a:lnTo>
                      <a:pt x="77109" y="159084"/>
                    </a:lnTo>
                    <a:lnTo>
                      <a:pt x="50340" y="192110"/>
                    </a:lnTo>
                    <a:lnTo>
                      <a:pt x="28874" y="227262"/>
                    </a:lnTo>
                    <a:lnTo>
                      <a:pt x="13080" y="264282"/>
                    </a:lnTo>
                    <a:lnTo>
                      <a:pt x="3332" y="302914"/>
                    </a:lnTo>
                    <a:lnTo>
                      <a:pt x="0" y="342900"/>
                    </a:lnTo>
                    <a:lnTo>
                      <a:pt x="3332" y="382885"/>
                    </a:lnTo>
                    <a:lnTo>
                      <a:pt x="13080" y="421517"/>
                    </a:lnTo>
                    <a:lnTo>
                      <a:pt x="28874" y="458537"/>
                    </a:lnTo>
                    <a:lnTo>
                      <a:pt x="50340" y="493689"/>
                    </a:lnTo>
                    <a:lnTo>
                      <a:pt x="77109" y="526715"/>
                    </a:lnTo>
                    <a:lnTo>
                      <a:pt x="108808" y="557357"/>
                    </a:lnTo>
                    <a:lnTo>
                      <a:pt x="145065" y="585358"/>
                    </a:lnTo>
                    <a:lnTo>
                      <a:pt x="185510" y="610461"/>
                    </a:lnTo>
                    <a:lnTo>
                      <a:pt x="229770" y="632409"/>
                    </a:lnTo>
                    <a:lnTo>
                      <a:pt x="277474" y="650943"/>
                    </a:lnTo>
                    <a:lnTo>
                      <a:pt x="328251" y="665807"/>
                    </a:lnTo>
                    <a:lnTo>
                      <a:pt x="381728" y="676742"/>
                    </a:lnTo>
                    <a:lnTo>
                      <a:pt x="437535" y="683492"/>
                    </a:lnTo>
                    <a:lnTo>
                      <a:pt x="495300" y="685800"/>
                    </a:lnTo>
                    <a:lnTo>
                      <a:pt x="553064" y="683492"/>
                    </a:lnTo>
                    <a:lnTo>
                      <a:pt x="608871" y="676742"/>
                    </a:lnTo>
                    <a:lnTo>
                      <a:pt x="662348" y="665807"/>
                    </a:lnTo>
                    <a:lnTo>
                      <a:pt x="713125" y="650943"/>
                    </a:lnTo>
                    <a:lnTo>
                      <a:pt x="760829" y="632409"/>
                    </a:lnTo>
                    <a:lnTo>
                      <a:pt x="805089" y="610461"/>
                    </a:lnTo>
                    <a:lnTo>
                      <a:pt x="845534" y="585358"/>
                    </a:lnTo>
                    <a:lnTo>
                      <a:pt x="881791" y="557357"/>
                    </a:lnTo>
                    <a:lnTo>
                      <a:pt x="913490" y="526715"/>
                    </a:lnTo>
                    <a:lnTo>
                      <a:pt x="940259" y="493689"/>
                    </a:lnTo>
                    <a:lnTo>
                      <a:pt x="961725" y="458537"/>
                    </a:lnTo>
                    <a:lnTo>
                      <a:pt x="977519" y="421517"/>
                    </a:lnTo>
                    <a:lnTo>
                      <a:pt x="987267" y="382885"/>
                    </a:lnTo>
                    <a:lnTo>
                      <a:pt x="990600" y="342900"/>
                    </a:lnTo>
                    <a:lnTo>
                      <a:pt x="987267" y="302914"/>
                    </a:lnTo>
                    <a:lnTo>
                      <a:pt x="977519" y="264282"/>
                    </a:lnTo>
                    <a:lnTo>
                      <a:pt x="961725" y="227262"/>
                    </a:lnTo>
                    <a:lnTo>
                      <a:pt x="940259" y="192110"/>
                    </a:lnTo>
                    <a:lnTo>
                      <a:pt x="913490" y="159084"/>
                    </a:lnTo>
                    <a:lnTo>
                      <a:pt x="881791" y="128442"/>
                    </a:lnTo>
                    <a:lnTo>
                      <a:pt x="845534" y="100441"/>
                    </a:lnTo>
                    <a:lnTo>
                      <a:pt x="805089" y="75338"/>
                    </a:lnTo>
                    <a:lnTo>
                      <a:pt x="760829" y="53390"/>
                    </a:lnTo>
                    <a:lnTo>
                      <a:pt x="713125" y="34856"/>
                    </a:lnTo>
                    <a:lnTo>
                      <a:pt x="662348" y="19992"/>
                    </a:lnTo>
                    <a:lnTo>
                      <a:pt x="608871" y="9057"/>
                    </a:lnTo>
                    <a:lnTo>
                      <a:pt x="553064" y="2307"/>
                    </a:lnTo>
                    <a:lnTo>
                      <a:pt x="4953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39">
                <a:extLst>
                  <a:ext uri="{FF2B5EF4-FFF2-40B4-BE49-F238E27FC236}">
                    <a16:creationId xmlns:a16="http://schemas.microsoft.com/office/drawing/2014/main" id="{389891A5-726D-4772-B259-E804222966CE}"/>
                  </a:ext>
                </a:extLst>
              </p:cNvPr>
              <p:cNvSpPr/>
              <p:nvPr/>
            </p:nvSpPr>
            <p:spPr>
              <a:xfrm>
                <a:off x="3810761" y="2515361"/>
                <a:ext cx="990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85800">
                    <a:moveTo>
                      <a:pt x="0" y="342900"/>
                    </a:moveTo>
                    <a:lnTo>
                      <a:pt x="3332" y="302914"/>
                    </a:lnTo>
                    <a:lnTo>
                      <a:pt x="13080" y="264282"/>
                    </a:lnTo>
                    <a:lnTo>
                      <a:pt x="28874" y="227262"/>
                    </a:lnTo>
                    <a:lnTo>
                      <a:pt x="50340" y="192110"/>
                    </a:lnTo>
                    <a:lnTo>
                      <a:pt x="77109" y="159084"/>
                    </a:lnTo>
                    <a:lnTo>
                      <a:pt x="108808" y="128442"/>
                    </a:lnTo>
                    <a:lnTo>
                      <a:pt x="145065" y="100441"/>
                    </a:lnTo>
                    <a:lnTo>
                      <a:pt x="185510" y="75338"/>
                    </a:lnTo>
                    <a:lnTo>
                      <a:pt x="229770" y="53390"/>
                    </a:lnTo>
                    <a:lnTo>
                      <a:pt x="277474" y="34856"/>
                    </a:lnTo>
                    <a:lnTo>
                      <a:pt x="328251" y="19992"/>
                    </a:lnTo>
                    <a:lnTo>
                      <a:pt x="381728" y="9057"/>
                    </a:lnTo>
                    <a:lnTo>
                      <a:pt x="437535" y="2307"/>
                    </a:lnTo>
                    <a:lnTo>
                      <a:pt x="495300" y="0"/>
                    </a:lnTo>
                    <a:lnTo>
                      <a:pt x="553064" y="2307"/>
                    </a:lnTo>
                    <a:lnTo>
                      <a:pt x="608871" y="9057"/>
                    </a:lnTo>
                    <a:lnTo>
                      <a:pt x="662348" y="19992"/>
                    </a:lnTo>
                    <a:lnTo>
                      <a:pt x="713125" y="34856"/>
                    </a:lnTo>
                    <a:lnTo>
                      <a:pt x="760829" y="53390"/>
                    </a:lnTo>
                    <a:lnTo>
                      <a:pt x="805089" y="75338"/>
                    </a:lnTo>
                    <a:lnTo>
                      <a:pt x="845534" y="100441"/>
                    </a:lnTo>
                    <a:lnTo>
                      <a:pt x="881791" y="128442"/>
                    </a:lnTo>
                    <a:lnTo>
                      <a:pt x="913490" y="159084"/>
                    </a:lnTo>
                    <a:lnTo>
                      <a:pt x="940259" y="192110"/>
                    </a:lnTo>
                    <a:lnTo>
                      <a:pt x="961725" y="227262"/>
                    </a:lnTo>
                    <a:lnTo>
                      <a:pt x="977519" y="264282"/>
                    </a:lnTo>
                    <a:lnTo>
                      <a:pt x="987267" y="302914"/>
                    </a:lnTo>
                    <a:lnTo>
                      <a:pt x="990600" y="342900"/>
                    </a:lnTo>
                    <a:lnTo>
                      <a:pt x="987267" y="382885"/>
                    </a:lnTo>
                    <a:lnTo>
                      <a:pt x="977519" y="421517"/>
                    </a:lnTo>
                    <a:lnTo>
                      <a:pt x="961725" y="458537"/>
                    </a:lnTo>
                    <a:lnTo>
                      <a:pt x="940259" y="493689"/>
                    </a:lnTo>
                    <a:lnTo>
                      <a:pt x="913490" y="526715"/>
                    </a:lnTo>
                    <a:lnTo>
                      <a:pt x="881791" y="557357"/>
                    </a:lnTo>
                    <a:lnTo>
                      <a:pt x="845534" y="585358"/>
                    </a:lnTo>
                    <a:lnTo>
                      <a:pt x="805089" y="610461"/>
                    </a:lnTo>
                    <a:lnTo>
                      <a:pt x="760829" y="632409"/>
                    </a:lnTo>
                    <a:lnTo>
                      <a:pt x="713125" y="650943"/>
                    </a:lnTo>
                    <a:lnTo>
                      <a:pt x="662348" y="665807"/>
                    </a:lnTo>
                    <a:lnTo>
                      <a:pt x="608871" y="676742"/>
                    </a:lnTo>
                    <a:lnTo>
                      <a:pt x="553064" y="683492"/>
                    </a:lnTo>
                    <a:lnTo>
                      <a:pt x="495300" y="685800"/>
                    </a:lnTo>
                    <a:lnTo>
                      <a:pt x="437535" y="683492"/>
                    </a:lnTo>
                    <a:lnTo>
                      <a:pt x="381728" y="676742"/>
                    </a:lnTo>
                    <a:lnTo>
                      <a:pt x="328251" y="665807"/>
                    </a:lnTo>
                    <a:lnTo>
                      <a:pt x="277474" y="650943"/>
                    </a:lnTo>
                    <a:lnTo>
                      <a:pt x="229770" y="632409"/>
                    </a:lnTo>
                    <a:lnTo>
                      <a:pt x="185510" y="610461"/>
                    </a:lnTo>
                    <a:lnTo>
                      <a:pt x="145065" y="585358"/>
                    </a:lnTo>
                    <a:lnTo>
                      <a:pt x="108808" y="557357"/>
                    </a:lnTo>
                    <a:lnTo>
                      <a:pt x="77109" y="526715"/>
                    </a:lnTo>
                    <a:lnTo>
                      <a:pt x="50340" y="493689"/>
                    </a:lnTo>
                    <a:lnTo>
                      <a:pt x="28874" y="458537"/>
                    </a:lnTo>
                    <a:lnTo>
                      <a:pt x="13080" y="421517"/>
                    </a:lnTo>
                    <a:lnTo>
                      <a:pt x="3332" y="382885"/>
                    </a:lnTo>
                    <a:lnTo>
                      <a:pt x="0" y="342900"/>
                    </a:lnTo>
                    <a:close/>
                  </a:path>
                </a:pathLst>
              </a:custGeom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40">
              <a:extLst>
                <a:ext uri="{FF2B5EF4-FFF2-40B4-BE49-F238E27FC236}">
                  <a16:creationId xmlns:a16="http://schemas.microsoft.com/office/drawing/2014/main" id="{F58C67A4-0B08-48C2-889B-BE2E13309ADF}"/>
                </a:ext>
              </a:extLst>
            </p:cNvPr>
            <p:cNvSpPr txBox="1"/>
            <p:nvPr/>
          </p:nvSpPr>
          <p:spPr>
            <a:xfrm>
              <a:off x="4001078" y="2671201"/>
              <a:ext cx="748666" cy="3100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800" spc="-1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ot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62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 err="1">
                <a:solidFill>
                  <a:srgbClr val="000000"/>
                </a:solidFill>
              </a:rPr>
              <a:t>Trie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6" y="998935"/>
            <a:ext cx="7573179" cy="113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Suffix </a:t>
            </a:r>
            <a:r>
              <a:rPr lang="en-US" altLang="en-US" sz="2400" b="1" dirty="0" err="1">
                <a:solidFill>
                  <a:srgbClr val="080808"/>
                </a:solidFill>
              </a:rPr>
              <a:t>Trie</a:t>
            </a:r>
            <a:endParaRPr lang="en-US" altLang="en-US" sz="2400" b="1" dirty="0">
              <a:solidFill>
                <a:srgbClr val="080808"/>
              </a:solidFill>
            </a:endParaRP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A suffix </a:t>
            </a:r>
            <a:r>
              <a:rPr lang="en-US" altLang="en-US" sz="1600" dirty="0" err="1">
                <a:solidFill>
                  <a:srgbClr val="080808"/>
                </a:solidFill>
              </a:rPr>
              <a:t>trie</a:t>
            </a:r>
            <a:r>
              <a:rPr lang="en-US" altLang="en-US" sz="1600" dirty="0">
                <a:solidFill>
                  <a:srgbClr val="080808"/>
                </a:solidFill>
              </a:rPr>
              <a:t> is a compressed </a:t>
            </a:r>
            <a:r>
              <a:rPr lang="en-US" altLang="en-US" sz="1600" dirty="0" err="1">
                <a:solidFill>
                  <a:srgbClr val="080808"/>
                </a:solidFill>
              </a:rPr>
              <a:t>trie</a:t>
            </a:r>
            <a:r>
              <a:rPr lang="en-US" altLang="en-US" sz="1600" dirty="0">
                <a:solidFill>
                  <a:srgbClr val="080808"/>
                </a:solidFill>
              </a:rPr>
              <a:t> for all the suffixes of  a text.</a:t>
            </a:r>
          </a:p>
          <a:p>
            <a:pPr algn="just"/>
            <a:r>
              <a:rPr lang="en-US" altLang="en-US" sz="1600" dirty="0">
                <a:solidFill>
                  <a:srgbClr val="080808"/>
                </a:solidFill>
              </a:rPr>
              <a:t>Suffix </a:t>
            </a:r>
            <a:r>
              <a:rPr lang="en-US" altLang="en-US" sz="1600" dirty="0" err="1">
                <a:solidFill>
                  <a:srgbClr val="080808"/>
                </a:solidFill>
              </a:rPr>
              <a:t>trie</a:t>
            </a:r>
            <a:r>
              <a:rPr lang="en-US" altLang="en-US" sz="1600" dirty="0">
                <a:solidFill>
                  <a:srgbClr val="080808"/>
                </a:solidFill>
              </a:rPr>
              <a:t> are a space-efficient data structure to store  a string that allows many kinds of queries to be  answered quickly.</a:t>
            </a:r>
          </a:p>
          <a:p>
            <a:pPr algn="just"/>
            <a:endParaRPr lang="en-US" altLang="en-US" sz="1600" dirty="0">
              <a:solidFill>
                <a:srgbClr val="080808"/>
              </a:solidFill>
            </a:endParaRPr>
          </a:p>
          <a:p>
            <a:pPr marL="457200" lvl="1" indent="0" algn="just">
              <a:buNone/>
            </a:pPr>
            <a:endParaRPr lang="en-US" altLang="en-US" sz="24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80808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0214C6-ECF6-4C3B-99F3-0185244C347F}"/>
              </a:ext>
            </a:extLst>
          </p:cNvPr>
          <p:cNvGrpSpPr/>
          <p:nvPr/>
        </p:nvGrpSpPr>
        <p:grpSpPr>
          <a:xfrm>
            <a:off x="1547664" y="2451085"/>
            <a:ext cx="5832648" cy="3434074"/>
            <a:chOff x="610362" y="2200401"/>
            <a:chExt cx="6248399" cy="3973067"/>
          </a:xfrm>
        </p:grpSpPr>
        <p:grpSp>
          <p:nvGrpSpPr>
            <p:cNvPr id="52" name="object 4">
              <a:extLst>
                <a:ext uri="{FF2B5EF4-FFF2-40B4-BE49-F238E27FC236}">
                  <a16:creationId xmlns:a16="http://schemas.microsoft.com/office/drawing/2014/main" id="{4815797C-001D-419E-A6E0-53F29A3C5C1F}"/>
                </a:ext>
              </a:extLst>
            </p:cNvPr>
            <p:cNvGrpSpPr/>
            <p:nvPr/>
          </p:nvGrpSpPr>
          <p:grpSpPr>
            <a:xfrm>
              <a:off x="4562602" y="2200401"/>
              <a:ext cx="1239520" cy="629920"/>
              <a:chOff x="4562602" y="2200401"/>
              <a:chExt cx="1239520" cy="629920"/>
            </a:xfrm>
          </p:grpSpPr>
          <p:sp>
            <p:nvSpPr>
              <p:cNvPr id="76" name="object 5">
                <a:extLst>
                  <a:ext uri="{FF2B5EF4-FFF2-40B4-BE49-F238E27FC236}">
                    <a16:creationId xmlns:a16="http://schemas.microsoft.com/office/drawing/2014/main" id="{C5381FBC-F656-4CF2-8534-34282F423197}"/>
                  </a:ext>
                </a:extLst>
              </p:cNvPr>
              <p:cNvSpPr/>
              <p:nvPr/>
            </p:nvSpPr>
            <p:spPr>
              <a:xfrm>
                <a:off x="4572762" y="2210561"/>
                <a:ext cx="1219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609600">
                    <a:moveTo>
                      <a:pt x="609600" y="0"/>
                    </a:moveTo>
                    <a:lnTo>
                      <a:pt x="547271" y="1574"/>
                    </a:lnTo>
                    <a:lnTo>
                      <a:pt x="486743" y="6194"/>
                    </a:lnTo>
                    <a:lnTo>
                      <a:pt x="428322" y="13708"/>
                    </a:lnTo>
                    <a:lnTo>
                      <a:pt x="372314" y="23961"/>
                    </a:lnTo>
                    <a:lnTo>
                      <a:pt x="319026" y="36800"/>
                    </a:lnTo>
                    <a:lnTo>
                      <a:pt x="268764" y="52071"/>
                    </a:lnTo>
                    <a:lnTo>
                      <a:pt x="221836" y="69621"/>
                    </a:lnTo>
                    <a:lnTo>
                      <a:pt x="178546" y="89296"/>
                    </a:lnTo>
                    <a:lnTo>
                      <a:pt x="139201" y="110944"/>
                    </a:lnTo>
                    <a:lnTo>
                      <a:pt x="104108" y="134410"/>
                    </a:lnTo>
                    <a:lnTo>
                      <a:pt x="73574" y="159541"/>
                    </a:lnTo>
                    <a:lnTo>
                      <a:pt x="27406" y="214184"/>
                    </a:lnTo>
                    <a:lnTo>
                      <a:pt x="3147" y="273646"/>
                    </a:lnTo>
                    <a:lnTo>
                      <a:pt x="0" y="304800"/>
                    </a:lnTo>
                    <a:lnTo>
                      <a:pt x="3147" y="335953"/>
                    </a:lnTo>
                    <a:lnTo>
                      <a:pt x="27406" y="395415"/>
                    </a:lnTo>
                    <a:lnTo>
                      <a:pt x="73574" y="450058"/>
                    </a:lnTo>
                    <a:lnTo>
                      <a:pt x="104108" y="475189"/>
                    </a:lnTo>
                    <a:lnTo>
                      <a:pt x="139201" y="498655"/>
                    </a:lnTo>
                    <a:lnTo>
                      <a:pt x="178546" y="520303"/>
                    </a:lnTo>
                    <a:lnTo>
                      <a:pt x="221836" y="539978"/>
                    </a:lnTo>
                    <a:lnTo>
                      <a:pt x="268764" y="557528"/>
                    </a:lnTo>
                    <a:lnTo>
                      <a:pt x="319026" y="572799"/>
                    </a:lnTo>
                    <a:lnTo>
                      <a:pt x="372314" y="585638"/>
                    </a:lnTo>
                    <a:lnTo>
                      <a:pt x="428322" y="595891"/>
                    </a:lnTo>
                    <a:lnTo>
                      <a:pt x="486743" y="603405"/>
                    </a:lnTo>
                    <a:lnTo>
                      <a:pt x="547271" y="608025"/>
                    </a:lnTo>
                    <a:lnTo>
                      <a:pt x="609600" y="609600"/>
                    </a:lnTo>
                    <a:lnTo>
                      <a:pt x="671928" y="608025"/>
                    </a:lnTo>
                    <a:lnTo>
                      <a:pt x="732456" y="603405"/>
                    </a:lnTo>
                    <a:lnTo>
                      <a:pt x="790877" y="595891"/>
                    </a:lnTo>
                    <a:lnTo>
                      <a:pt x="846885" y="585638"/>
                    </a:lnTo>
                    <a:lnTo>
                      <a:pt x="900173" y="572799"/>
                    </a:lnTo>
                    <a:lnTo>
                      <a:pt x="950435" y="557528"/>
                    </a:lnTo>
                    <a:lnTo>
                      <a:pt x="997363" y="539978"/>
                    </a:lnTo>
                    <a:lnTo>
                      <a:pt x="1040653" y="520303"/>
                    </a:lnTo>
                    <a:lnTo>
                      <a:pt x="1079998" y="498655"/>
                    </a:lnTo>
                    <a:lnTo>
                      <a:pt x="1115091" y="475189"/>
                    </a:lnTo>
                    <a:lnTo>
                      <a:pt x="1145625" y="450058"/>
                    </a:lnTo>
                    <a:lnTo>
                      <a:pt x="1191793" y="395415"/>
                    </a:lnTo>
                    <a:lnTo>
                      <a:pt x="1216052" y="335953"/>
                    </a:lnTo>
                    <a:lnTo>
                      <a:pt x="1219200" y="304800"/>
                    </a:lnTo>
                    <a:lnTo>
                      <a:pt x="1216052" y="273646"/>
                    </a:lnTo>
                    <a:lnTo>
                      <a:pt x="1191793" y="214184"/>
                    </a:lnTo>
                    <a:lnTo>
                      <a:pt x="1145625" y="159541"/>
                    </a:lnTo>
                    <a:lnTo>
                      <a:pt x="1115091" y="134410"/>
                    </a:lnTo>
                    <a:lnTo>
                      <a:pt x="1079998" y="110944"/>
                    </a:lnTo>
                    <a:lnTo>
                      <a:pt x="1040653" y="89296"/>
                    </a:lnTo>
                    <a:lnTo>
                      <a:pt x="997363" y="69621"/>
                    </a:lnTo>
                    <a:lnTo>
                      <a:pt x="950435" y="52071"/>
                    </a:lnTo>
                    <a:lnTo>
                      <a:pt x="900173" y="36800"/>
                    </a:lnTo>
                    <a:lnTo>
                      <a:pt x="846885" y="23961"/>
                    </a:lnTo>
                    <a:lnTo>
                      <a:pt x="790877" y="13708"/>
                    </a:lnTo>
                    <a:lnTo>
                      <a:pt x="732456" y="6194"/>
                    </a:lnTo>
                    <a:lnTo>
                      <a:pt x="671928" y="1574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6">
                <a:extLst>
                  <a:ext uri="{FF2B5EF4-FFF2-40B4-BE49-F238E27FC236}">
                    <a16:creationId xmlns:a16="http://schemas.microsoft.com/office/drawing/2014/main" id="{2438B2E5-DA7F-4A62-B613-A61760E7A58A}"/>
                  </a:ext>
                </a:extLst>
              </p:cNvPr>
              <p:cNvSpPr/>
              <p:nvPr/>
            </p:nvSpPr>
            <p:spPr>
              <a:xfrm>
                <a:off x="4572762" y="2210561"/>
                <a:ext cx="1219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609600">
                    <a:moveTo>
                      <a:pt x="0" y="304800"/>
                    </a:moveTo>
                    <a:lnTo>
                      <a:pt x="12384" y="243389"/>
                    </a:lnTo>
                    <a:lnTo>
                      <a:pt x="47904" y="186183"/>
                    </a:lnTo>
                    <a:lnTo>
                      <a:pt x="104108" y="134410"/>
                    </a:lnTo>
                    <a:lnTo>
                      <a:pt x="139201" y="110944"/>
                    </a:lnTo>
                    <a:lnTo>
                      <a:pt x="178546" y="89296"/>
                    </a:lnTo>
                    <a:lnTo>
                      <a:pt x="221836" y="69621"/>
                    </a:lnTo>
                    <a:lnTo>
                      <a:pt x="268764" y="52071"/>
                    </a:lnTo>
                    <a:lnTo>
                      <a:pt x="319026" y="36800"/>
                    </a:lnTo>
                    <a:lnTo>
                      <a:pt x="372314" y="23961"/>
                    </a:lnTo>
                    <a:lnTo>
                      <a:pt x="428322" y="13708"/>
                    </a:lnTo>
                    <a:lnTo>
                      <a:pt x="486743" y="6194"/>
                    </a:lnTo>
                    <a:lnTo>
                      <a:pt x="547271" y="1574"/>
                    </a:lnTo>
                    <a:lnTo>
                      <a:pt x="609600" y="0"/>
                    </a:lnTo>
                    <a:lnTo>
                      <a:pt x="671928" y="1574"/>
                    </a:lnTo>
                    <a:lnTo>
                      <a:pt x="732456" y="6194"/>
                    </a:lnTo>
                    <a:lnTo>
                      <a:pt x="790877" y="13708"/>
                    </a:lnTo>
                    <a:lnTo>
                      <a:pt x="846885" y="23961"/>
                    </a:lnTo>
                    <a:lnTo>
                      <a:pt x="900173" y="36800"/>
                    </a:lnTo>
                    <a:lnTo>
                      <a:pt x="950435" y="52071"/>
                    </a:lnTo>
                    <a:lnTo>
                      <a:pt x="997363" y="69621"/>
                    </a:lnTo>
                    <a:lnTo>
                      <a:pt x="1040653" y="89296"/>
                    </a:lnTo>
                    <a:lnTo>
                      <a:pt x="1079998" y="110944"/>
                    </a:lnTo>
                    <a:lnTo>
                      <a:pt x="1115091" y="134410"/>
                    </a:lnTo>
                    <a:lnTo>
                      <a:pt x="1145625" y="159541"/>
                    </a:lnTo>
                    <a:lnTo>
                      <a:pt x="1191793" y="214184"/>
                    </a:lnTo>
                    <a:lnTo>
                      <a:pt x="1216052" y="273646"/>
                    </a:lnTo>
                    <a:lnTo>
                      <a:pt x="1219200" y="304800"/>
                    </a:lnTo>
                    <a:lnTo>
                      <a:pt x="1216052" y="335953"/>
                    </a:lnTo>
                    <a:lnTo>
                      <a:pt x="1191793" y="395415"/>
                    </a:lnTo>
                    <a:lnTo>
                      <a:pt x="1145625" y="450058"/>
                    </a:lnTo>
                    <a:lnTo>
                      <a:pt x="1115091" y="475189"/>
                    </a:lnTo>
                    <a:lnTo>
                      <a:pt x="1079998" y="498655"/>
                    </a:lnTo>
                    <a:lnTo>
                      <a:pt x="1040653" y="520303"/>
                    </a:lnTo>
                    <a:lnTo>
                      <a:pt x="997363" y="539978"/>
                    </a:lnTo>
                    <a:lnTo>
                      <a:pt x="950435" y="557528"/>
                    </a:lnTo>
                    <a:lnTo>
                      <a:pt x="900173" y="572799"/>
                    </a:lnTo>
                    <a:lnTo>
                      <a:pt x="846885" y="585638"/>
                    </a:lnTo>
                    <a:lnTo>
                      <a:pt x="790877" y="595891"/>
                    </a:lnTo>
                    <a:lnTo>
                      <a:pt x="732456" y="603405"/>
                    </a:lnTo>
                    <a:lnTo>
                      <a:pt x="671928" y="608025"/>
                    </a:lnTo>
                    <a:lnTo>
                      <a:pt x="609600" y="609600"/>
                    </a:lnTo>
                    <a:lnTo>
                      <a:pt x="547271" y="608025"/>
                    </a:lnTo>
                    <a:lnTo>
                      <a:pt x="486743" y="603405"/>
                    </a:lnTo>
                    <a:lnTo>
                      <a:pt x="428322" y="595891"/>
                    </a:lnTo>
                    <a:lnTo>
                      <a:pt x="372314" y="585638"/>
                    </a:lnTo>
                    <a:lnTo>
                      <a:pt x="319026" y="572799"/>
                    </a:lnTo>
                    <a:lnTo>
                      <a:pt x="268764" y="557528"/>
                    </a:lnTo>
                    <a:lnTo>
                      <a:pt x="221836" y="539978"/>
                    </a:lnTo>
                    <a:lnTo>
                      <a:pt x="178546" y="520303"/>
                    </a:lnTo>
                    <a:lnTo>
                      <a:pt x="139201" y="498655"/>
                    </a:lnTo>
                    <a:lnTo>
                      <a:pt x="104108" y="475189"/>
                    </a:lnTo>
                    <a:lnTo>
                      <a:pt x="73574" y="450058"/>
                    </a:lnTo>
                    <a:lnTo>
                      <a:pt x="27406" y="395415"/>
                    </a:lnTo>
                    <a:lnTo>
                      <a:pt x="3147" y="335953"/>
                    </a:lnTo>
                    <a:lnTo>
                      <a:pt x="0" y="304800"/>
                    </a:lnTo>
                    <a:close/>
                  </a:path>
                </a:pathLst>
              </a:custGeom>
              <a:ln w="19812">
                <a:solidFill>
                  <a:srgbClr val="5258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object 7">
              <a:extLst>
                <a:ext uri="{FF2B5EF4-FFF2-40B4-BE49-F238E27FC236}">
                  <a16:creationId xmlns:a16="http://schemas.microsoft.com/office/drawing/2014/main" id="{11F53EB4-12A5-4FE4-859C-C6AFC3E40404}"/>
                </a:ext>
              </a:extLst>
            </p:cNvPr>
            <p:cNvSpPr txBox="1"/>
            <p:nvPr/>
          </p:nvSpPr>
          <p:spPr>
            <a:xfrm>
              <a:off x="4928359" y="2359279"/>
              <a:ext cx="787400" cy="335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800" spc="-1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ot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79" name="object 8">
              <a:extLst>
                <a:ext uri="{FF2B5EF4-FFF2-40B4-BE49-F238E27FC236}">
                  <a16:creationId xmlns:a16="http://schemas.microsoft.com/office/drawing/2014/main" id="{E5EBD99E-15CD-4426-807C-A8DFB5C0C0CB}"/>
                </a:ext>
              </a:extLst>
            </p:cNvPr>
            <p:cNvGrpSpPr/>
            <p:nvPr/>
          </p:nvGrpSpPr>
          <p:grpSpPr>
            <a:xfrm>
              <a:off x="3724402" y="2810001"/>
              <a:ext cx="477520" cy="477520"/>
              <a:chOff x="3724402" y="2810001"/>
              <a:chExt cx="477520" cy="477520"/>
            </a:xfrm>
          </p:grpSpPr>
          <p:sp>
            <p:nvSpPr>
              <p:cNvPr id="80" name="object 9">
                <a:extLst>
                  <a:ext uri="{FF2B5EF4-FFF2-40B4-BE49-F238E27FC236}">
                    <a16:creationId xmlns:a16="http://schemas.microsoft.com/office/drawing/2014/main" id="{6F9BFA88-74D7-4DAB-9A19-2B2AE01EBF55}"/>
                  </a:ext>
                </a:extLst>
              </p:cNvPr>
              <p:cNvSpPr/>
              <p:nvPr/>
            </p:nvSpPr>
            <p:spPr>
              <a:xfrm>
                <a:off x="3734562" y="2820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10">
                <a:extLst>
                  <a:ext uri="{FF2B5EF4-FFF2-40B4-BE49-F238E27FC236}">
                    <a16:creationId xmlns:a16="http://schemas.microsoft.com/office/drawing/2014/main" id="{1B496775-97C3-46C6-B78F-2442C1FCABB8}"/>
                  </a:ext>
                </a:extLst>
              </p:cNvPr>
              <p:cNvSpPr/>
              <p:nvPr/>
            </p:nvSpPr>
            <p:spPr>
              <a:xfrm>
                <a:off x="3734562" y="2820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11">
              <a:extLst>
                <a:ext uri="{FF2B5EF4-FFF2-40B4-BE49-F238E27FC236}">
                  <a16:creationId xmlns:a16="http://schemas.microsoft.com/office/drawing/2014/main" id="{15362CC6-0030-4F07-9CF0-EFE588033551}"/>
                </a:ext>
              </a:extLst>
            </p:cNvPr>
            <p:cNvSpPr txBox="1"/>
            <p:nvPr/>
          </p:nvSpPr>
          <p:spPr>
            <a:xfrm>
              <a:off x="3892677" y="2892678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3" name="object 12">
              <a:extLst>
                <a:ext uri="{FF2B5EF4-FFF2-40B4-BE49-F238E27FC236}">
                  <a16:creationId xmlns:a16="http://schemas.microsoft.com/office/drawing/2014/main" id="{C7EDE17B-862A-4D9C-BCBD-A87229895F66}"/>
                </a:ext>
              </a:extLst>
            </p:cNvPr>
            <p:cNvGrpSpPr/>
            <p:nvPr/>
          </p:nvGrpSpPr>
          <p:grpSpPr>
            <a:xfrm>
              <a:off x="3191001" y="3419602"/>
              <a:ext cx="477520" cy="477520"/>
              <a:chOff x="3191001" y="3419602"/>
              <a:chExt cx="477520" cy="477520"/>
            </a:xfrm>
          </p:grpSpPr>
          <p:sp>
            <p:nvSpPr>
              <p:cNvPr id="84" name="object 13">
                <a:extLst>
                  <a:ext uri="{FF2B5EF4-FFF2-40B4-BE49-F238E27FC236}">
                    <a16:creationId xmlns:a16="http://schemas.microsoft.com/office/drawing/2014/main" id="{8221F50E-AF36-4A39-9C25-DE2800B5949E}"/>
                  </a:ext>
                </a:extLst>
              </p:cNvPr>
              <p:cNvSpPr/>
              <p:nvPr/>
            </p:nvSpPr>
            <p:spPr>
              <a:xfrm>
                <a:off x="32011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14">
                <a:extLst>
                  <a:ext uri="{FF2B5EF4-FFF2-40B4-BE49-F238E27FC236}">
                    <a16:creationId xmlns:a16="http://schemas.microsoft.com/office/drawing/2014/main" id="{FCF2D578-6989-42FF-BD00-C38D8DB281D9}"/>
                  </a:ext>
                </a:extLst>
              </p:cNvPr>
              <p:cNvSpPr/>
              <p:nvPr/>
            </p:nvSpPr>
            <p:spPr>
              <a:xfrm>
                <a:off x="3201161" y="3429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" name="object 15">
              <a:extLst>
                <a:ext uri="{FF2B5EF4-FFF2-40B4-BE49-F238E27FC236}">
                  <a16:creationId xmlns:a16="http://schemas.microsoft.com/office/drawing/2014/main" id="{8026E371-D56F-4592-86B4-10A6B7238AD4}"/>
                </a:ext>
              </a:extLst>
            </p:cNvPr>
            <p:cNvSpPr txBox="1"/>
            <p:nvPr/>
          </p:nvSpPr>
          <p:spPr>
            <a:xfrm>
              <a:off x="3353180" y="3501974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87" name="object 16">
              <a:extLst>
                <a:ext uri="{FF2B5EF4-FFF2-40B4-BE49-F238E27FC236}">
                  <a16:creationId xmlns:a16="http://schemas.microsoft.com/office/drawing/2014/main" id="{BC0D65BF-B722-4FBA-8DCD-8514EEAA2526}"/>
                </a:ext>
              </a:extLst>
            </p:cNvPr>
            <p:cNvGrpSpPr/>
            <p:nvPr/>
          </p:nvGrpSpPr>
          <p:grpSpPr>
            <a:xfrm>
              <a:off x="2810001" y="4181602"/>
              <a:ext cx="477520" cy="477520"/>
              <a:chOff x="2810001" y="4181602"/>
              <a:chExt cx="477520" cy="477520"/>
            </a:xfrm>
          </p:grpSpPr>
          <p:sp>
            <p:nvSpPr>
              <p:cNvPr id="88" name="object 17">
                <a:extLst>
                  <a:ext uri="{FF2B5EF4-FFF2-40B4-BE49-F238E27FC236}">
                    <a16:creationId xmlns:a16="http://schemas.microsoft.com/office/drawing/2014/main" id="{46F3BB10-C092-4B81-B642-917163F09A39}"/>
                  </a:ext>
                </a:extLst>
              </p:cNvPr>
              <p:cNvSpPr/>
              <p:nvPr/>
            </p:nvSpPr>
            <p:spPr>
              <a:xfrm>
                <a:off x="2820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18">
                <a:extLst>
                  <a:ext uri="{FF2B5EF4-FFF2-40B4-BE49-F238E27FC236}">
                    <a16:creationId xmlns:a16="http://schemas.microsoft.com/office/drawing/2014/main" id="{6324870C-CF2E-434B-B210-D3929DDC70C6}"/>
                  </a:ext>
                </a:extLst>
              </p:cNvPr>
              <p:cNvSpPr/>
              <p:nvPr/>
            </p:nvSpPr>
            <p:spPr>
              <a:xfrm>
                <a:off x="2820161" y="41917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object 19">
              <a:extLst>
                <a:ext uri="{FF2B5EF4-FFF2-40B4-BE49-F238E27FC236}">
                  <a16:creationId xmlns:a16="http://schemas.microsoft.com/office/drawing/2014/main" id="{CCBA1053-F9FF-4703-A56C-5F3E6EA3895A}"/>
                </a:ext>
              </a:extLst>
            </p:cNvPr>
            <p:cNvSpPr txBox="1"/>
            <p:nvPr/>
          </p:nvSpPr>
          <p:spPr>
            <a:xfrm>
              <a:off x="2971926" y="42645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1" name="object 20">
              <a:extLst>
                <a:ext uri="{FF2B5EF4-FFF2-40B4-BE49-F238E27FC236}">
                  <a16:creationId xmlns:a16="http://schemas.microsoft.com/office/drawing/2014/main" id="{8F687CD3-793D-4136-BB2E-EF31F9534FFA}"/>
                </a:ext>
              </a:extLst>
            </p:cNvPr>
            <p:cNvGrpSpPr/>
            <p:nvPr/>
          </p:nvGrpSpPr>
          <p:grpSpPr>
            <a:xfrm>
              <a:off x="2733801" y="5019802"/>
              <a:ext cx="477520" cy="477520"/>
              <a:chOff x="2733801" y="5019802"/>
              <a:chExt cx="477520" cy="477520"/>
            </a:xfrm>
          </p:grpSpPr>
          <p:sp>
            <p:nvSpPr>
              <p:cNvPr id="92" name="object 21">
                <a:extLst>
                  <a:ext uri="{FF2B5EF4-FFF2-40B4-BE49-F238E27FC236}">
                    <a16:creationId xmlns:a16="http://schemas.microsoft.com/office/drawing/2014/main" id="{39899F6B-8880-4660-9F61-BCC722C7917E}"/>
                  </a:ext>
                </a:extLst>
              </p:cNvPr>
              <p:cNvSpPr/>
              <p:nvPr/>
            </p:nvSpPr>
            <p:spPr>
              <a:xfrm>
                <a:off x="2743961" y="50299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22">
                <a:extLst>
                  <a:ext uri="{FF2B5EF4-FFF2-40B4-BE49-F238E27FC236}">
                    <a16:creationId xmlns:a16="http://schemas.microsoft.com/office/drawing/2014/main" id="{0CBB1EFC-24D3-45AF-AF08-D71477AB3EAC}"/>
                  </a:ext>
                </a:extLst>
              </p:cNvPr>
              <p:cNvSpPr/>
              <p:nvPr/>
            </p:nvSpPr>
            <p:spPr>
              <a:xfrm>
                <a:off x="2743961" y="50299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" name="object 23">
              <a:extLst>
                <a:ext uri="{FF2B5EF4-FFF2-40B4-BE49-F238E27FC236}">
                  <a16:creationId xmlns:a16="http://schemas.microsoft.com/office/drawing/2014/main" id="{6067F938-FABB-4622-AEB1-1BC2DD2BA065}"/>
                </a:ext>
              </a:extLst>
            </p:cNvPr>
            <p:cNvSpPr txBox="1"/>
            <p:nvPr/>
          </p:nvSpPr>
          <p:spPr>
            <a:xfrm>
              <a:off x="2895726" y="5102428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5" name="object 24">
              <a:extLst>
                <a:ext uri="{FF2B5EF4-FFF2-40B4-BE49-F238E27FC236}">
                  <a16:creationId xmlns:a16="http://schemas.microsoft.com/office/drawing/2014/main" id="{354CC515-250E-41B3-8FBA-577CA8A8604F}"/>
                </a:ext>
              </a:extLst>
            </p:cNvPr>
            <p:cNvGrpSpPr/>
            <p:nvPr/>
          </p:nvGrpSpPr>
          <p:grpSpPr>
            <a:xfrm>
              <a:off x="4562602" y="3114801"/>
              <a:ext cx="477520" cy="477520"/>
              <a:chOff x="4562602" y="3114801"/>
              <a:chExt cx="477520" cy="477520"/>
            </a:xfrm>
          </p:grpSpPr>
          <p:sp>
            <p:nvSpPr>
              <p:cNvPr id="96" name="object 25">
                <a:extLst>
                  <a:ext uri="{FF2B5EF4-FFF2-40B4-BE49-F238E27FC236}">
                    <a16:creationId xmlns:a16="http://schemas.microsoft.com/office/drawing/2014/main" id="{4D9D87D1-DC22-47F6-9F1A-DA098AF644C2}"/>
                  </a:ext>
                </a:extLst>
              </p:cNvPr>
              <p:cNvSpPr/>
              <p:nvPr/>
            </p:nvSpPr>
            <p:spPr>
              <a:xfrm>
                <a:off x="4572762" y="31249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26">
                <a:extLst>
                  <a:ext uri="{FF2B5EF4-FFF2-40B4-BE49-F238E27FC236}">
                    <a16:creationId xmlns:a16="http://schemas.microsoft.com/office/drawing/2014/main" id="{0431E355-50D4-4F59-A23A-F7D80959F1E5}"/>
                  </a:ext>
                </a:extLst>
              </p:cNvPr>
              <p:cNvSpPr/>
              <p:nvPr/>
            </p:nvSpPr>
            <p:spPr>
              <a:xfrm>
                <a:off x="4572762" y="31249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8" name="object 27">
              <a:extLst>
                <a:ext uri="{FF2B5EF4-FFF2-40B4-BE49-F238E27FC236}">
                  <a16:creationId xmlns:a16="http://schemas.microsoft.com/office/drawing/2014/main" id="{F35BEED1-B38D-48DC-859D-E489E0467387}"/>
                </a:ext>
              </a:extLst>
            </p:cNvPr>
            <p:cNvSpPr txBox="1"/>
            <p:nvPr/>
          </p:nvSpPr>
          <p:spPr>
            <a:xfrm>
              <a:off x="4724780" y="31974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99" name="object 28">
              <a:extLst>
                <a:ext uri="{FF2B5EF4-FFF2-40B4-BE49-F238E27FC236}">
                  <a16:creationId xmlns:a16="http://schemas.microsoft.com/office/drawing/2014/main" id="{7D4D67EE-BA6C-4EF6-81DD-C5E97E8017EA}"/>
                </a:ext>
              </a:extLst>
            </p:cNvPr>
            <p:cNvGrpSpPr/>
            <p:nvPr/>
          </p:nvGrpSpPr>
          <p:grpSpPr>
            <a:xfrm>
              <a:off x="4181602" y="3953002"/>
              <a:ext cx="477520" cy="477520"/>
              <a:chOff x="4181602" y="3953002"/>
              <a:chExt cx="477520" cy="477520"/>
            </a:xfrm>
          </p:grpSpPr>
          <p:sp>
            <p:nvSpPr>
              <p:cNvPr id="100" name="object 29">
                <a:extLst>
                  <a:ext uri="{FF2B5EF4-FFF2-40B4-BE49-F238E27FC236}">
                    <a16:creationId xmlns:a16="http://schemas.microsoft.com/office/drawing/2014/main" id="{EA38B229-8960-4611-8F13-6F86E609F006}"/>
                  </a:ext>
                </a:extLst>
              </p:cNvPr>
              <p:cNvSpPr/>
              <p:nvPr/>
            </p:nvSpPr>
            <p:spPr>
              <a:xfrm>
                <a:off x="41917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30">
                <a:extLst>
                  <a:ext uri="{FF2B5EF4-FFF2-40B4-BE49-F238E27FC236}">
                    <a16:creationId xmlns:a16="http://schemas.microsoft.com/office/drawing/2014/main" id="{D70991B9-FE8F-4BD2-B651-4F95AB57006C}"/>
                  </a:ext>
                </a:extLst>
              </p:cNvPr>
              <p:cNvSpPr/>
              <p:nvPr/>
            </p:nvSpPr>
            <p:spPr>
              <a:xfrm>
                <a:off x="41917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31">
              <a:extLst>
                <a:ext uri="{FF2B5EF4-FFF2-40B4-BE49-F238E27FC236}">
                  <a16:creationId xmlns:a16="http://schemas.microsoft.com/office/drawing/2014/main" id="{152AE4AE-DF54-45F3-97E7-02797CC12BE6}"/>
                </a:ext>
              </a:extLst>
            </p:cNvPr>
            <p:cNvSpPr txBox="1"/>
            <p:nvPr/>
          </p:nvSpPr>
          <p:spPr>
            <a:xfrm>
              <a:off x="4343780" y="40359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3" name="object 32">
              <a:extLst>
                <a:ext uri="{FF2B5EF4-FFF2-40B4-BE49-F238E27FC236}">
                  <a16:creationId xmlns:a16="http://schemas.microsoft.com/office/drawing/2014/main" id="{CA9C48A3-4026-4146-9A22-D50B6C00A2C6}"/>
                </a:ext>
              </a:extLst>
            </p:cNvPr>
            <p:cNvGrpSpPr/>
            <p:nvPr/>
          </p:nvGrpSpPr>
          <p:grpSpPr>
            <a:xfrm>
              <a:off x="4181602" y="4791202"/>
              <a:ext cx="477520" cy="477520"/>
              <a:chOff x="4181602" y="4791202"/>
              <a:chExt cx="477520" cy="477520"/>
            </a:xfrm>
          </p:grpSpPr>
          <p:sp>
            <p:nvSpPr>
              <p:cNvPr id="104" name="object 33">
                <a:extLst>
                  <a:ext uri="{FF2B5EF4-FFF2-40B4-BE49-F238E27FC236}">
                    <a16:creationId xmlns:a16="http://schemas.microsoft.com/office/drawing/2014/main" id="{FD645205-6676-4B10-9285-73AFD4969419}"/>
                  </a:ext>
                </a:extLst>
              </p:cNvPr>
              <p:cNvSpPr/>
              <p:nvPr/>
            </p:nvSpPr>
            <p:spPr>
              <a:xfrm>
                <a:off x="4191762" y="4801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34">
                <a:extLst>
                  <a:ext uri="{FF2B5EF4-FFF2-40B4-BE49-F238E27FC236}">
                    <a16:creationId xmlns:a16="http://schemas.microsoft.com/office/drawing/2014/main" id="{4A248DD6-FAE7-406A-B79E-24C1295F07F6}"/>
                  </a:ext>
                </a:extLst>
              </p:cNvPr>
              <p:cNvSpPr/>
              <p:nvPr/>
            </p:nvSpPr>
            <p:spPr>
              <a:xfrm>
                <a:off x="4191762" y="48013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6" name="object 35">
              <a:extLst>
                <a:ext uri="{FF2B5EF4-FFF2-40B4-BE49-F238E27FC236}">
                  <a16:creationId xmlns:a16="http://schemas.microsoft.com/office/drawing/2014/main" id="{26DE9520-9449-4098-BAF2-DE30B69F7128}"/>
                </a:ext>
              </a:extLst>
            </p:cNvPr>
            <p:cNvSpPr txBox="1"/>
            <p:nvPr/>
          </p:nvSpPr>
          <p:spPr>
            <a:xfrm>
              <a:off x="4343780" y="48741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07" name="object 36">
              <a:extLst>
                <a:ext uri="{FF2B5EF4-FFF2-40B4-BE49-F238E27FC236}">
                  <a16:creationId xmlns:a16="http://schemas.microsoft.com/office/drawing/2014/main" id="{D7E5904C-B25B-4659-B563-F59425CFBBB8}"/>
                </a:ext>
              </a:extLst>
            </p:cNvPr>
            <p:cNvGrpSpPr/>
            <p:nvPr/>
          </p:nvGrpSpPr>
          <p:grpSpPr>
            <a:xfrm>
              <a:off x="5172202" y="3953002"/>
              <a:ext cx="477520" cy="477520"/>
              <a:chOff x="5172202" y="3953002"/>
              <a:chExt cx="477520" cy="477520"/>
            </a:xfrm>
          </p:grpSpPr>
          <p:sp>
            <p:nvSpPr>
              <p:cNvPr id="108" name="object 37">
                <a:extLst>
                  <a:ext uri="{FF2B5EF4-FFF2-40B4-BE49-F238E27FC236}">
                    <a16:creationId xmlns:a16="http://schemas.microsoft.com/office/drawing/2014/main" id="{F1787D26-3271-48A4-BCC2-A1557D9992CE}"/>
                  </a:ext>
                </a:extLst>
              </p:cNvPr>
              <p:cNvSpPr/>
              <p:nvPr/>
            </p:nvSpPr>
            <p:spPr>
              <a:xfrm>
                <a:off x="51823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38">
                <a:extLst>
                  <a:ext uri="{FF2B5EF4-FFF2-40B4-BE49-F238E27FC236}">
                    <a16:creationId xmlns:a16="http://schemas.microsoft.com/office/drawing/2014/main" id="{FAA772ED-6E2A-446F-9387-857612BE1906}"/>
                  </a:ext>
                </a:extLst>
              </p:cNvPr>
              <p:cNvSpPr/>
              <p:nvPr/>
            </p:nvSpPr>
            <p:spPr>
              <a:xfrm>
                <a:off x="5182362" y="3963162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0" name="object 39">
              <a:extLst>
                <a:ext uri="{FF2B5EF4-FFF2-40B4-BE49-F238E27FC236}">
                  <a16:creationId xmlns:a16="http://schemas.microsoft.com/office/drawing/2014/main" id="{D762D2EA-A5E4-46AF-822F-1B4EF668353F}"/>
                </a:ext>
              </a:extLst>
            </p:cNvPr>
            <p:cNvSpPr txBox="1"/>
            <p:nvPr/>
          </p:nvSpPr>
          <p:spPr>
            <a:xfrm>
              <a:off x="5334380" y="40359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1" name="object 40">
              <a:extLst>
                <a:ext uri="{FF2B5EF4-FFF2-40B4-BE49-F238E27FC236}">
                  <a16:creationId xmlns:a16="http://schemas.microsoft.com/office/drawing/2014/main" id="{111E7A42-820A-43B2-8E7A-34CEC7820AB3}"/>
                </a:ext>
              </a:extLst>
            </p:cNvPr>
            <p:cNvGrpSpPr/>
            <p:nvPr/>
          </p:nvGrpSpPr>
          <p:grpSpPr>
            <a:xfrm>
              <a:off x="5553202" y="3191001"/>
              <a:ext cx="477520" cy="477520"/>
              <a:chOff x="5553202" y="3191001"/>
              <a:chExt cx="477520" cy="477520"/>
            </a:xfrm>
          </p:grpSpPr>
          <p:sp>
            <p:nvSpPr>
              <p:cNvPr id="112" name="object 41">
                <a:extLst>
                  <a:ext uri="{FF2B5EF4-FFF2-40B4-BE49-F238E27FC236}">
                    <a16:creationId xmlns:a16="http://schemas.microsoft.com/office/drawing/2014/main" id="{D0BAC9C4-16C5-46C4-97F2-A01381206BD6}"/>
                  </a:ext>
                </a:extLst>
              </p:cNvPr>
              <p:cNvSpPr/>
              <p:nvPr/>
            </p:nvSpPr>
            <p:spPr>
              <a:xfrm>
                <a:off x="5563362" y="3201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42">
                <a:extLst>
                  <a:ext uri="{FF2B5EF4-FFF2-40B4-BE49-F238E27FC236}">
                    <a16:creationId xmlns:a16="http://schemas.microsoft.com/office/drawing/2014/main" id="{B03890E9-273C-4527-9948-3D90FFA92CE6}"/>
                  </a:ext>
                </a:extLst>
              </p:cNvPr>
              <p:cNvSpPr/>
              <p:nvPr/>
            </p:nvSpPr>
            <p:spPr>
              <a:xfrm>
                <a:off x="5563362" y="320116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0" y="228600"/>
                    </a:moveTo>
                    <a:lnTo>
                      <a:pt x="4644" y="182533"/>
                    </a:lnTo>
                    <a:lnTo>
                      <a:pt x="17966" y="139624"/>
                    </a:lnTo>
                    <a:lnTo>
                      <a:pt x="39045" y="100793"/>
                    </a:lnTo>
                    <a:lnTo>
                      <a:pt x="66960" y="66960"/>
                    </a:lnTo>
                    <a:lnTo>
                      <a:pt x="100793" y="39045"/>
                    </a:lnTo>
                    <a:lnTo>
                      <a:pt x="139624" y="17966"/>
                    </a:lnTo>
                    <a:lnTo>
                      <a:pt x="182533" y="4644"/>
                    </a:lnTo>
                    <a:lnTo>
                      <a:pt x="228600" y="0"/>
                    </a:lnTo>
                    <a:lnTo>
                      <a:pt x="274666" y="4644"/>
                    </a:lnTo>
                    <a:lnTo>
                      <a:pt x="317575" y="17966"/>
                    </a:lnTo>
                    <a:lnTo>
                      <a:pt x="356406" y="39045"/>
                    </a:lnTo>
                    <a:lnTo>
                      <a:pt x="390239" y="66960"/>
                    </a:lnTo>
                    <a:lnTo>
                      <a:pt x="418154" y="100793"/>
                    </a:lnTo>
                    <a:lnTo>
                      <a:pt x="439233" y="139624"/>
                    </a:lnTo>
                    <a:lnTo>
                      <a:pt x="452555" y="182533"/>
                    </a:lnTo>
                    <a:lnTo>
                      <a:pt x="457200" y="228600"/>
                    </a:lnTo>
                    <a:lnTo>
                      <a:pt x="452555" y="274666"/>
                    </a:lnTo>
                    <a:lnTo>
                      <a:pt x="439233" y="317575"/>
                    </a:lnTo>
                    <a:lnTo>
                      <a:pt x="418154" y="356406"/>
                    </a:lnTo>
                    <a:lnTo>
                      <a:pt x="390239" y="390239"/>
                    </a:lnTo>
                    <a:lnTo>
                      <a:pt x="356406" y="418154"/>
                    </a:lnTo>
                    <a:lnTo>
                      <a:pt x="317575" y="439233"/>
                    </a:lnTo>
                    <a:lnTo>
                      <a:pt x="274666" y="452555"/>
                    </a:lnTo>
                    <a:lnTo>
                      <a:pt x="228600" y="457200"/>
                    </a:lnTo>
                    <a:lnTo>
                      <a:pt x="182533" y="452555"/>
                    </a:lnTo>
                    <a:lnTo>
                      <a:pt x="139624" y="439233"/>
                    </a:lnTo>
                    <a:lnTo>
                      <a:pt x="100793" y="418154"/>
                    </a:lnTo>
                    <a:lnTo>
                      <a:pt x="66960" y="390239"/>
                    </a:lnTo>
                    <a:lnTo>
                      <a:pt x="39045" y="356406"/>
                    </a:lnTo>
                    <a:lnTo>
                      <a:pt x="17966" y="317575"/>
                    </a:lnTo>
                    <a:lnTo>
                      <a:pt x="4644" y="274666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98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4" name="object 43">
              <a:extLst>
                <a:ext uri="{FF2B5EF4-FFF2-40B4-BE49-F238E27FC236}">
                  <a16:creationId xmlns:a16="http://schemas.microsoft.com/office/drawing/2014/main" id="{8DF4AB91-3F25-4B75-91F1-F16F82AE6518}"/>
                </a:ext>
              </a:extLst>
            </p:cNvPr>
            <p:cNvSpPr txBox="1"/>
            <p:nvPr/>
          </p:nvSpPr>
          <p:spPr>
            <a:xfrm>
              <a:off x="5715761" y="32736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15" name="object 44">
              <a:extLst>
                <a:ext uri="{FF2B5EF4-FFF2-40B4-BE49-F238E27FC236}">
                  <a16:creationId xmlns:a16="http://schemas.microsoft.com/office/drawing/2014/main" id="{67D0F1A5-AD6D-4DE6-A5B8-101AE8C587FF}"/>
                </a:ext>
              </a:extLst>
            </p:cNvPr>
            <p:cNvGrpSpPr/>
            <p:nvPr/>
          </p:nvGrpSpPr>
          <p:grpSpPr>
            <a:xfrm>
              <a:off x="2743961" y="2644139"/>
              <a:ext cx="3816985" cy="3529329"/>
              <a:chOff x="2743961" y="2644139"/>
              <a:chExt cx="3816985" cy="3529329"/>
            </a:xfrm>
          </p:grpSpPr>
          <p:sp>
            <p:nvSpPr>
              <p:cNvPr id="116" name="object 45">
                <a:extLst>
                  <a:ext uri="{FF2B5EF4-FFF2-40B4-BE49-F238E27FC236}">
                    <a16:creationId xmlns:a16="http://schemas.microsoft.com/office/drawing/2014/main" id="{649B2081-4FF9-408D-94B6-86DC4524FFBA}"/>
                  </a:ext>
                </a:extLst>
              </p:cNvPr>
              <p:cNvSpPr/>
              <p:nvPr/>
            </p:nvSpPr>
            <p:spPr>
              <a:xfrm>
                <a:off x="3956303" y="2644139"/>
                <a:ext cx="751331" cy="45415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46">
                <a:extLst>
                  <a:ext uri="{FF2B5EF4-FFF2-40B4-BE49-F238E27FC236}">
                    <a16:creationId xmlns:a16="http://schemas.microsoft.com/office/drawing/2014/main" id="{F81E4BDA-2893-4B19-B78C-B37D975E9228}"/>
                  </a:ext>
                </a:extLst>
              </p:cNvPr>
              <p:cNvSpPr/>
              <p:nvPr/>
            </p:nvSpPr>
            <p:spPr>
              <a:xfrm>
                <a:off x="3422903" y="3191255"/>
                <a:ext cx="443484" cy="51663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47">
                <a:extLst>
                  <a:ext uri="{FF2B5EF4-FFF2-40B4-BE49-F238E27FC236}">
                    <a16:creationId xmlns:a16="http://schemas.microsoft.com/office/drawing/2014/main" id="{2948EE1F-F88D-4F92-833F-C0BD7217842B}"/>
                  </a:ext>
                </a:extLst>
              </p:cNvPr>
              <p:cNvSpPr/>
              <p:nvPr/>
            </p:nvSpPr>
            <p:spPr>
              <a:xfrm>
                <a:off x="2880359" y="3802379"/>
                <a:ext cx="452627" cy="60045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48">
                <a:extLst>
                  <a:ext uri="{FF2B5EF4-FFF2-40B4-BE49-F238E27FC236}">
                    <a16:creationId xmlns:a16="http://schemas.microsoft.com/office/drawing/2014/main" id="{14E7A6B2-2C32-4A16-BC8F-1CD34A781E07}"/>
                  </a:ext>
                </a:extLst>
              </p:cNvPr>
              <p:cNvSpPr/>
              <p:nvPr/>
            </p:nvSpPr>
            <p:spPr>
              <a:xfrm>
                <a:off x="2804159" y="4634483"/>
                <a:ext cx="336804" cy="60655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49">
                <a:extLst>
                  <a:ext uri="{FF2B5EF4-FFF2-40B4-BE49-F238E27FC236}">
                    <a16:creationId xmlns:a16="http://schemas.microsoft.com/office/drawing/2014/main" id="{6C70DCA6-FAB6-4D17-A674-6639CD2FE22E}"/>
                  </a:ext>
                </a:extLst>
              </p:cNvPr>
              <p:cNvSpPr/>
              <p:nvPr/>
            </p:nvSpPr>
            <p:spPr>
              <a:xfrm>
                <a:off x="4794504" y="2805683"/>
                <a:ext cx="336803" cy="597408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50">
                <a:extLst>
                  <a:ext uri="{FF2B5EF4-FFF2-40B4-BE49-F238E27FC236}">
                    <a16:creationId xmlns:a16="http://schemas.microsoft.com/office/drawing/2014/main" id="{5E8BC78E-F9AB-4D1D-BC16-837F105DC865}"/>
                  </a:ext>
                </a:extLst>
              </p:cNvPr>
              <p:cNvSpPr/>
              <p:nvPr/>
            </p:nvSpPr>
            <p:spPr>
              <a:xfrm>
                <a:off x="4251959" y="3497579"/>
                <a:ext cx="454151" cy="67665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51">
                <a:extLst>
                  <a:ext uri="{FF2B5EF4-FFF2-40B4-BE49-F238E27FC236}">
                    <a16:creationId xmlns:a16="http://schemas.microsoft.com/office/drawing/2014/main" id="{61ABCD40-9997-41B2-B8B5-3888A4D12E67}"/>
                  </a:ext>
                </a:extLst>
              </p:cNvPr>
              <p:cNvSpPr/>
              <p:nvPr/>
            </p:nvSpPr>
            <p:spPr>
              <a:xfrm>
                <a:off x="4251959" y="4408932"/>
                <a:ext cx="336803" cy="603504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52">
                <a:extLst>
                  <a:ext uri="{FF2B5EF4-FFF2-40B4-BE49-F238E27FC236}">
                    <a16:creationId xmlns:a16="http://schemas.microsoft.com/office/drawing/2014/main" id="{E5AE58C9-64BA-49F8-8224-6B2324C73F54}"/>
                  </a:ext>
                </a:extLst>
              </p:cNvPr>
              <p:cNvSpPr/>
              <p:nvPr/>
            </p:nvSpPr>
            <p:spPr>
              <a:xfrm>
                <a:off x="4896611" y="3497579"/>
                <a:ext cx="519684" cy="74371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53">
                <a:extLst>
                  <a:ext uri="{FF2B5EF4-FFF2-40B4-BE49-F238E27FC236}">
                    <a16:creationId xmlns:a16="http://schemas.microsoft.com/office/drawing/2014/main" id="{E5D53CB1-A899-456B-B807-F0A784CD9F62}"/>
                  </a:ext>
                </a:extLst>
              </p:cNvPr>
              <p:cNvSpPr/>
              <p:nvPr/>
            </p:nvSpPr>
            <p:spPr>
              <a:xfrm>
                <a:off x="5422391" y="2801111"/>
                <a:ext cx="537972" cy="611124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54">
                <a:extLst>
                  <a:ext uri="{FF2B5EF4-FFF2-40B4-BE49-F238E27FC236}">
                    <a16:creationId xmlns:a16="http://schemas.microsoft.com/office/drawing/2014/main" id="{3A207BAD-7564-4D9A-A4DD-BDBC7911EE30}"/>
                  </a:ext>
                </a:extLst>
              </p:cNvPr>
              <p:cNvSpPr/>
              <p:nvPr/>
            </p:nvSpPr>
            <p:spPr>
              <a:xfrm>
                <a:off x="5733288" y="2644139"/>
                <a:ext cx="827532" cy="454151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55">
                <a:extLst>
                  <a:ext uri="{FF2B5EF4-FFF2-40B4-BE49-F238E27FC236}">
                    <a16:creationId xmlns:a16="http://schemas.microsoft.com/office/drawing/2014/main" id="{794A819C-2844-47B5-B451-125F3C52386D}"/>
                  </a:ext>
                </a:extLst>
              </p:cNvPr>
              <p:cNvSpPr/>
              <p:nvPr/>
            </p:nvSpPr>
            <p:spPr>
              <a:xfrm>
                <a:off x="2743961" y="5791961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457200" y="0"/>
                    </a:moveTo>
                    <a:lnTo>
                      <a:pt x="0" y="0"/>
                    </a:lnTo>
                    <a:lnTo>
                      <a:pt x="0" y="381000"/>
                    </a:lnTo>
                    <a:lnTo>
                      <a:pt x="457200" y="38100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7" name="object 56">
              <a:extLst>
                <a:ext uri="{FF2B5EF4-FFF2-40B4-BE49-F238E27FC236}">
                  <a16:creationId xmlns:a16="http://schemas.microsoft.com/office/drawing/2014/main" id="{45E92C50-1F0E-4DBA-98F3-9075856A6E6C}"/>
                </a:ext>
              </a:extLst>
            </p:cNvPr>
            <p:cNvSpPr txBox="1"/>
            <p:nvPr/>
          </p:nvSpPr>
          <p:spPr>
            <a:xfrm>
              <a:off x="2743961" y="5791961"/>
              <a:ext cx="457200" cy="381000"/>
            </a:xfrm>
            <a:prstGeom prst="rect">
              <a:avLst/>
            </a:prstGeom>
            <a:ln w="19812">
              <a:solidFill>
                <a:srgbClr val="525877"/>
              </a:solidFill>
            </a:ln>
          </p:spPr>
          <p:txBody>
            <a:bodyPr vert="horz" wrap="square" lIns="0" tIns="476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28" name="object 57">
              <a:extLst>
                <a:ext uri="{FF2B5EF4-FFF2-40B4-BE49-F238E27FC236}">
                  <a16:creationId xmlns:a16="http://schemas.microsoft.com/office/drawing/2014/main" id="{90770986-0B86-4E27-BAD5-5D44CF0CD361}"/>
                </a:ext>
              </a:extLst>
            </p:cNvPr>
            <p:cNvSpPr/>
            <p:nvPr/>
          </p:nvSpPr>
          <p:spPr>
            <a:xfrm>
              <a:off x="4191761" y="563956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58">
              <a:extLst>
                <a:ext uri="{FF2B5EF4-FFF2-40B4-BE49-F238E27FC236}">
                  <a16:creationId xmlns:a16="http://schemas.microsoft.com/office/drawing/2014/main" id="{9BF4C13B-2FD4-496D-ABAE-F230A55FE9AA}"/>
                </a:ext>
              </a:extLst>
            </p:cNvPr>
            <p:cNvSpPr txBox="1"/>
            <p:nvPr/>
          </p:nvSpPr>
          <p:spPr>
            <a:xfrm>
              <a:off x="4191761" y="5639561"/>
              <a:ext cx="457200" cy="381000"/>
            </a:xfrm>
            <a:prstGeom prst="rect">
              <a:avLst/>
            </a:prstGeom>
            <a:ln w="19811">
              <a:solidFill>
                <a:srgbClr val="525877"/>
              </a:solidFill>
            </a:ln>
          </p:spPr>
          <p:txBody>
            <a:bodyPr vert="horz" wrap="square" lIns="0" tIns="4762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5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30" name="object 59">
              <a:extLst>
                <a:ext uri="{FF2B5EF4-FFF2-40B4-BE49-F238E27FC236}">
                  <a16:creationId xmlns:a16="http://schemas.microsoft.com/office/drawing/2014/main" id="{B3C19BD0-88E2-43BF-8AD8-085F362FE546}"/>
                </a:ext>
              </a:extLst>
            </p:cNvPr>
            <p:cNvSpPr/>
            <p:nvPr/>
          </p:nvSpPr>
          <p:spPr>
            <a:xfrm>
              <a:off x="5334761" y="487756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60">
              <a:extLst>
                <a:ext uri="{FF2B5EF4-FFF2-40B4-BE49-F238E27FC236}">
                  <a16:creationId xmlns:a16="http://schemas.microsoft.com/office/drawing/2014/main" id="{7AF17D99-2034-429C-B623-9AFB81A26A1F}"/>
                </a:ext>
              </a:extLst>
            </p:cNvPr>
            <p:cNvSpPr txBox="1"/>
            <p:nvPr/>
          </p:nvSpPr>
          <p:spPr>
            <a:xfrm>
              <a:off x="5334761" y="4877561"/>
              <a:ext cx="457200" cy="381000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32" name="object 61">
              <a:extLst>
                <a:ext uri="{FF2B5EF4-FFF2-40B4-BE49-F238E27FC236}">
                  <a16:creationId xmlns:a16="http://schemas.microsoft.com/office/drawing/2014/main" id="{5208458F-426E-4348-A7C3-28B3F174B5E9}"/>
                </a:ext>
              </a:extLst>
            </p:cNvPr>
            <p:cNvSpPr/>
            <p:nvPr/>
          </p:nvSpPr>
          <p:spPr>
            <a:xfrm>
              <a:off x="6249161" y="403936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199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199" y="3810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62">
              <a:extLst>
                <a:ext uri="{FF2B5EF4-FFF2-40B4-BE49-F238E27FC236}">
                  <a16:creationId xmlns:a16="http://schemas.microsoft.com/office/drawing/2014/main" id="{8FCE25B6-F85C-43D4-AB27-CDBDC4905904}"/>
                </a:ext>
              </a:extLst>
            </p:cNvPr>
            <p:cNvSpPr txBox="1"/>
            <p:nvPr/>
          </p:nvSpPr>
          <p:spPr>
            <a:xfrm>
              <a:off x="6249161" y="4039361"/>
              <a:ext cx="457200" cy="381000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34" name="object 63">
              <a:extLst>
                <a:ext uri="{FF2B5EF4-FFF2-40B4-BE49-F238E27FC236}">
                  <a16:creationId xmlns:a16="http://schemas.microsoft.com/office/drawing/2014/main" id="{8002FE83-8916-4700-80C3-3065C4B36256}"/>
                </a:ext>
              </a:extLst>
            </p:cNvPr>
            <p:cNvSpPr txBox="1"/>
            <p:nvPr/>
          </p:nvSpPr>
          <p:spPr>
            <a:xfrm>
              <a:off x="6401561" y="2820161"/>
              <a:ext cx="457200" cy="381000"/>
            </a:xfrm>
            <a:prstGeom prst="rect">
              <a:avLst/>
            </a:prstGeom>
            <a:solidFill>
              <a:srgbClr val="080808"/>
            </a:solidFill>
            <a:ln w="19811">
              <a:solidFill>
                <a:srgbClr val="525877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135" name="object 64">
              <a:extLst>
                <a:ext uri="{FF2B5EF4-FFF2-40B4-BE49-F238E27FC236}">
                  <a16:creationId xmlns:a16="http://schemas.microsoft.com/office/drawing/2014/main" id="{9690D021-F951-49D6-84F4-1BA9B8434424}"/>
                </a:ext>
              </a:extLst>
            </p:cNvPr>
            <p:cNvGrpSpPr/>
            <p:nvPr/>
          </p:nvGrpSpPr>
          <p:grpSpPr>
            <a:xfrm>
              <a:off x="2804160" y="3570732"/>
              <a:ext cx="3842385" cy="2432685"/>
              <a:chOff x="2804160" y="3570732"/>
              <a:chExt cx="3842385" cy="2432685"/>
            </a:xfrm>
          </p:grpSpPr>
          <p:sp>
            <p:nvSpPr>
              <p:cNvPr id="136" name="object 65">
                <a:extLst>
                  <a:ext uri="{FF2B5EF4-FFF2-40B4-BE49-F238E27FC236}">
                    <a16:creationId xmlns:a16="http://schemas.microsoft.com/office/drawing/2014/main" id="{81FE8780-6E81-40B0-A91E-A394B5980578}"/>
                  </a:ext>
                </a:extLst>
              </p:cNvPr>
              <p:cNvSpPr/>
              <p:nvPr/>
            </p:nvSpPr>
            <p:spPr>
              <a:xfrm>
                <a:off x="5890260" y="3570732"/>
                <a:ext cx="755904" cy="679703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66">
                <a:extLst>
                  <a:ext uri="{FF2B5EF4-FFF2-40B4-BE49-F238E27FC236}">
                    <a16:creationId xmlns:a16="http://schemas.microsoft.com/office/drawing/2014/main" id="{6ACAD630-6DBE-4CA0-A695-D46573E07C14}"/>
                  </a:ext>
                </a:extLst>
              </p:cNvPr>
              <p:cNvSpPr/>
              <p:nvPr/>
            </p:nvSpPr>
            <p:spPr>
              <a:xfrm>
                <a:off x="5344667" y="4404360"/>
                <a:ext cx="387096" cy="684276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67">
                <a:extLst>
                  <a:ext uri="{FF2B5EF4-FFF2-40B4-BE49-F238E27FC236}">
                    <a16:creationId xmlns:a16="http://schemas.microsoft.com/office/drawing/2014/main" id="{C5A7560C-9DC5-4C55-A718-71D007641171}"/>
                  </a:ext>
                </a:extLst>
              </p:cNvPr>
              <p:cNvSpPr/>
              <p:nvPr/>
            </p:nvSpPr>
            <p:spPr>
              <a:xfrm>
                <a:off x="4251960" y="5247132"/>
                <a:ext cx="336803" cy="603504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68">
                <a:extLst>
                  <a:ext uri="{FF2B5EF4-FFF2-40B4-BE49-F238E27FC236}">
                    <a16:creationId xmlns:a16="http://schemas.microsoft.com/office/drawing/2014/main" id="{2E95DDB0-4EC6-44B1-9EDD-2FBD0F4ABA19}"/>
                  </a:ext>
                </a:extLst>
              </p:cNvPr>
              <p:cNvSpPr/>
              <p:nvPr/>
            </p:nvSpPr>
            <p:spPr>
              <a:xfrm>
                <a:off x="2804160" y="5475732"/>
                <a:ext cx="336804" cy="527304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0" name="object 70">
              <a:extLst>
                <a:ext uri="{FF2B5EF4-FFF2-40B4-BE49-F238E27FC236}">
                  <a16:creationId xmlns:a16="http://schemas.microsoft.com/office/drawing/2014/main" id="{7714A199-385D-410A-94E2-99D18C405792}"/>
                </a:ext>
              </a:extLst>
            </p:cNvPr>
            <p:cNvSpPr txBox="1"/>
            <p:nvPr/>
          </p:nvSpPr>
          <p:spPr>
            <a:xfrm>
              <a:off x="610362" y="23629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marL="298450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soon$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41" name="object 71">
              <a:extLst>
                <a:ext uri="{FF2B5EF4-FFF2-40B4-BE49-F238E27FC236}">
                  <a16:creationId xmlns:a16="http://schemas.microsoft.com/office/drawing/2014/main" id="{44AFA4A3-288E-454F-BE88-F5A5F51D1820}"/>
                </a:ext>
              </a:extLst>
            </p:cNvPr>
            <p:cNvSpPr txBox="1"/>
            <p:nvPr/>
          </p:nvSpPr>
          <p:spPr>
            <a:xfrm>
              <a:off x="610362" y="28963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marL="354965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oon$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2" name="object 72">
              <a:extLst>
                <a:ext uri="{FF2B5EF4-FFF2-40B4-BE49-F238E27FC236}">
                  <a16:creationId xmlns:a16="http://schemas.microsoft.com/office/drawing/2014/main" id="{B47BCE61-B1A8-4593-8ABB-B8735CF508DC}"/>
                </a:ext>
              </a:extLst>
            </p:cNvPr>
            <p:cNvSpPr txBox="1"/>
            <p:nvPr/>
          </p:nvSpPr>
          <p:spPr>
            <a:xfrm>
              <a:off x="610362" y="44965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5" dirty="0">
                  <a:solidFill>
                    <a:srgbClr val="FFFFFF"/>
                  </a:solidFill>
                  <a:latin typeface="Arial"/>
                  <a:cs typeface="Arial"/>
                </a:rPr>
                <a:t>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3" name="object 73">
              <a:extLst>
                <a:ext uri="{FF2B5EF4-FFF2-40B4-BE49-F238E27FC236}">
                  <a16:creationId xmlns:a16="http://schemas.microsoft.com/office/drawing/2014/main" id="{54FB9699-6476-40D1-B256-8CAA6585FC62}"/>
                </a:ext>
              </a:extLst>
            </p:cNvPr>
            <p:cNvSpPr txBox="1"/>
            <p:nvPr/>
          </p:nvSpPr>
          <p:spPr>
            <a:xfrm>
              <a:off x="610362" y="39631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n$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4" name="object 74">
              <a:extLst>
                <a:ext uri="{FF2B5EF4-FFF2-40B4-BE49-F238E27FC236}">
                  <a16:creationId xmlns:a16="http://schemas.microsoft.com/office/drawing/2014/main" id="{D32FCA28-9BA1-4430-B6C0-B4FCBBD09071}"/>
                </a:ext>
              </a:extLst>
            </p:cNvPr>
            <p:cNvSpPr txBox="1"/>
            <p:nvPr/>
          </p:nvSpPr>
          <p:spPr>
            <a:xfrm>
              <a:off x="610362" y="3429761"/>
              <a:ext cx="1219200" cy="457200"/>
            </a:xfrm>
            <a:prstGeom prst="rect">
              <a:avLst/>
            </a:prstGeom>
            <a:solidFill>
              <a:srgbClr val="00B0F0"/>
            </a:solidFill>
            <a:ln w="19812">
              <a:solidFill>
                <a:srgbClr val="525877"/>
              </a:solidFill>
            </a:ln>
          </p:spPr>
          <p:txBody>
            <a:bodyPr vert="horz" wrap="square" lIns="0" tIns="850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70"/>
                </a:spcBef>
              </a:pPr>
              <a:r>
                <a:rPr sz="1800" spc="-10" dirty="0">
                  <a:solidFill>
                    <a:srgbClr val="FFFFFF"/>
                  </a:solidFill>
                  <a:latin typeface="Arial"/>
                  <a:cs typeface="Arial"/>
                </a:rPr>
                <a:t>on$</a:t>
              </a:r>
              <a:endParaRPr sz="1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91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1800" dirty="0">
                    <a:solidFill>
                      <a:srgbClr val="080808"/>
                    </a:solidFill>
                  </a:rPr>
                  <a:t>More Rules</a:t>
                </a:r>
              </a:p>
              <a:p>
                <a:pPr lvl="1" algn="just"/>
                <a:r>
                  <a:rPr lang="en-US" altLang="en-US" sz="1600" dirty="0">
                    <a:solidFill>
                      <a:srgbClr val="080808"/>
                    </a:solidFill>
                  </a:rPr>
                  <a:t>An element in level </a:t>
                </a:r>
                <a:r>
                  <a:rPr lang="en-US" altLang="en-US" sz="1600" dirty="0" err="1">
                    <a:solidFill>
                      <a:srgbClr val="080808"/>
                    </a:solidFill>
                  </a:rPr>
                  <a:t>i</a:t>
                </a:r>
                <a:r>
                  <a:rPr lang="en-US" altLang="en-US" sz="1600" dirty="0">
                    <a:solidFill>
                      <a:srgbClr val="080808"/>
                    </a:solidFill>
                  </a:rPr>
                  <a:t> points (via down pointer)  to the element with the same key in the level  below.</a:t>
                </a:r>
              </a:p>
              <a:p>
                <a:pPr lvl="1" algn="just"/>
                <a:r>
                  <a:rPr lang="en-US" altLang="en-US" sz="1600" dirty="0">
                    <a:solidFill>
                      <a:srgbClr val="080808"/>
                    </a:solidFill>
                  </a:rPr>
                  <a:t>In each level the keys -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en-US" sz="16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en-US" sz="16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rgbClr val="080808"/>
                    </a:solidFill>
                  </a:rPr>
                  <a:t>appear. </a:t>
                </a:r>
              </a:p>
              <a:p>
                <a:pPr lvl="1" algn="just"/>
                <a:r>
                  <a:rPr lang="en-US" altLang="en-US" sz="1600" dirty="0">
                    <a:solidFill>
                      <a:srgbClr val="080808"/>
                    </a:solidFill>
                  </a:rPr>
                  <a:t>Top points to the smallest element in the  highest level.</a:t>
                </a:r>
                <a:endParaRPr lang="en-US" altLang="en-US" sz="24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677" t="-741" r="-4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547664" y="3389769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23636" t="-1724" r="-1818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7092280" y="2938406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Pointer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6" name="Speech Bubble: Oval 65">
            <a:extLst>
              <a:ext uri="{FF2B5EF4-FFF2-40B4-BE49-F238E27FC236}">
                <a16:creationId xmlns:a16="http://schemas.microsoft.com/office/drawing/2014/main" id="{8A525D47-8909-4E40-9C5C-CF15ABB2CD74}"/>
              </a:ext>
            </a:extLst>
          </p:cNvPr>
          <p:cNvSpPr/>
          <p:nvPr/>
        </p:nvSpPr>
        <p:spPr>
          <a:xfrm>
            <a:off x="5009613" y="3247696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 Pointer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8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619672" y="375331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3448" r="-1818" b="-18966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023020" y="2060848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117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1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	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  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  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619672" y="375331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3448" r="-1818" b="-18966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1724" r="-1818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5895082" y="2550465"/>
            <a:ext cx="1080120" cy="633957"/>
          </a:xfrm>
          <a:prstGeom prst="wedgeEllipseCallout">
            <a:avLst>
              <a:gd name="adj1" fmla="val 67351"/>
              <a:gd name="adj2" fmla="val 344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117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D7C3E9-2FFC-48AC-8EDF-C365B88AA3F1}"/>
              </a:ext>
            </a:extLst>
          </p:cNvPr>
          <p:cNvSpPr/>
          <p:nvPr/>
        </p:nvSpPr>
        <p:spPr>
          <a:xfrm>
            <a:off x="2562660" y="3825766"/>
            <a:ext cx="4847133" cy="1612096"/>
          </a:xfrm>
          <a:custGeom>
            <a:avLst/>
            <a:gdLst>
              <a:gd name="connsiteX0" fmla="*/ 12374 w 4847133"/>
              <a:gd name="connsiteY0" fmla="*/ 0 h 1612096"/>
              <a:gd name="connsiteX1" fmla="*/ 453809 w 4847133"/>
              <a:gd name="connsiteY1" fmla="*/ 367862 h 1612096"/>
              <a:gd name="connsiteX2" fmla="*/ 2986802 w 4847133"/>
              <a:gd name="connsiteY2" fmla="*/ 399393 h 1612096"/>
              <a:gd name="connsiteX3" fmla="*/ 3186499 w 4847133"/>
              <a:gd name="connsiteY3" fmla="*/ 1030013 h 1612096"/>
              <a:gd name="connsiteX4" fmla="*/ 3281092 w 4847133"/>
              <a:gd name="connsiteY4" fmla="*/ 1008993 h 1612096"/>
              <a:gd name="connsiteX5" fmla="*/ 3606912 w 4847133"/>
              <a:gd name="connsiteY5" fmla="*/ 987972 h 1612096"/>
              <a:gd name="connsiteX6" fmla="*/ 3880181 w 4847133"/>
              <a:gd name="connsiteY6" fmla="*/ 1145627 h 1612096"/>
              <a:gd name="connsiteX7" fmla="*/ 3806609 w 4847133"/>
              <a:gd name="connsiteY7" fmla="*/ 1292772 h 1612096"/>
              <a:gd name="connsiteX8" fmla="*/ 3785588 w 4847133"/>
              <a:gd name="connsiteY8" fmla="*/ 1460937 h 1612096"/>
              <a:gd name="connsiteX9" fmla="*/ 3785588 w 4847133"/>
              <a:gd name="connsiteY9" fmla="*/ 1524000 h 1612096"/>
              <a:gd name="connsiteX10" fmla="*/ 3785588 w 4847133"/>
              <a:gd name="connsiteY10" fmla="*/ 1608082 h 1612096"/>
              <a:gd name="connsiteX11" fmla="*/ 4363657 w 4847133"/>
              <a:gd name="connsiteY11" fmla="*/ 1576551 h 1612096"/>
              <a:gd name="connsiteX12" fmla="*/ 4710499 w 4847133"/>
              <a:gd name="connsiteY12" fmla="*/ 1387365 h 1612096"/>
              <a:gd name="connsiteX13" fmla="*/ 4847133 w 4847133"/>
              <a:gd name="connsiteY13" fmla="*/ 1502979 h 1612096"/>
              <a:gd name="connsiteX14" fmla="*/ 4847133 w 4847133"/>
              <a:gd name="connsiteY14" fmla="*/ 1502979 h 161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47133" h="1612096">
                <a:moveTo>
                  <a:pt x="12374" y="0"/>
                </a:moveTo>
                <a:cubicBezTo>
                  <a:pt x="-14778" y="150648"/>
                  <a:pt x="-41929" y="301296"/>
                  <a:pt x="453809" y="367862"/>
                </a:cubicBezTo>
                <a:cubicBezTo>
                  <a:pt x="949547" y="434428"/>
                  <a:pt x="2531354" y="289035"/>
                  <a:pt x="2986802" y="399393"/>
                </a:cubicBezTo>
                <a:cubicBezTo>
                  <a:pt x="3442250" y="509752"/>
                  <a:pt x="3137451" y="928413"/>
                  <a:pt x="3186499" y="1030013"/>
                </a:cubicBezTo>
                <a:cubicBezTo>
                  <a:pt x="3235547" y="1131613"/>
                  <a:pt x="3211023" y="1016000"/>
                  <a:pt x="3281092" y="1008993"/>
                </a:cubicBezTo>
                <a:cubicBezTo>
                  <a:pt x="3351161" y="1001986"/>
                  <a:pt x="3507064" y="965200"/>
                  <a:pt x="3606912" y="987972"/>
                </a:cubicBezTo>
                <a:cubicBezTo>
                  <a:pt x="3706760" y="1010744"/>
                  <a:pt x="3846898" y="1094827"/>
                  <a:pt x="3880181" y="1145627"/>
                </a:cubicBezTo>
                <a:cubicBezTo>
                  <a:pt x="3913464" y="1196427"/>
                  <a:pt x="3822374" y="1240220"/>
                  <a:pt x="3806609" y="1292772"/>
                </a:cubicBezTo>
                <a:cubicBezTo>
                  <a:pt x="3790844" y="1345324"/>
                  <a:pt x="3789091" y="1422399"/>
                  <a:pt x="3785588" y="1460937"/>
                </a:cubicBezTo>
                <a:cubicBezTo>
                  <a:pt x="3782085" y="1499475"/>
                  <a:pt x="3785588" y="1524000"/>
                  <a:pt x="3785588" y="1524000"/>
                </a:cubicBezTo>
                <a:cubicBezTo>
                  <a:pt x="3785588" y="1548524"/>
                  <a:pt x="3689243" y="1599323"/>
                  <a:pt x="3785588" y="1608082"/>
                </a:cubicBezTo>
                <a:cubicBezTo>
                  <a:pt x="3881933" y="1616841"/>
                  <a:pt x="4209505" y="1613337"/>
                  <a:pt x="4363657" y="1576551"/>
                </a:cubicBezTo>
                <a:cubicBezTo>
                  <a:pt x="4517809" y="1539765"/>
                  <a:pt x="4629920" y="1399627"/>
                  <a:pt x="4710499" y="1387365"/>
                </a:cubicBezTo>
                <a:cubicBezTo>
                  <a:pt x="4791078" y="1375103"/>
                  <a:pt x="4847133" y="1502979"/>
                  <a:pt x="4847133" y="1502979"/>
                </a:cubicBezTo>
                <a:lnTo>
                  <a:pt x="4847133" y="150297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(Note: Observe that we return x, if exists, or </a:t>
            </a:r>
            <a:r>
              <a:rPr lang="en-US" altLang="en-US" sz="1400" dirty="0" err="1">
                <a:solidFill>
                  <a:srgbClr val="FF0000"/>
                </a:solidFill>
              </a:rPr>
              <a:t>succ</a:t>
            </a:r>
            <a:r>
              <a:rPr lang="en-US" altLang="en-US" sz="1400" dirty="0">
                <a:solidFill>
                  <a:srgbClr val="FF0000"/>
                </a:solidFill>
              </a:rPr>
              <a:t>(x) if x is not in the </a:t>
            </a:r>
            <a:r>
              <a:rPr lang="en-US" altLang="en-US" sz="1400" dirty="0" err="1">
                <a:solidFill>
                  <a:srgbClr val="FF0000"/>
                </a:solidFill>
              </a:rPr>
              <a:t>SkipList</a:t>
            </a:r>
            <a:r>
              <a:rPr lang="en-US" altLang="en-US" sz="1400" dirty="0">
                <a:solidFill>
                  <a:srgbClr val="FF0000"/>
                </a:solidFill>
              </a:rPr>
              <a:t>)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802253" y="356079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1724" r="-1786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509" r="-1818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1724" r="-1786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975995" y="2575469"/>
            <a:ext cx="1080120" cy="633957"/>
          </a:xfrm>
          <a:prstGeom prst="wedgeEllipseCallout">
            <a:avLst>
              <a:gd name="adj1" fmla="val -101963"/>
              <a:gd name="adj2" fmla="val 11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118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3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Finding an element with key x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p=top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While(1){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while (p-&gt;next-&gt;key &lt; x )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p=p-&gt;next;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If (p-&gt;down == NULL ) 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  return p-&gt;next;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p=p-&gt;down ;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}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(Note: Observe that we return x, if exists, or </a:t>
            </a:r>
            <a:r>
              <a:rPr lang="en-US" altLang="en-US" sz="1400" dirty="0" err="1">
                <a:solidFill>
                  <a:srgbClr val="FF0000"/>
                </a:solidFill>
              </a:rPr>
              <a:t>succ</a:t>
            </a:r>
            <a:r>
              <a:rPr lang="en-US" altLang="en-US" sz="1400" dirty="0">
                <a:solidFill>
                  <a:srgbClr val="FF0000"/>
                </a:solidFill>
              </a:rPr>
              <a:t>(x) if x is not in the Skip List)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802253" y="3560790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429" t="-1724" r="-1786" b="-2069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509" r="-1818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1429" t="-1724" r="-1786" b="-2069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7153333" y="2687234"/>
            <a:ext cx="1080120" cy="633957"/>
          </a:xfrm>
          <a:prstGeom prst="wedgeEllipseCallout">
            <a:avLst>
              <a:gd name="adj1" fmla="val -1737"/>
              <a:gd name="adj2" fmla="val 31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118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2FD066-D066-4FD1-A472-42BEECDD165F}"/>
              </a:ext>
            </a:extLst>
          </p:cNvPr>
          <p:cNvSpPr/>
          <p:nvPr/>
        </p:nvSpPr>
        <p:spPr>
          <a:xfrm>
            <a:off x="2763805" y="3720662"/>
            <a:ext cx="5003340" cy="1471448"/>
          </a:xfrm>
          <a:custGeom>
            <a:avLst/>
            <a:gdLst>
              <a:gd name="connsiteX0" fmla="*/ 416 w 5003340"/>
              <a:gd name="connsiteY0" fmla="*/ 0 h 1471448"/>
              <a:gd name="connsiteX1" fmla="*/ 410319 w 5003340"/>
              <a:gd name="connsiteY1" fmla="*/ 294290 h 1471448"/>
              <a:gd name="connsiteX2" fmla="*/ 2491367 w 5003340"/>
              <a:gd name="connsiteY2" fmla="*/ 262759 h 1471448"/>
              <a:gd name="connsiteX3" fmla="*/ 3100967 w 5003340"/>
              <a:gd name="connsiteY3" fmla="*/ 273269 h 1471448"/>
              <a:gd name="connsiteX4" fmla="*/ 3237602 w 5003340"/>
              <a:gd name="connsiteY4" fmla="*/ 409904 h 1471448"/>
              <a:gd name="connsiteX5" fmla="*/ 3258623 w 5003340"/>
              <a:gd name="connsiteY5" fmla="*/ 599090 h 1471448"/>
              <a:gd name="connsiteX6" fmla="*/ 3248112 w 5003340"/>
              <a:gd name="connsiteY6" fmla="*/ 851338 h 1471448"/>
              <a:gd name="connsiteX7" fmla="*/ 3248112 w 5003340"/>
              <a:gd name="connsiteY7" fmla="*/ 945931 h 1471448"/>
              <a:gd name="connsiteX8" fmla="*/ 3405767 w 5003340"/>
              <a:gd name="connsiteY8" fmla="*/ 914400 h 1471448"/>
              <a:gd name="connsiteX9" fmla="*/ 3573933 w 5003340"/>
              <a:gd name="connsiteY9" fmla="*/ 872359 h 1471448"/>
              <a:gd name="connsiteX10" fmla="*/ 3763119 w 5003340"/>
              <a:gd name="connsiteY10" fmla="*/ 935421 h 1471448"/>
              <a:gd name="connsiteX11" fmla="*/ 3752609 w 5003340"/>
              <a:gd name="connsiteY11" fmla="*/ 1240221 h 1471448"/>
              <a:gd name="connsiteX12" fmla="*/ 3752609 w 5003340"/>
              <a:gd name="connsiteY12" fmla="*/ 1450428 h 1471448"/>
              <a:gd name="connsiteX13" fmla="*/ 3994347 w 5003340"/>
              <a:gd name="connsiteY13" fmla="*/ 1418897 h 1471448"/>
              <a:gd name="connsiteX14" fmla="*/ 4425271 w 5003340"/>
              <a:gd name="connsiteY14" fmla="*/ 1376855 h 1471448"/>
              <a:gd name="connsiteX15" fmla="*/ 5003340 w 5003340"/>
              <a:gd name="connsiteY15" fmla="*/ 1471448 h 1471448"/>
              <a:gd name="connsiteX16" fmla="*/ 5003340 w 5003340"/>
              <a:gd name="connsiteY16" fmla="*/ 1471448 h 147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03340" h="1471448">
                <a:moveTo>
                  <a:pt x="416" y="0"/>
                </a:moveTo>
                <a:cubicBezTo>
                  <a:pt x="-2212" y="125248"/>
                  <a:pt x="-4840" y="250497"/>
                  <a:pt x="410319" y="294290"/>
                </a:cubicBezTo>
                <a:cubicBezTo>
                  <a:pt x="825478" y="338083"/>
                  <a:pt x="2042926" y="266263"/>
                  <a:pt x="2491367" y="262759"/>
                </a:cubicBezTo>
                <a:cubicBezTo>
                  <a:pt x="2939808" y="259256"/>
                  <a:pt x="2976595" y="248745"/>
                  <a:pt x="3100967" y="273269"/>
                </a:cubicBezTo>
                <a:cubicBezTo>
                  <a:pt x="3225339" y="297793"/>
                  <a:pt x="3211326" y="355601"/>
                  <a:pt x="3237602" y="409904"/>
                </a:cubicBezTo>
                <a:cubicBezTo>
                  <a:pt x="3263878" y="464207"/>
                  <a:pt x="3256871" y="525518"/>
                  <a:pt x="3258623" y="599090"/>
                </a:cubicBezTo>
                <a:cubicBezTo>
                  <a:pt x="3260375" y="672662"/>
                  <a:pt x="3249864" y="793531"/>
                  <a:pt x="3248112" y="851338"/>
                </a:cubicBezTo>
                <a:cubicBezTo>
                  <a:pt x="3246360" y="909145"/>
                  <a:pt x="3221836" y="935421"/>
                  <a:pt x="3248112" y="945931"/>
                </a:cubicBezTo>
                <a:cubicBezTo>
                  <a:pt x="3274388" y="956441"/>
                  <a:pt x="3351464" y="926662"/>
                  <a:pt x="3405767" y="914400"/>
                </a:cubicBezTo>
                <a:cubicBezTo>
                  <a:pt x="3460071" y="902138"/>
                  <a:pt x="3514374" y="868856"/>
                  <a:pt x="3573933" y="872359"/>
                </a:cubicBezTo>
                <a:cubicBezTo>
                  <a:pt x="3633492" y="875862"/>
                  <a:pt x="3733340" y="874111"/>
                  <a:pt x="3763119" y="935421"/>
                </a:cubicBezTo>
                <a:cubicBezTo>
                  <a:pt x="3792898" y="996731"/>
                  <a:pt x="3754361" y="1154387"/>
                  <a:pt x="3752609" y="1240221"/>
                </a:cubicBezTo>
                <a:cubicBezTo>
                  <a:pt x="3750857" y="1326055"/>
                  <a:pt x="3712319" y="1420649"/>
                  <a:pt x="3752609" y="1450428"/>
                </a:cubicBezTo>
                <a:cubicBezTo>
                  <a:pt x="3792899" y="1480207"/>
                  <a:pt x="3882237" y="1431159"/>
                  <a:pt x="3994347" y="1418897"/>
                </a:cubicBezTo>
                <a:cubicBezTo>
                  <a:pt x="4106457" y="1406635"/>
                  <a:pt x="4257106" y="1368097"/>
                  <a:pt x="4425271" y="1376855"/>
                </a:cubicBezTo>
                <a:cubicBezTo>
                  <a:pt x="4593437" y="1385614"/>
                  <a:pt x="5003340" y="1471448"/>
                  <a:pt x="5003340" y="1471448"/>
                </a:cubicBezTo>
                <a:lnTo>
                  <a:pt x="5003340" y="1471448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B960D5-EB6D-4481-8212-05D20825D3FB}"/>
              </a:ext>
            </a:extLst>
          </p:cNvPr>
          <p:cNvCxnSpPr>
            <a:cxnSpLocks/>
            <a:endCxn id="3" idx="15"/>
          </p:cNvCxnSpPr>
          <p:nvPr/>
        </p:nvCxnSpPr>
        <p:spPr>
          <a:xfrm>
            <a:off x="7767145" y="5192110"/>
            <a:ext cx="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3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Skip List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56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dirty="0">
                <a:solidFill>
                  <a:srgbClr val="080808"/>
                </a:solidFill>
              </a:rPr>
              <a:t>Inserting new element X </a:t>
            </a:r>
          </a:p>
          <a:p>
            <a:pPr marL="400050" lvl="1" indent="0" algn="just" defTabSz="1016000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Do find(x), and insert x to the appropriate places in the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400" dirty="0">
                <a:solidFill>
                  <a:srgbClr val="080808"/>
                </a:solidFill>
              </a:rPr>
              <a:t> level</a:t>
            </a:r>
          </a:p>
          <a:p>
            <a:pPr marL="400050" lvl="1" indent="0" algn="just">
              <a:buNone/>
            </a:pPr>
            <a:r>
              <a:rPr lang="en-US" altLang="en-US" sz="1400" dirty="0">
                <a:solidFill>
                  <a:srgbClr val="080808"/>
                </a:solidFill>
              </a:rPr>
              <a:t>Example - inserting 119 at k=2</a:t>
            </a: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400050" lvl="1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1029F-B32B-4870-AD64-4776C8900852}"/>
              </a:ext>
            </a:extLst>
          </p:cNvPr>
          <p:cNvGrpSpPr/>
          <p:nvPr/>
        </p:nvGrpSpPr>
        <p:grpSpPr>
          <a:xfrm>
            <a:off x="1259632" y="3148466"/>
            <a:ext cx="6370147" cy="1925610"/>
            <a:chOff x="2293562" y="3695961"/>
            <a:chExt cx="7473733" cy="21542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5A795B-97E8-42FD-8E49-06B0B55951F4}"/>
                </a:ext>
              </a:extLst>
            </p:cNvPr>
            <p:cNvGrpSpPr/>
            <p:nvPr/>
          </p:nvGrpSpPr>
          <p:grpSpPr>
            <a:xfrm>
              <a:off x="2297788" y="5453839"/>
              <a:ext cx="7455261" cy="396358"/>
              <a:chOff x="1546614" y="3765840"/>
              <a:chExt cx="7455261" cy="39635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EED273B-B25C-4207-B968-D7CCB1916E98}"/>
                  </a:ext>
                </a:extLst>
              </p:cNvPr>
              <p:cNvGrpSpPr/>
              <p:nvPr/>
            </p:nvGrpSpPr>
            <p:grpSpPr>
              <a:xfrm>
                <a:off x="2735580" y="3765840"/>
                <a:ext cx="6266295" cy="396358"/>
                <a:chOff x="2735580" y="3765840"/>
                <a:chExt cx="6266295" cy="3963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-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Oval 15">
                      <a:extLst>
                        <a:ext uri="{FF2B5EF4-FFF2-40B4-BE49-F238E27FC236}">
                          <a16:creationId xmlns:a16="http://schemas.microsoft.com/office/drawing/2014/main" id="{D37A63A4-3B88-472C-9A13-D8B0109BEF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35580" y="3768149"/>
                      <a:ext cx="381000" cy="381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3636" t="-3509" r="-1818" b="-2105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">
                  <a:extLst>
                    <a:ext uri="{FF2B5EF4-FFF2-40B4-BE49-F238E27FC236}">
                      <a16:creationId xmlns:a16="http://schemas.microsoft.com/office/drawing/2014/main" id="{BE840740-3523-4D7A-8941-97C94939B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0307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2" name="Oval 15">
                  <a:extLst>
                    <a:ext uri="{FF2B5EF4-FFF2-40B4-BE49-F238E27FC236}">
                      <a16:creationId xmlns:a16="http://schemas.microsoft.com/office/drawing/2014/main" id="{271E3F99-FA96-4992-90FD-4A93D7B0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0980" y="376814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14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3" name="Oval 15">
                  <a:extLst>
                    <a:ext uri="{FF2B5EF4-FFF2-40B4-BE49-F238E27FC236}">
                      <a16:creationId xmlns:a16="http://schemas.microsoft.com/office/drawing/2014/main" id="{381B9ADC-E916-4247-8C05-D98699249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5694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21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4" name="Oval 15">
                  <a:extLst>
                    <a:ext uri="{FF2B5EF4-FFF2-40B4-BE49-F238E27FC236}">
                      <a16:creationId xmlns:a16="http://schemas.microsoft.com/office/drawing/2014/main" id="{E8648855-5269-4CBB-B0F4-B975448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7856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32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5" name="Oval 15">
                  <a:extLst>
                    <a:ext uri="{FF2B5EF4-FFF2-40B4-BE49-F238E27FC236}">
                      <a16:creationId xmlns:a16="http://schemas.microsoft.com/office/drawing/2014/main" id="{623F0772-0D6F-48A4-94CC-E7BC2745D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330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37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" name="Oval 15">
                  <a:extLst>
                    <a:ext uri="{FF2B5EF4-FFF2-40B4-BE49-F238E27FC236}">
                      <a16:creationId xmlns:a16="http://schemas.microsoft.com/office/drawing/2014/main" id="{8AEFA4C3-740E-4991-B850-640B1F877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8033" y="3781198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71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7" name="Oval 15">
                  <a:extLst>
                    <a:ext uri="{FF2B5EF4-FFF2-40B4-BE49-F238E27FC236}">
                      <a16:creationId xmlns:a16="http://schemas.microsoft.com/office/drawing/2014/main" id="{E9166067-0323-4EFF-B5CD-3B1F09AEE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3766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85</a:t>
                  </a:r>
                  <a:endParaRPr lang="zh-TW" altLang="en-US" sz="16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24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rgbClr val="CC0000"/>
                          </a:solidFill>
                          <a:latin typeface="Tahoma" panose="020B0604030504040204" pitchFamily="34" charset="0"/>
                          <a:ea typeface="全真古印體" pitchFamily="49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1400">
                          <a:solidFill>
                            <a:srgbClr val="FF9900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endParaRPr lang="zh-TW" altLang="en-US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Oval 15">
                      <a:extLst>
                        <a:ext uri="{FF2B5EF4-FFF2-40B4-BE49-F238E27FC236}">
                          <a16:creationId xmlns:a16="http://schemas.microsoft.com/office/drawing/2014/main" id="{E58FA72A-F8E9-494A-8E95-35919E8CAF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620875" y="3765840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">
                  <a:extLst>
                    <a:ext uri="{FF2B5EF4-FFF2-40B4-BE49-F238E27FC236}">
                      <a16:creationId xmlns:a16="http://schemas.microsoft.com/office/drawing/2014/main" id="{DDC068CA-30E9-46E8-B139-89340A300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5830" y="376584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 b="1">
                      <a:solidFill>
                        <a:srgbClr val="000099"/>
                      </a:solidFill>
                      <a:latin typeface="Tahoma" panose="020B0604030504040204" pitchFamily="34" charset="0"/>
                      <a:ea typeface="全真行書" pitchFamily="49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rgbClr val="CC0000"/>
                      </a:solidFill>
                      <a:latin typeface="Tahoma" panose="020B0604030504040204" pitchFamily="34" charset="0"/>
                      <a:ea typeface="全真古印體" pitchFamily="49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全真中黑體" pitchFamily="49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1400">
                      <a:solidFill>
                        <a:srgbClr val="FF9900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rPr>
                    <a:t>117</a:t>
                  </a:r>
                  <a:endParaRPr lang="zh-TW" altLang="en-US" sz="1400" b="0" dirty="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4716CE4-BC75-4D9D-BDFD-062DE3267529}"/>
                    </a:ext>
                  </a:extLst>
                </p:cNvPr>
                <p:cNvCxnSpPr>
                  <a:stCxn id="150" idx="6"/>
                  <a:endCxn id="151" idx="2"/>
                </p:cNvCxnSpPr>
                <p:nvPr/>
              </p:nvCxnSpPr>
              <p:spPr>
                <a:xfrm flipV="1">
                  <a:off x="3116580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19406F6-5F21-42BD-82A1-364D7A3C84EF}"/>
                    </a:ext>
                  </a:extLst>
                </p:cNvPr>
                <p:cNvCxnSpPr/>
                <p:nvPr/>
              </p:nvCxnSpPr>
              <p:spPr>
                <a:xfrm flipV="1">
                  <a:off x="3778799" y="3956340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9CD8916-5CD0-4A2E-90CC-BC31C473911A}"/>
                    </a:ext>
                  </a:extLst>
                </p:cNvPr>
                <p:cNvCxnSpPr/>
                <p:nvPr/>
              </p:nvCxnSpPr>
              <p:spPr>
                <a:xfrm flipV="1">
                  <a:off x="4438043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783B593-F109-4972-9F09-8E30467AC28F}"/>
                    </a:ext>
                  </a:extLst>
                </p:cNvPr>
                <p:cNvCxnSpPr/>
                <p:nvPr/>
              </p:nvCxnSpPr>
              <p:spPr>
                <a:xfrm flipV="1">
                  <a:off x="5087923" y="3972849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79B42D90-1B6C-45D1-B1CA-D75DF2E9E324}"/>
                    </a:ext>
                  </a:extLst>
                </p:cNvPr>
                <p:cNvCxnSpPr/>
                <p:nvPr/>
              </p:nvCxnSpPr>
              <p:spPr>
                <a:xfrm flipV="1">
                  <a:off x="5766016" y="397487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22DF286-E34E-451F-8D39-59371ED75A16}"/>
                    </a:ext>
                  </a:extLst>
                </p:cNvPr>
                <p:cNvCxnSpPr/>
                <p:nvPr/>
              </p:nvCxnSpPr>
              <p:spPr>
                <a:xfrm flipV="1">
                  <a:off x="6394306" y="3971698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ABCC2B31-2235-48AE-92CD-7BF84A845195}"/>
                    </a:ext>
                  </a:extLst>
                </p:cNvPr>
                <p:cNvCxnSpPr/>
                <p:nvPr/>
              </p:nvCxnSpPr>
              <p:spPr>
                <a:xfrm flipV="1">
                  <a:off x="7078980" y="3965054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4C2F7808-1241-449E-9868-88737F0719EF}"/>
                    </a:ext>
                  </a:extLst>
                </p:cNvPr>
                <p:cNvCxnSpPr/>
                <p:nvPr/>
              </p:nvCxnSpPr>
              <p:spPr>
                <a:xfrm flipV="1">
                  <a:off x="7718568" y="3970543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E53897A-B8D9-42F2-95F1-DDDF6B7E7711}"/>
                    </a:ext>
                  </a:extLst>
                </p:cNvPr>
                <p:cNvCxnSpPr/>
                <p:nvPr/>
              </p:nvCxnSpPr>
              <p:spPr>
                <a:xfrm flipV="1">
                  <a:off x="8357148" y="3962745"/>
                  <a:ext cx="263727" cy="2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bject 424">
                <a:extLst>
                  <a:ext uri="{FF2B5EF4-FFF2-40B4-BE49-F238E27FC236}">
                    <a16:creationId xmlns:a16="http://schemas.microsoft.com/office/drawing/2014/main" id="{6257B87F-63FE-45BD-8135-44BEDD2D09CB}"/>
                  </a:ext>
                </a:extLst>
              </p:cNvPr>
              <p:cNvSpPr txBox="1"/>
              <p:nvPr/>
            </p:nvSpPr>
            <p:spPr>
              <a:xfrm>
                <a:off x="1546614" y="3812885"/>
                <a:ext cx="743585" cy="25537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Tahoma"/>
                    <a:cs typeface="Tahoma"/>
                  </a:rPr>
                  <a:t>Level</a:t>
                </a:r>
                <a:r>
                  <a:rPr sz="1400" spc="-90" dirty="0">
                    <a:latin typeface="Tahoma"/>
                    <a:cs typeface="Tahoma"/>
                  </a:rPr>
                  <a:t> </a:t>
                </a:r>
                <a:r>
                  <a:rPr lang="en-US" sz="1400" dirty="0">
                    <a:latin typeface="Tahoma"/>
                    <a:cs typeface="Tahoma"/>
                  </a:rPr>
                  <a:t>1</a:t>
                </a:r>
                <a:endParaRPr sz="14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5D4023-7DF8-47A0-9377-FE4329EA7F2D}"/>
                </a:ext>
              </a:extLst>
            </p:cNvPr>
            <p:cNvGrpSpPr/>
            <p:nvPr/>
          </p:nvGrpSpPr>
          <p:grpSpPr>
            <a:xfrm>
              <a:off x="2293562" y="4820344"/>
              <a:ext cx="7455261" cy="648853"/>
              <a:chOff x="2293562" y="4820344"/>
              <a:chExt cx="7455261" cy="6488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2685833-F723-465E-8765-1E6780EECC47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7741"/>
                <a:chOff x="1546614" y="3764457"/>
                <a:chExt cx="7455261" cy="39774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1CC8F7F-37CA-4DD1-A128-DC260BA7BB95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7741"/>
                  <a:chOff x="2735580" y="3764457"/>
                  <a:chExt cx="6266295" cy="3977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Oval 15">
                        <a:extLst>
                          <a:ext uri="{FF2B5EF4-FFF2-40B4-BE49-F238E27FC236}">
                            <a16:creationId xmlns:a16="http://schemas.microsoft.com/office/drawing/2014/main" id="{DF852479-1246-4582-AF4B-19CA4BB5E2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l="-23636" t="-3448" r="-1818" b="-18966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Oval 15">
                    <a:extLst>
                      <a:ext uri="{FF2B5EF4-FFF2-40B4-BE49-F238E27FC236}">
                        <a16:creationId xmlns:a16="http://schemas.microsoft.com/office/drawing/2014/main" id="{ECA2C8A0-F6AF-4A9D-9C87-36EDD767A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307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9" name="Oval 15">
                    <a:extLst>
                      <a:ext uri="{FF2B5EF4-FFF2-40B4-BE49-F238E27FC236}">
                        <a16:creationId xmlns:a16="http://schemas.microsoft.com/office/drawing/2014/main" id="{F8B2DC68-1EF0-48D1-90B4-2DACE64A8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0" name="Oval 15">
                    <a:extLst>
                      <a:ext uri="{FF2B5EF4-FFF2-40B4-BE49-F238E27FC236}">
                        <a16:creationId xmlns:a16="http://schemas.microsoft.com/office/drawing/2014/main" id="{432F7E93-23AB-438A-A1CC-064CCF25E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41" name="Oval 15">
                    <a:extLst>
                      <a:ext uri="{FF2B5EF4-FFF2-40B4-BE49-F238E27FC236}">
                        <a16:creationId xmlns:a16="http://schemas.microsoft.com/office/drawing/2014/main" id="{AB361C4D-7AD3-4091-9152-AED579359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58033" y="378119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71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Oval 15">
                        <a:extLst>
                          <a:ext uri="{FF2B5EF4-FFF2-40B4-BE49-F238E27FC236}">
                            <a16:creationId xmlns:a16="http://schemas.microsoft.com/office/drawing/2014/main" id="{C5FBCE5E-C2DA-490C-815B-459CCBEA3F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DA5A9B33-F15D-4970-8455-67C89B05743E}"/>
                      </a:ext>
                    </a:extLst>
                  </p:cNvPr>
                  <p:cNvCxnSpPr>
                    <a:stCxn id="137" idx="6"/>
                    <a:endCxn id="138" idx="2"/>
                  </p:cNvCxnSpPr>
                  <p:nvPr/>
                </p:nvCxnSpPr>
                <p:spPr>
                  <a:xfrm flipV="1">
                    <a:off x="3116580" y="3956340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97C18FC-A8A9-41E3-AB3B-2043AC13604E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>
                  <a:xfrm flipV="1">
                    <a:off x="3779795" y="3954957"/>
                    <a:ext cx="906895" cy="2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F7FFB83B-156B-4E60-9B4E-5C4288624BFF}"/>
                      </a:ext>
                    </a:extLst>
                  </p:cNvPr>
                  <p:cNvCxnSpPr>
                    <a:cxnSpLocks/>
                    <a:stCxn id="139" idx="6"/>
                    <a:endCxn id="140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88FDCA6-BEA9-47F7-B5B1-0085384D36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4306" y="3971698"/>
                    <a:ext cx="263727" cy="23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6607D6D-F1A6-40EB-B308-0F46B25459C8}"/>
                      </a:ext>
                    </a:extLst>
                  </p:cNvPr>
                  <p:cNvCxnSpPr>
                    <a:cxnSpLocks/>
                    <a:stCxn id="141" idx="6"/>
                    <a:endCxn id="142" idx="2"/>
                  </p:cNvCxnSpPr>
                  <p:nvPr/>
                </p:nvCxnSpPr>
                <p:spPr>
                  <a:xfrm flipV="1">
                    <a:off x="7039033" y="3965465"/>
                    <a:ext cx="1581842" cy="6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object 424">
                  <a:extLst>
                    <a:ext uri="{FF2B5EF4-FFF2-40B4-BE49-F238E27FC236}">
                      <a16:creationId xmlns:a16="http://schemas.microsoft.com/office/drawing/2014/main" id="{6B419C90-812A-49E6-8998-B06C24C65FB1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2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485EAF5-B6DF-4C17-9173-85843582ACEB}"/>
                  </a:ext>
                </a:extLst>
              </p:cNvPr>
              <p:cNvCxnSpPr>
                <a:stCxn id="137" idx="4"/>
                <a:endCxn id="150" idx="0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47DF34-2772-4EDC-84EC-B404AF7A92ED}"/>
                  </a:ext>
                </a:extLst>
              </p:cNvPr>
              <p:cNvCxnSpPr/>
              <p:nvPr/>
            </p:nvCxnSpPr>
            <p:spPr>
              <a:xfrm>
                <a:off x="4333482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60FEFCA-25BD-4297-8B0D-D5FB83DD8EF5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D410D54-2582-4E4D-B770-5643F8AD0850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EF4036C-37FE-4DC7-A374-C4BD5C8E2536}"/>
                  </a:ext>
                </a:extLst>
              </p:cNvPr>
              <p:cNvCxnSpPr/>
              <p:nvPr/>
            </p:nvCxnSpPr>
            <p:spPr>
              <a:xfrm>
                <a:off x="7606982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1274DB7-E391-4737-AF39-45125EB0E6B1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15F1C1-157F-4A78-8894-702997B7A98C}"/>
                </a:ext>
              </a:extLst>
            </p:cNvPr>
            <p:cNvGrpSpPr/>
            <p:nvPr/>
          </p:nvGrpSpPr>
          <p:grpSpPr>
            <a:xfrm>
              <a:off x="2312034" y="4177351"/>
              <a:ext cx="7455261" cy="648853"/>
              <a:chOff x="2293562" y="4820344"/>
              <a:chExt cx="7455261" cy="64885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B8D74E0-BA8E-47FF-B698-1C354C937D5A}"/>
                  </a:ext>
                </a:extLst>
              </p:cNvPr>
              <p:cNvGrpSpPr/>
              <p:nvPr/>
            </p:nvGrpSpPr>
            <p:grpSpPr>
              <a:xfrm>
                <a:off x="2293562" y="4820344"/>
                <a:ext cx="7455261" cy="391508"/>
                <a:chOff x="1546614" y="3764457"/>
                <a:chExt cx="7455261" cy="39150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3C372A0-4AD7-433F-B460-03AE88A15326}"/>
                    </a:ext>
                  </a:extLst>
                </p:cNvPr>
                <p:cNvGrpSpPr/>
                <p:nvPr/>
              </p:nvGrpSpPr>
              <p:grpSpPr>
                <a:xfrm>
                  <a:off x="2735580" y="3764457"/>
                  <a:ext cx="6266295" cy="391508"/>
                  <a:chOff x="2735580" y="3764457"/>
                  <a:chExt cx="6266295" cy="39150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-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Oval 15">
                        <a:extLst>
                          <a:ext uri="{FF2B5EF4-FFF2-40B4-BE49-F238E27FC236}">
                            <a16:creationId xmlns:a16="http://schemas.microsoft.com/office/drawing/2014/main" id="{CDD52D6D-3A08-43B3-8552-E34F595A79D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35580" y="3768149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23636" t="-3509" r="-1818" b="-21053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2" name="Oval 15">
                    <a:extLst>
                      <a:ext uri="{FF2B5EF4-FFF2-40B4-BE49-F238E27FC236}">
                        <a16:creationId xmlns:a16="http://schemas.microsoft.com/office/drawing/2014/main" id="{20C9C52E-6D65-48B1-A51A-CB0B745C0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6690" y="3764457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21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23" name="Oval 15">
                    <a:extLst>
                      <a:ext uri="{FF2B5EF4-FFF2-40B4-BE49-F238E27FC236}">
                        <a16:creationId xmlns:a16="http://schemas.microsoft.com/office/drawing/2014/main" id="{4DD02988-5D78-4743-B16B-54A43FA0C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13306" y="3765840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2400" b="1">
                        <a:solidFill>
                          <a:srgbClr val="000099"/>
                        </a:solidFill>
                        <a:latin typeface="Tahoma" panose="020B0604030504040204" pitchFamily="34" charset="0"/>
                        <a:ea typeface="全真行書" pitchFamily="49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rgbClr val="CC0000"/>
                        </a:solidFill>
                        <a:latin typeface="Tahoma" panose="020B0604030504040204" pitchFamily="34" charset="0"/>
                        <a:ea typeface="全真古印體" pitchFamily="49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全真中黑體" pitchFamily="49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1400">
                        <a:solidFill>
                          <a:srgbClr val="FF9900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 b="0" dirty="0">
                        <a:solidFill>
                          <a:schemeClr val="tx1"/>
                        </a:solidFill>
                        <a:ea typeface="新細明體" panose="02020500000000000000" pitchFamily="18" charset="-120"/>
                      </a:rPr>
                      <a:t>37</a:t>
                    </a:r>
                    <a:endParaRPr lang="zh-TW" altLang="en-US" sz="1600" b="0" dirty="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Char char="n"/>
                          <a:defRPr kumimoji="1" sz="2400" b="1">
                            <a:solidFill>
                              <a:srgbClr val="000099"/>
                            </a:solidFill>
                            <a:latin typeface="Tahoma" panose="020B0604030504040204" pitchFamily="34" charset="0"/>
                            <a:ea typeface="全真行書" pitchFamily="49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rgbClr val="CC0000"/>
                            </a:solidFill>
                            <a:latin typeface="Tahoma" panose="020B0604030504040204" pitchFamily="34" charset="0"/>
                            <a:ea typeface="全真古印體" pitchFamily="49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16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全真中黑體" pitchFamily="49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kumimoji="1" sz="1400">
                            <a:solidFill>
                              <a:srgbClr val="FF9900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kumimoji="1"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600" b="0" dirty="0">
                            <a:solidFill>
                              <a:schemeClr val="tx1"/>
                            </a:solidFill>
                            <a:ea typeface="新細明體" panose="02020500000000000000" pitchFamily="18" charset="-12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a14:m>
                        <a:endParaRPr lang="zh-TW" altLang="en-US" sz="1600" b="0" dirty="0">
                          <a:solidFill>
                            <a:schemeClr val="tx1"/>
                          </a:solidFill>
                          <a:ea typeface="新細明體" panose="02020500000000000000" pitchFamily="18" charset="-12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Oval 15">
                        <a:extLst>
                          <a:ext uri="{FF2B5EF4-FFF2-40B4-BE49-F238E27FC236}">
                            <a16:creationId xmlns:a16="http://schemas.microsoft.com/office/drawing/2014/main" id="{18AD2A73-1922-4011-AA03-819C62664E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620875" y="3774965"/>
                        <a:ext cx="381000" cy="381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DB2E4B49-F25A-4A32-8D2A-247AB13308B2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>
                  <a:xfrm flipV="1">
                    <a:off x="3116580" y="3954957"/>
                    <a:ext cx="1570110" cy="36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64B5E43E-21DE-4C6D-8FA6-E6B4CE58CFFD}"/>
                      </a:ext>
                    </a:extLst>
                  </p:cNvPr>
                  <p:cNvCxnSpPr>
                    <a:cxnSpLocks/>
                    <a:stCxn id="122" idx="6"/>
                    <a:endCxn id="123" idx="2"/>
                  </p:cNvCxnSpPr>
                  <p:nvPr/>
                </p:nvCxnSpPr>
                <p:spPr>
                  <a:xfrm>
                    <a:off x="5067690" y="3954957"/>
                    <a:ext cx="945616" cy="138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2DFB2F79-4B0B-48A5-9DD7-8F27B3A66705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94306" y="3965465"/>
                    <a:ext cx="2226569" cy="85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bject 424">
                  <a:extLst>
                    <a:ext uri="{FF2B5EF4-FFF2-40B4-BE49-F238E27FC236}">
                      <a16:creationId xmlns:a16="http://schemas.microsoft.com/office/drawing/2014/main" id="{C7A0CBF8-558D-41BD-9B8B-59246E85CE1C}"/>
                    </a:ext>
                  </a:extLst>
                </p:cNvPr>
                <p:cNvSpPr txBox="1"/>
                <p:nvPr/>
              </p:nvSpPr>
              <p:spPr>
                <a:xfrm>
                  <a:off x="1546614" y="3812885"/>
                  <a:ext cx="743585" cy="2553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dirty="0">
                      <a:latin typeface="Tahoma"/>
                      <a:cs typeface="Tahoma"/>
                    </a:rPr>
                    <a:t>Level</a:t>
                  </a:r>
                  <a:r>
                    <a:rPr sz="1400" spc="-90" dirty="0">
                      <a:latin typeface="Tahoma"/>
                      <a:cs typeface="Tahoma"/>
                    </a:rPr>
                    <a:t> </a:t>
                  </a:r>
                  <a:r>
                    <a:rPr lang="en-US" sz="1400" dirty="0">
                      <a:latin typeface="Tahoma"/>
                      <a:cs typeface="Tahoma"/>
                    </a:rPr>
                    <a:t>3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18386E5-B370-4096-A1F8-D6C5A039781D}"/>
                  </a:ext>
                </a:extLst>
              </p:cNvPr>
              <p:cNvCxnSpPr>
                <a:stCxn id="121" idx="4"/>
              </p:cNvCxnSpPr>
              <p:nvPr/>
            </p:nvCxnSpPr>
            <p:spPr>
              <a:xfrm>
                <a:off x="3673028" y="5205036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C81BC5C-4235-4CD5-8BB1-BB23DB483401}"/>
                  </a:ext>
                </a:extLst>
              </p:cNvPr>
              <p:cNvCxnSpPr/>
              <p:nvPr/>
            </p:nvCxnSpPr>
            <p:spPr>
              <a:xfrm>
                <a:off x="5611208" y="5201344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F0AADB-8C97-4553-A0E7-81FFD346DA8A}"/>
                  </a:ext>
                </a:extLst>
              </p:cNvPr>
              <p:cNvCxnSpPr/>
              <p:nvPr/>
            </p:nvCxnSpPr>
            <p:spPr>
              <a:xfrm>
                <a:off x="6946528" y="5209309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B626987-C2DB-424D-9FEF-E5423F7CCC2D}"/>
                  </a:ext>
                </a:extLst>
              </p:cNvPr>
              <p:cNvCxnSpPr/>
              <p:nvPr/>
            </p:nvCxnSpPr>
            <p:spPr>
              <a:xfrm>
                <a:off x="9558323" y="5218085"/>
                <a:ext cx="4226" cy="25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bject 424">
              <a:extLst>
                <a:ext uri="{FF2B5EF4-FFF2-40B4-BE49-F238E27FC236}">
                  <a16:creationId xmlns:a16="http://schemas.microsoft.com/office/drawing/2014/main" id="{FF34F5FF-9181-4D4C-A51E-8F0B4C8209DA}"/>
                </a:ext>
              </a:extLst>
            </p:cNvPr>
            <p:cNvSpPr txBox="1"/>
            <p:nvPr/>
          </p:nvSpPr>
          <p:spPr>
            <a:xfrm>
              <a:off x="2533015" y="3695961"/>
              <a:ext cx="743585" cy="324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dirty="0">
                  <a:latin typeface="Tahoma"/>
                  <a:cs typeface="Tahoma"/>
                </a:rPr>
                <a:t>  </a:t>
              </a:r>
              <a:r>
                <a:rPr lang="en-US" sz="1400" dirty="0">
                  <a:latin typeface="Tahoma"/>
                  <a:cs typeface="Tahoma"/>
                </a:rPr>
                <a:t>Top</a:t>
              </a:r>
              <a:endParaRPr sz="1400" dirty="0">
                <a:latin typeface="Tahoma"/>
                <a:cs typeface="Tahoma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794AA-659B-40CF-8367-CC54925D315C}"/>
                </a:ext>
              </a:extLst>
            </p:cNvPr>
            <p:cNvCxnSpPr>
              <a:stCxn id="112" idx="3"/>
              <a:endCxn id="121" idx="0"/>
            </p:cNvCxnSpPr>
            <p:nvPr/>
          </p:nvCxnSpPr>
          <p:spPr>
            <a:xfrm>
              <a:off x="3276600" y="3858078"/>
              <a:ext cx="414900" cy="322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76C9733-AE0D-4F26-A9FE-A145B8A299EA}"/>
              </a:ext>
            </a:extLst>
          </p:cNvPr>
          <p:cNvSpPr/>
          <p:nvPr/>
        </p:nvSpPr>
        <p:spPr>
          <a:xfrm>
            <a:off x="6878677" y="2152705"/>
            <a:ext cx="1897789" cy="633957"/>
          </a:xfrm>
          <a:prstGeom prst="wedgeEllipseCallout">
            <a:avLst>
              <a:gd name="adj1" fmla="val -46027"/>
              <a:gd name="adj2" fmla="val 289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 119 at level(k)=2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41458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12119</TotalTime>
  <Words>2027</Words>
  <Application>Microsoft Office PowerPoint</Application>
  <PresentationFormat>On-screen Show (4:3)</PresentationFormat>
  <Paragraphs>802</Paragraphs>
  <Slides>33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Tahoma</vt:lpstr>
      <vt:lpstr>10069045</vt:lpstr>
      <vt:lpstr>Equation</vt:lpstr>
      <vt:lpstr>Design and Analysis of Algorithm   Advanced Data Structure  (Skip List and Tries) </vt:lpstr>
      <vt:lpstr>Overview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Skip List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Trie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750</cp:revision>
  <dcterms:created xsi:type="dcterms:W3CDTF">2008-04-22T09:26:06Z</dcterms:created>
  <dcterms:modified xsi:type="dcterms:W3CDTF">2020-11-28T05:19:34Z</dcterms:modified>
</cp:coreProperties>
</file>