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3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9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2571-705E-48D3-A795-2922C2FBA0F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8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VLC Media Player Gesture Control</a:t>
            </a:r>
          </a:p>
        </p:txBody>
      </p:sp>
    </p:spTree>
    <p:extLst>
      <p:ext uri="{BB962C8B-B14F-4D97-AF65-F5344CB8AC3E}">
        <p14:creationId xmlns:p14="http://schemas.microsoft.com/office/powerpoint/2010/main" val="337123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0200" y="292100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950" y="2451100"/>
            <a:ext cx="9537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Using Arduino and Python we can control VLC media player with hand gestures.</a:t>
            </a:r>
          </a:p>
          <a:p>
            <a:r>
              <a:rPr lang="en-IN" sz="2500" dirty="0"/>
              <a:t>We are going to do the same, standing in front of ultrasonic sensors you can control the volume as well as other media playback </a:t>
            </a:r>
            <a:r>
              <a:rPr lang="en-IN" sz="2500" dirty="0" err="1"/>
              <a:t>contols</a:t>
            </a:r>
            <a:r>
              <a:rPr lang="en-IN" sz="2500" dirty="0"/>
              <a:t> only by using your hands.</a:t>
            </a:r>
          </a:p>
        </p:txBody>
      </p:sp>
    </p:spTree>
    <p:extLst>
      <p:ext uri="{BB962C8B-B14F-4D97-AF65-F5344CB8AC3E}">
        <p14:creationId xmlns:p14="http://schemas.microsoft.com/office/powerpoint/2010/main" val="6479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9743" y="319177"/>
            <a:ext cx="48394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257" y="3105509"/>
            <a:ext cx="10895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To modify the controls of VLC media player using the latest technologies and tools.</a:t>
            </a:r>
          </a:p>
        </p:txBody>
      </p:sp>
    </p:spTree>
    <p:extLst>
      <p:ext uri="{BB962C8B-B14F-4D97-AF65-F5344CB8AC3E}">
        <p14:creationId xmlns:p14="http://schemas.microsoft.com/office/powerpoint/2010/main" val="16450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55600"/>
            <a:ext cx="5410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Technology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200" y="1943100"/>
            <a:ext cx="5410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pySerial</a:t>
            </a:r>
            <a:endParaRPr 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pyAutoGUI</a:t>
            </a:r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8944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600" y="444500"/>
            <a:ext cx="487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Hardware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2800" y="1638300"/>
            <a:ext cx="4876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Arduino 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Ultrasonic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Jumper wires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 computer with USB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1600" y="3702397"/>
            <a:ext cx="487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Software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7810" y="4381500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Arduino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Python IDLE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pySerial</a:t>
            </a:r>
            <a:endParaRPr 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pyAutoGUI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1599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406400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Coding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2100" y="2133600"/>
            <a:ext cx="960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The main languages that are used for programming the setup are:</a:t>
            </a:r>
          </a:p>
          <a:p>
            <a:r>
              <a:rPr lang="en-IN" sz="2500" dirty="0"/>
              <a:t>		Python </a:t>
            </a:r>
          </a:p>
          <a:p>
            <a:r>
              <a:rPr lang="en-IN" sz="2500" dirty="0"/>
              <a:t>		Arduino C</a:t>
            </a:r>
          </a:p>
          <a:p>
            <a:endParaRPr lang="en-IN" sz="2500" dirty="0"/>
          </a:p>
          <a:p>
            <a:r>
              <a:rPr lang="en-IN" sz="2500" dirty="0"/>
              <a:t>Coding is still underway.</a:t>
            </a:r>
          </a:p>
        </p:txBody>
      </p:sp>
    </p:spTree>
    <p:extLst>
      <p:ext uri="{BB962C8B-B14F-4D97-AF65-F5344CB8AC3E}">
        <p14:creationId xmlns:p14="http://schemas.microsoft.com/office/powerpoint/2010/main" val="354950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406400"/>
            <a:ext cx="487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00" y="2120900"/>
            <a:ext cx="988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VLC media player controls will be automated using ultrasonic sensors and other tools</a:t>
            </a:r>
          </a:p>
          <a:p>
            <a:pPr algn="ctr"/>
            <a:endParaRPr lang="en-IN" sz="2500" dirty="0"/>
          </a:p>
          <a:p>
            <a:pPr algn="ctr"/>
            <a:r>
              <a:rPr lang="en-IN" sz="2500" dirty="0"/>
              <a:t>User will we able to raise volume by raising his hand and similar for volume down.</a:t>
            </a:r>
          </a:p>
          <a:p>
            <a:pPr algn="ctr"/>
            <a:endParaRPr lang="en-IN" sz="2500" dirty="0"/>
          </a:p>
          <a:p>
            <a:pPr algn="ctr"/>
            <a:r>
              <a:rPr lang="en-IN" sz="2500" dirty="0"/>
              <a:t>User will be able to play/pause and forward/backward video playback using hand gestures.</a:t>
            </a:r>
          </a:p>
        </p:txBody>
      </p:sp>
    </p:spTree>
    <p:extLst>
      <p:ext uri="{BB962C8B-B14F-4D97-AF65-F5344CB8AC3E}">
        <p14:creationId xmlns:p14="http://schemas.microsoft.com/office/powerpoint/2010/main" val="110115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8600" y="2908300"/>
            <a:ext cx="670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15448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171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VLC Media Player Gesture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 media player(gesture controls)</dc:title>
  <dc:creator>Dell</dc:creator>
  <cp:lastModifiedBy>Akashdeep Soni</cp:lastModifiedBy>
  <cp:revision>7</cp:revision>
  <dcterms:created xsi:type="dcterms:W3CDTF">2020-12-10T03:57:20Z</dcterms:created>
  <dcterms:modified xsi:type="dcterms:W3CDTF">2020-12-10T04:47:05Z</dcterms:modified>
</cp:coreProperties>
</file>