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7"/>
  </p:notesMasterIdLst>
  <p:sldIdLst>
    <p:sldId id="256" r:id="rId2"/>
    <p:sldId id="286" r:id="rId3"/>
    <p:sldId id="287" r:id="rId4"/>
    <p:sldId id="428" r:id="rId5"/>
    <p:sldId id="429" r:id="rId6"/>
    <p:sldId id="430" r:id="rId7"/>
    <p:sldId id="432" r:id="rId8"/>
    <p:sldId id="434" r:id="rId9"/>
    <p:sldId id="435" r:id="rId10"/>
    <p:sldId id="436" r:id="rId11"/>
    <p:sldId id="442" r:id="rId12"/>
    <p:sldId id="441" r:id="rId13"/>
    <p:sldId id="443" r:id="rId14"/>
    <p:sldId id="444" r:id="rId15"/>
    <p:sldId id="446" r:id="rId16"/>
    <p:sldId id="447" r:id="rId17"/>
    <p:sldId id="450" r:id="rId18"/>
    <p:sldId id="451" r:id="rId19"/>
    <p:sldId id="452" r:id="rId20"/>
    <p:sldId id="453" r:id="rId21"/>
    <p:sldId id="454" r:id="rId22"/>
    <p:sldId id="448" r:id="rId23"/>
    <p:sldId id="455" r:id="rId24"/>
    <p:sldId id="456" r:id="rId25"/>
    <p:sldId id="457" r:id="rId26"/>
    <p:sldId id="458" r:id="rId27"/>
    <p:sldId id="469" r:id="rId28"/>
    <p:sldId id="461" r:id="rId29"/>
    <p:sldId id="460" r:id="rId30"/>
    <p:sldId id="462" r:id="rId31"/>
    <p:sldId id="463" r:id="rId32"/>
    <p:sldId id="465" r:id="rId33"/>
    <p:sldId id="464" r:id="rId34"/>
    <p:sldId id="466" r:id="rId35"/>
    <p:sldId id="474" r:id="rId36"/>
    <p:sldId id="483" r:id="rId37"/>
    <p:sldId id="484" r:id="rId38"/>
    <p:sldId id="477" r:id="rId39"/>
    <p:sldId id="478" r:id="rId40"/>
    <p:sldId id="479" r:id="rId41"/>
    <p:sldId id="475" r:id="rId42"/>
    <p:sldId id="480" r:id="rId43"/>
    <p:sldId id="481" r:id="rId44"/>
    <p:sldId id="482" r:id="rId45"/>
    <p:sldId id="485" r:id="rId46"/>
    <p:sldId id="472" r:id="rId47"/>
    <p:sldId id="486" r:id="rId48"/>
    <p:sldId id="471" r:id="rId49"/>
    <p:sldId id="487" r:id="rId50"/>
    <p:sldId id="488" r:id="rId51"/>
    <p:sldId id="489" r:id="rId52"/>
    <p:sldId id="492" r:id="rId53"/>
    <p:sldId id="491" r:id="rId54"/>
    <p:sldId id="490" r:id="rId55"/>
    <p:sldId id="493" r:id="rId56"/>
    <p:sldId id="494" r:id="rId57"/>
    <p:sldId id="501" r:id="rId58"/>
    <p:sldId id="496" r:id="rId59"/>
    <p:sldId id="497" r:id="rId60"/>
    <p:sldId id="500" r:id="rId61"/>
    <p:sldId id="499" r:id="rId62"/>
    <p:sldId id="498" r:id="rId63"/>
    <p:sldId id="503" r:id="rId64"/>
    <p:sldId id="502" r:id="rId65"/>
    <p:sldId id="504" r:id="rId66"/>
    <p:sldId id="505" r:id="rId67"/>
    <p:sldId id="506" r:id="rId68"/>
    <p:sldId id="508" r:id="rId69"/>
    <p:sldId id="507" r:id="rId70"/>
    <p:sldId id="509" r:id="rId71"/>
    <p:sldId id="510" r:id="rId72"/>
    <p:sldId id="511" r:id="rId73"/>
    <p:sldId id="513" r:id="rId74"/>
    <p:sldId id="512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2" r:id="rId84"/>
    <p:sldId id="523" r:id="rId85"/>
    <p:sldId id="524" r:id="rId86"/>
    <p:sldId id="525" r:id="rId87"/>
    <p:sldId id="526" r:id="rId88"/>
    <p:sldId id="527" r:id="rId89"/>
    <p:sldId id="528" r:id="rId90"/>
    <p:sldId id="529" r:id="rId91"/>
    <p:sldId id="530" r:id="rId92"/>
    <p:sldId id="531" r:id="rId93"/>
    <p:sldId id="532" r:id="rId94"/>
    <p:sldId id="533" r:id="rId95"/>
    <p:sldId id="534" r:id="rId96"/>
    <p:sldId id="535" r:id="rId97"/>
    <p:sldId id="536" r:id="rId98"/>
    <p:sldId id="537" r:id="rId99"/>
    <p:sldId id="538" r:id="rId100"/>
    <p:sldId id="539" r:id="rId101"/>
    <p:sldId id="541" r:id="rId102"/>
    <p:sldId id="542" r:id="rId103"/>
    <p:sldId id="540" r:id="rId104"/>
    <p:sldId id="543" r:id="rId105"/>
    <p:sldId id="544" r:id="rId106"/>
    <p:sldId id="545" r:id="rId107"/>
    <p:sldId id="546" r:id="rId108"/>
    <p:sldId id="547" r:id="rId109"/>
    <p:sldId id="548" r:id="rId110"/>
    <p:sldId id="549" r:id="rId111"/>
    <p:sldId id="551" r:id="rId112"/>
    <p:sldId id="552" r:id="rId113"/>
    <p:sldId id="553" r:id="rId114"/>
    <p:sldId id="554" r:id="rId115"/>
    <p:sldId id="284" r:id="rId11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757" autoAdjust="0"/>
  </p:normalViewPr>
  <p:slideViewPr>
    <p:cSldViewPr>
      <p:cViewPr varScale="1">
        <p:scale>
          <a:sx n="78" d="100"/>
          <a:sy n="78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7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915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947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856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0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4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0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4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1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4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1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0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6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2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91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64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76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2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07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0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7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59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9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91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17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64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58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02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2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84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14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47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9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92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38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70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8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94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96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33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14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43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26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8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68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60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27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76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615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038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0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119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40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39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0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93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664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8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443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69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342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480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01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797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769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3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988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76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846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930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183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270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960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576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143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215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2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834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755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436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81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769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833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618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877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161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381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32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380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542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784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85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03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643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26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741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2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emf"/><Relationship Id="rId7" Type="http://schemas.openxmlformats.org/officeDocument/2006/relationships/image" Target="../media/image25.png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(Red Black Tree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r>
              <a:rPr lang="en-IN" altLang="en-US" sz="2000" dirty="0">
                <a:solidFill>
                  <a:srgbClr val="080808"/>
                </a:solidFill>
              </a:rPr>
              <a:t>(Properties, Rotation and Insertion)</a:t>
            </a: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-26-28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24317"/>
            <a:ext cx="741682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 (Example)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-Roman"/>
              </a:rPr>
              <a:t>Demonstrate of left rotation that maintains in-order ordering of keys.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A7C04-7DF1-4DC8-B997-BB26C00C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18" y="2145874"/>
            <a:ext cx="5283582" cy="22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47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A8BCDC-0827-4F61-B0EA-913C77B6C2E4}"/>
              </a:ext>
            </a:extLst>
          </p:cNvPr>
          <p:cNvGrpSpPr/>
          <p:nvPr/>
        </p:nvGrpSpPr>
        <p:grpSpPr>
          <a:xfrm>
            <a:off x="708469" y="2237124"/>
            <a:ext cx="2241449" cy="2520280"/>
            <a:chOff x="930905" y="2371000"/>
            <a:chExt cx="2241449" cy="25202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DF7E35D-3AC8-4318-B7FE-9C4722394B26}"/>
                </a:ext>
              </a:extLst>
            </p:cNvPr>
            <p:cNvSpPr/>
            <p:nvPr/>
          </p:nvSpPr>
          <p:spPr>
            <a:xfrm rot="19381308">
              <a:off x="2182452" y="2865013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F7BB8B-8AAB-4645-83B3-2C932326EA88}"/>
                </a:ext>
              </a:extLst>
            </p:cNvPr>
            <p:cNvGrpSpPr/>
            <p:nvPr/>
          </p:nvGrpSpPr>
          <p:grpSpPr>
            <a:xfrm>
              <a:off x="930905" y="2371000"/>
              <a:ext cx="2241449" cy="2520280"/>
              <a:chOff x="920948" y="2420888"/>
              <a:chExt cx="2241449" cy="252028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B78C9F6-C82F-4C24-9280-4692024A4480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2118789" cy="2520280"/>
                <a:chOff x="1043608" y="2420888"/>
                <a:chExt cx="2118789" cy="252028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8922CC9-51A6-40DB-96B9-96968ED50B18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728192" cy="2520280"/>
                  <a:chOff x="852242" y="2276872"/>
                  <a:chExt cx="1728192" cy="252028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0BABC8AB-E206-461A-89FF-44D9F5B9FBBC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176786" cy="2520280"/>
                    <a:chOff x="1570034" y="2564904"/>
                    <a:chExt cx="1176786" cy="252028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456C1C85-B415-407C-BC2E-45B41B6D1E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70034" y="2564904"/>
                      <a:ext cx="1176786" cy="2520280"/>
                      <a:chOff x="1679832" y="2644214"/>
                      <a:chExt cx="1176786" cy="2520280"/>
                    </a:xfrm>
                  </p:grpSpPr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50FCD09C-97B6-4172-87F5-57C6F57E1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832" y="264421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683D0ECE-E485-494D-A2EE-75C997F279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13306" y="4887495"/>
                        <a:ext cx="24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z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6" name="Arrow: Right 45">
                        <a:extLst>
                          <a:ext uri="{FF2B5EF4-FFF2-40B4-BE49-F238E27FC236}">
                            <a16:creationId xmlns:a16="http://schemas.microsoft.com/office/drawing/2014/main" id="{D6D792DB-C504-40DF-8B51-674E4056C07C}"/>
                          </a:ext>
                        </a:extLst>
                      </p:cNvPr>
                      <p:cNvSpPr/>
                      <p:nvPr/>
                    </p:nvSpPr>
                    <p:spPr>
                      <a:xfrm rot="19259811">
                        <a:off x="2483984" y="4603697"/>
                        <a:ext cx="295147" cy="250763"/>
                      </a:xfrm>
                      <a:prstGeom prst="rightArrow">
                        <a:avLst>
                          <a:gd name="adj1" fmla="val 50000"/>
                          <a:gd name="adj2" fmla="val 41488"/>
                        </a:avLst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242D27C9-AD15-4A56-A649-34665DCDB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DF5944A1-9473-4BC8-8554-C999C8024B91}"/>
                        </a:ext>
                      </a:extLst>
                    </p:cNvPr>
                    <p:cNvCxnSpPr>
                      <a:cxnSpLocks/>
                      <a:stCxn id="4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A51BF24-6D8D-450B-BFE8-2AC1CCA98DEE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8A9805C-0895-4A89-B58D-2AAAA9CB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C62136C-4889-4090-836A-AAAEB5614B83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CE8C260-770A-4FC6-9936-2976FA04B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570D0-7309-45EB-A9E8-26C0FE5EF8D1}"/>
                  </a:ext>
                </a:extLst>
              </p:cNvPr>
              <p:cNvSpPr txBox="1"/>
              <p:nvPr/>
            </p:nvSpPr>
            <p:spPr>
              <a:xfrm>
                <a:off x="1181133" y="361260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03C434B1-F86C-4B29-BDBA-F2A732C690EC}"/>
                  </a:ext>
                </a:extLst>
              </p:cNvPr>
              <p:cNvSpPr/>
              <p:nvPr/>
            </p:nvSpPr>
            <p:spPr>
              <a:xfrm rot="18379150">
                <a:off x="898756" y="357876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7413F7-4BD2-4475-9B9E-120D2987AA30}"/>
              </a:ext>
            </a:extLst>
          </p:cNvPr>
          <p:cNvGrpSpPr/>
          <p:nvPr/>
        </p:nvGrpSpPr>
        <p:grpSpPr>
          <a:xfrm>
            <a:off x="2902704" y="2640203"/>
            <a:ext cx="1041202" cy="570327"/>
            <a:chOff x="3195976" y="2926842"/>
            <a:chExt cx="1041202" cy="570327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4A1EC97-CEA3-403A-BA23-F89EDFE2C73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85E67-8768-488C-BFB1-BBC69A0ADD4A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766EB7-E5D8-4C73-8170-7DAC35CF3A71}"/>
              </a:ext>
            </a:extLst>
          </p:cNvPr>
          <p:cNvGrpSpPr/>
          <p:nvPr/>
        </p:nvGrpSpPr>
        <p:grpSpPr>
          <a:xfrm>
            <a:off x="3751770" y="2446495"/>
            <a:ext cx="2241449" cy="1964699"/>
            <a:chOff x="920948" y="2420888"/>
            <a:chExt cx="2241449" cy="196469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D4B12E-69A4-4E0F-87E6-14B3C4AE4220}"/>
                </a:ext>
              </a:extLst>
            </p:cNvPr>
            <p:cNvGrpSpPr/>
            <p:nvPr/>
          </p:nvGrpSpPr>
          <p:grpSpPr>
            <a:xfrm>
              <a:off x="1043608" y="2420888"/>
              <a:ext cx="2118789" cy="1964699"/>
              <a:chOff x="1043608" y="2420888"/>
              <a:chExt cx="2118789" cy="19646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5B089B-8102-4DB7-A957-0228C5743154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1619956" cy="1208434"/>
                <a:chOff x="852242" y="2276872"/>
                <a:chExt cx="1619956" cy="1208434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E9564B1-DECD-4FC5-8D9D-08280DBE02D3}"/>
                    </a:ext>
                  </a:extLst>
                </p:cNvPr>
                <p:cNvGrpSpPr/>
                <p:nvPr/>
              </p:nvGrpSpPr>
              <p:grpSpPr>
                <a:xfrm>
                  <a:off x="956281" y="2276872"/>
                  <a:ext cx="1515917" cy="1208434"/>
                  <a:chOff x="1122667" y="2564904"/>
                  <a:chExt cx="1515917" cy="1208434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4C9E631D-7514-48BB-9649-85CC1D5D9EBB}"/>
                      </a:ext>
                    </a:extLst>
                  </p:cNvPr>
                  <p:cNvGrpSpPr/>
                  <p:nvPr/>
                </p:nvGrpSpPr>
                <p:grpSpPr>
                  <a:xfrm>
                    <a:off x="1122667" y="2564904"/>
                    <a:ext cx="964954" cy="614056"/>
                    <a:chOff x="1232465" y="2644214"/>
                    <a:chExt cx="964954" cy="614056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0F71F063-958B-4713-A85E-47214352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6E38E60-B539-4A17-B46F-6DC46B72D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787" y="29812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66" name="Arrow: Right 65">
                      <a:extLst>
                        <a:ext uri="{FF2B5EF4-FFF2-40B4-BE49-F238E27FC236}">
                          <a16:creationId xmlns:a16="http://schemas.microsoft.com/office/drawing/2014/main" id="{8369851E-459D-49A5-AF60-33B5BAA1C85A}"/>
                        </a:ext>
                      </a:extLst>
                    </p:cNvPr>
                    <p:cNvSpPr/>
                    <p:nvPr/>
                  </p:nvSpPr>
                  <p:spPr>
                    <a:xfrm rot="409965">
                      <a:off x="1232465" y="2697473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823028B-DD4A-4135-805B-E040FD2ED5E3}"/>
                      </a:ext>
                    </a:extLst>
                  </p:cNvPr>
                  <p:cNvSpPr/>
                  <p:nvPr/>
                </p:nvSpPr>
                <p:spPr>
                  <a:xfrm>
                    <a:off x="2120997" y="3301102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15</a:t>
                    </a:r>
                    <a:endParaRPr lang="en-IN" sz="1200" dirty="0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4010579D-9689-4A86-9D50-C21F96610A3B}"/>
                      </a:ext>
                    </a:extLst>
                  </p:cNvPr>
                  <p:cNvCxnSpPr>
                    <a:cxnSpLocks/>
                    <a:stCxn id="64" idx="5"/>
                  </p:cNvCxnSpPr>
                  <p:nvPr/>
                </p:nvCxnSpPr>
                <p:spPr>
                  <a:xfrm>
                    <a:off x="2011822" y="2967983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3B23163-4C7B-4220-ADE3-1CE0D2318C53}"/>
                    </a:ext>
                  </a:extLst>
                </p:cNvPr>
                <p:cNvSpPr/>
                <p:nvPr/>
              </p:nvSpPr>
              <p:spPr>
                <a:xfrm>
                  <a:off x="852242" y="2953576"/>
                  <a:ext cx="519967" cy="475424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2F391B71-B4AC-48B2-BE1B-3E11FE4B7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0496" y="2669573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AC22DAC-B65C-43C2-8FF2-981DFC2A2692}"/>
                  </a:ext>
                </a:extLst>
              </p:cNvPr>
              <p:cNvSpPr/>
              <p:nvPr/>
            </p:nvSpPr>
            <p:spPr>
              <a:xfrm>
                <a:off x="2644810" y="3913351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132C86-0B11-4FC6-88D2-FBBFA0167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635" y="3580232"/>
                <a:ext cx="276529" cy="3554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BFDAB1-3447-4E35-A949-BF66D0D1A298}"/>
                </a:ext>
              </a:extLst>
            </p:cNvPr>
            <p:cNvSpPr txBox="1"/>
            <p:nvPr/>
          </p:nvSpPr>
          <p:spPr>
            <a:xfrm>
              <a:off x="1181133" y="361260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EBBCD48-A9D2-4CAC-A5D0-2CDACF2DE950}"/>
                </a:ext>
              </a:extLst>
            </p:cNvPr>
            <p:cNvSpPr/>
            <p:nvPr/>
          </p:nvSpPr>
          <p:spPr>
            <a:xfrm rot="18379150">
              <a:off x="898756" y="357876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470CAC-92E2-48B7-B54A-FCF1C1F60C0F}"/>
              </a:ext>
            </a:extLst>
          </p:cNvPr>
          <p:cNvSpPr/>
          <p:nvPr/>
        </p:nvSpPr>
        <p:spPr>
          <a:xfrm>
            <a:off x="5351677" y="2822650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Aply</a:t>
            </a:r>
            <a:r>
              <a:rPr lang="en-US" sz="1100" dirty="0">
                <a:solidFill>
                  <a:srgbClr val="000000"/>
                </a:solidFill>
              </a:rPr>
              <a:t>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8661C2-BAD4-4073-89FA-97AF742AE06F}"/>
              </a:ext>
            </a:extLst>
          </p:cNvPr>
          <p:cNvGrpSpPr/>
          <p:nvPr/>
        </p:nvGrpSpPr>
        <p:grpSpPr>
          <a:xfrm>
            <a:off x="6295054" y="2414118"/>
            <a:ext cx="2241449" cy="1964699"/>
            <a:chOff x="920948" y="2420888"/>
            <a:chExt cx="2241449" cy="19646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F6E87B-F2F0-43D0-A2D3-EA5D9C70C8AF}"/>
                </a:ext>
              </a:extLst>
            </p:cNvPr>
            <p:cNvGrpSpPr/>
            <p:nvPr/>
          </p:nvGrpSpPr>
          <p:grpSpPr>
            <a:xfrm>
              <a:off x="1043608" y="2420888"/>
              <a:ext cx="2118789" cy="1964699"/>
              <a:chOff x="1043608" y="2420888"/>
              <a:chExt cx="2118789" cy="196469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98973DB-0223-4C25-BC8E-553D8B75DAD1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1619956" cy="1208434"/>
                <a:chOff x="852242" y="2276872"/>
                <a:chExt cx="1619956" cy="1208434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6A18C1B-6F13-4059-B999-025E6FF54867}"/>
                    </a:ext>
                  </a:extLst>
                </p:cNvPr>
                <p:cNvGrpSpPr/>
                <p:nvPr/>
              </p:nvGrpSpPr>
              <p:grpSpPr>
                <a:xfrm>
                  <a:off x="956281" y="2276872"/>
                  <a:ext cx="1515917" cy="1208434"/>
                  <a:chOff x="1122667" y="2564904"/>
                  <a:chExt cx="1515917" cy="120843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AF3C824C-7892-4AC9-8246-1141DFBDEADC}"/>
                      </a:ext>
                    </a:extLst>
                  </p:cNvPr>
                  <p:cNvGrpSpPr/>
                  <p:nvPr/>
                </p:nvGrpSpPr>
                <p:grpSpPr>
                  <a:xfrm>
                    <a:off x="1122667" y="2564904"/>
                    <a:ext cx="964954" cy="614056"/>
                    <a:chOff x="1232465" y="2644214"/>
                    <a:chExt cx="964954" cy="614056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77326551-667F-4373-8F0F-19476C302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F679A5F6-59EA-4C11-90C7-8BE084B37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787" y="29812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79" name="Arrow: Right 78">
                      <a:extLst>
                        <a:ext uri="{FF2B5EF4-FFF2-40B4-BE49-F238E27FC236}">
                          <a16:creationId xmlns:a16="http://schemas.microsoft.com/office/drawing/2014/main" id="{24DCB588-487A-4B95-8F94-B38E9795B1A2}"/>
                        </a:ext>
                      </a:extLst>
                    </p:cNvPr>
                    <p:cNvSpPr/>
                    <p:nvPr/>
                  </p:nvSpPr>
                  <p:spPr>
                    <a:xfrm rot="409965">
                      <a:off x="1232465" y="2697473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02AEE78-128B-4206-B73F-5D0780BFB8F3}"/>
                      </a:ext>
                    </a:extLst>
                  </p:cNvPr>
                  <p:cNvSpPr/>
                  <p:nvPr/>
                </p:nvSpPr>
                <p:spPr>
                  <a:xfrm>
                    <a:off x="2120997" y="3301102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15</a:t>
                    </a:r>
                    <a:endParaRPr lang="en-IN" sz="1200" dirty="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9142BBF-4506-4FD4-B421-9BAEA23A2B78}"/>
                      </a:ext>
                    </a:extLst>
                  </p:cNvPr>
                  <p:cNvCxnSpPr>
                    <a:cxnSpLocks/>
                    <a:stCxn id="77" idx="5"/>
                  </p:cNvCxnSpPr>
                  <p:nvPr/>
                </p:nvCxnSpPr>
                <p:spPr>
                  <a:xfrm>
                    <a:off x="2011822" y="2967983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23432FE-157A-4FA9-933C-B44E38FC2EB5}"/>
                    </a:ext>
                  </a:extLst>
                </p:cNvPr>
                <p:cNvSpPr/>
                <p:nvPr/>
              </p:nvSpPr>
              <p:spPr>
                <a:xfrm>
                  <a:off x="852242" y="2953576"/>
                  <a:ext cx="519967" cy="475424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324D098-A7E6-49C9-BDFE-8BA839291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0496" y="2669573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CCBD95-4179-410C-AA51-93AF02ED1E89}"/>
                  </a:ext>
                </a:extLst>
              </p:cNvPr>
              <p:cNvSpPr/>
              <p:nvPr/>
            </p:nvSpPr>
            <p:spPr>
              <a:xfrm>
                <a:off x="2644810" y="3913351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9278D97-DD11-40D7-8703-0369B10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635" y="3580232"/>
                <a:ext cx="276529" cy="3554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5C9B0D-529C-4AEA-9A47-8ACD09A7C324}"/>
                </a:ext>
              </a:extLst>
            </p:cNvPr>
            <p:cNvSpPr txBox="1"/>
            <p:nvPr/>
          </p:nvSpPr>
          <p:spPr>
            <a:xfrm>
              <a:off x="1181133" y="361260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D205C1BA-C6D6-4BD5-9D34-F51EBDD975AC}"/>
                </a:ext>
              </a:extLst>
            </p:cNvPr>
            <p:cNvSpPr/>
            <p:nvPr/>
          </p:nvSpPr>
          <p:spPr>
            <a:xfrm rot="18379150">
              <a:off x="898756" y="357876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75356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46EE6C-1521-4929-9697-F04BAC35D9A0}"/>
              </a:ext>
            </a:extLst>
          </p:cNvPr>
          <p:cNvGrpSpPr/>
          <p:nvPr/>
        </p:nvGrpSpPr>
        <p:grpSpPr>
          <a:xfrm>
            <a:off x="827584" y="2276872"/>
            <a:ext cx="2118789" cy="2995286"/>
            <a:chOff x="827584" y="2276872"/>
            <a:chExt cx="2118789" cy="299528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F6E87B-F2F0-43D0-A2D3-EA5D9C70C8AF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1964699"/>
              <a:chOff x="1043608" y="2420888"/>
              <a:chExt cx="2118789" cy="196469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98973DB-0223-4C25-BC8E-553D8B75DAD1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1619956" cy="1208434"/>
                <a:chOff x="852242" y="2276872"/>
                <a:chExt cx="1619956" cy="1208434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6A18C1B-6F13-4059-B999-025E6FF54867}"/>
                    </a:ext>
                  </a:extLst>
                </p:cNvPr>
                <p:cNvGrpSpPr/>
                <p:nvPr/>
              </p:nvGrpSpPr>
              <p:grpSpPr>
                <a:xfrm>
                  <a:off x="1403648" y="2276872"/>
                  <a:ext cx="1068550" cy="1208434"/>
                  <a:chOff x="1570034" y="2564904"/>
                  <a:chExt cx="1068550" cy="1208434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77326551-667F-4373-8F0F-19476C302152}"/>
                      </a:ext>
                    </a:extLst>
                  </p:cNvPr>
                  <p:cNvSpPr/>
                  <p:nvPr/>
                </p:nvSpPr>
                <p:spPr>
                  <a:xfrm>
                    <a:off x="1570034" y="2564904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02AEE78-128B-4206-B73F-5D0780BFB8F3}"/>
                      </a:ext>
                    </a:extLst>
                  </p:cNvPr>
                  <p:cNvSpPr/>
                  <p:nvPr/>
                </p:nvSpPr>
                <p:spPr>
                  <a:xfrm>
                    <a:off x="2120997" y="3301102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15</a:t>
                    </a:r>
                    <a:endParaRPr lang="en-IN" sz="1200" dirty="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9142BBF-4506-4FD4-B421-9BAEA23A2B78}"/>
                      </a:ext>
                    </a:extLst>
                  </p:cNvPr>
                  <p:cNvCxnSpPr>
                    <a:cxnSpLocks/>
                    <a:stCxn id="77" idx="5"/>
                  </p:cNvCxnSpPr>
                  <p:nvPr/>
                </p:nvCxnSpPr>
                <p:spPr>
                  <a:xfrm>
                    <a:off x="2011822" y="2967983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23432FE-157A-4FA9-933C-B44E38FC2EB5}"/>
                    </a:ext>
                  </a:extLst>
                </p:cNvPr>
                <p:cNvSpPr/>
                <p:nvPr/>
              </p:nvSpPr>
              <p:spPr>
                <a:xfrm>
                  <a:off x="852242" y="2953576"/>
                  <a:ext cx="519967" cy="475424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324D098-A7E6-49C9-BDFE-8BA839291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0496" y="2669573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CCBD95-4179-410C-AA51-93AF02ED1E89}"/>
                  </a:ext>
                </a:extLst>
              </p:cNvPr>
              <p:cNvSpPr/>
              <p:nvPr/>
            </p:nvSpPr>
            <p:spPr>
              <a:xfrm>
                <a:off x="2644810" y="3913351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9278D97-DD11-40D7-8703-0369B10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635" y="3580232"/>
                <a:ext cx="276529" cy="3554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A4D1F9A-06C0-4494-9AF9-F3BD27D08076}"/>
                </a:ext>
              </a:extLst>
            </p:cNvPr>
            <p:cNvSpPr/>
            <p:nvPr/>
          </p:nvSpPr>
          <p:spPr>
            <a:xfrm>
              <a:off x="1896577" y="4480142"/>
              <a:ext cx="51996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  <a:endParaRPr lang="en-IN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CB0C0D-F186-443B-901A-1A41C0306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831" y="4196139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6FF62EA-E25C-4534-9E58-7F7EB377A76F}"/>
                </a:ext>
              </a:extLst>
            </p:cNvPr>
            <p:cNvSpPr txBox="1"/>
            <p:nvPr/>
          </p:nvSpPr>
          <p:spPr>
            <a:xfrm>
              <a:off x="2034102" y="499515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C642A82A-88EA-428B-9A32-029D41D14AEE}"/>
                </a:ext>
              </a:extLst>
            </p:cNvPr>
            <p:cNvSpPr/>
            <p:nvPr/>
          </p:nvSpPr>
          <p:spPr>
            <a:xfrm rot="18379150">
              <a:off x="1751725" y="496131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874578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304BC6-EB4A-435A-ABC3-FEE66DBF8104}"/>
              </a:ext>
            </a:extLst>
          </p:cNvPr>
          <p:cNvGrpSpPr/>
          <p:nvPr/>
        </p:nvGrpSpPr>
        <p:grpSpPr>
          <a:xfrm>
            <a:off x="827584" y="2276872"/>
            <a:ext cx="2118789" cy="2995286"/>
            <a:chOff x="827584" y="2276872"/>
            <a:chExt cx="2118789" cy="29952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46EE6C-1521-4929-9697-F04BAC35D9A0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2995286"/>
              <a:chOff x="827584" y="2276872"/>
              <a:chExt cx="2118789" cy="299528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EF6E87B-F2F0-43D0-A2D3-EA5D9C70C8AF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98973DB-0223-4C25-BC8E-553D8B75DAD1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66A18C1B-6F13-4059-B999-025E6FF54867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77326551-667F-4373-8F0F-19476C302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102AEE78-128B-4206-B73F-5D0780BFB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79142BBF-4506-4FD4-B421-9BAEA23A2B78}"/>
                        </a:ext>
                      </a:extLst>
                    </p:cNvPr>
                    <p:cNvCxnSpPr>
                      <a:cxnSpLocks/>
                      <a:stCxn id="77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23432FE-157A-4FA9-933C-B44E38FC2EB5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324D098-A7E6-49C9-BDFE-8BA8392916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2CCBD95-4179-410C-AA51-93AF02ED1E89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9278D97-DD11-40D7-8703-0369B107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A4D1F9A-06C0-4494-9AF9-F3BD27D08076}"/>
                  </a:ext>
                </a:extLst>
              </p:cNvPr>
              <p:cNvSpPr/>
              <p:nvPr/>
            </p:nvSpPr>
            <p:spPr>
              <a:xfrm>
                <a:off x="1896577" y="4480142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ACB0C0D-F186-443B-901A-1A41C0306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831" y="4196139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FF62EA-E25C-4534-9E58-7F7EB377A76F}"/>
                  </a:ext>
                </a:extLst>
              </p:cNvPr>
              <p:cNvSpPr txBox="1"/>
              <p:nvPr/>
            </p:nvSpPr>
            <p:spPr>
              <a:xfrm>
                <a:off x="2034102" y="499515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83" name="Arrow: Right 82">
                <a:extLst>
                  <a:ext uri="{FF2B5EF4-FFF2-40B4-BE49-F238E27FC236}">
                    <a16:creationId xmlns:a16="http://schemas.microsoft.com/office/drawing/2014/main" id="{C642A82A-88EA-428B-9A32-029D41D14AEE}"/>
                  </a:ext>
                </a:extLst>
              </p:cNvPr>
              <p:cNvSpPr/>
              <p:nvPr/>
            </p:nvSpPr>
            <p:spPr>
              <a:xfrm rot="18379150">
                <a:off x="1751725" y="496131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A9A28E-0D93-4F32-9E47-86BB85FF61BA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00E44C-BDEA-4ECD-8598-A0D392EAA7EF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2B36E7-0E44-4FE4-9B17-3B66A0E76D9C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D9BEF67C-0D4E-4179-B8BD-6A9EE4449B9D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C66B2B7-A976-4119-9EC0-DA5C25CE3DCE}"/>
              </a:ext>
            </a:extLst>
          </p:cNvPr>
          <p:cNvSpPr/>
          <p:nvPr/>
        </p:nvSpPr>
        <p:spPr>
          <a:xfrm rot="2553283">
            <a:off x="2074641" y="3403785"/>
            <a:ext cx="962224" cy="17858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797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7CEF7-AB6E-49F0-8A3E-8D69218438C6}"/>
              </a:ext>
            </a:extLst>
          </p:cNvPr>
          <p:cNvGrpSpPr/>
          <p:nvPr/>
        </p:nvGrpSpPr>
        <p:grpSpPr>
          <a:xfrm>
            <a:off x="827584" y="2276872"/>
            <a:ext cx="2209281" cy="2995286"/>
            <a:chOff x="827584" y="2276872"/>
            <a:chExt cx="2209281" cy="29952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46EE6C-1521-4929-9697-F04BAC35D9A0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2995286"/>
              <a:chOff x="827584" y="2276872"/>
              <a:chExt cx="2118789" cy="299528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EF6E87B-F2F0-43D0-A2D3-EA5D9C70C8AF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98973DB-0223-4C25-BC8E-553D8B75DAD1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66A18C1B-6F13-4059-B999-025E6FF54867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77326551-667F-4373-8F0F-19476C302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102AEE78-128B-4206-B73F-5D0780BFB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79142BBF-4506-4FD4-B421-9BAEA23A2B78}"/>
                        </a:ext>
                      </a:extLst>
                    </p:cNvPr>
                    <p:cNvCxnSpPr>
                      <a:cxnSpLocks/>
                      <a:stCxn id="77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23432FE-157A-4FA9-933C-B44E38FC2EB5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324D098-A7E6-49C9-BDFE-8BA8392916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2CCBD95-4179-410C-AA51-93AF02ED1E89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9278D97-DD11-40D7-8703-0369B107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A4D1F9A-06C0-4494-9AF9-F3BD27D08076}"/>
                  </a:ext>
                </a:extLst>
              </p:cNvPr>
              <p:cNvSpPr/>
              <p:nvPr/>
            </p:nvSpPr>
            <p:spPr>
              <a:xfrm>
                <a:off x="1896577" y="4480142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ACB0C0D-F186-443B-901A-1A41C0306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831" y="4196139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FF62EA-E25C-4534-9E58-7F7EB377A76F}"/>
                  </a:ext>
                </a:extLst>
              </p:cNvPr>
              <p:cNvSpPr txBox="1"/>
              <p:nvPr/>
            </p:nvSpPr>
            <p:spPr>
              <a:xfrm>
                <a:off x="2034102" y="499515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83" name="Arrow: Right 82">
                <a:extLst>
                  <a:ext uri="{FF2B5EF4-FFF2-40B4-BE49-F238E27FC236}">
                    <a16:creationId xmlns:a16="http://schemas.microsoft.com/office/drawing/2014/main" id="{C642A82A-88EA-428B-9A32-029D41D14AEE}"/>
                  </a:ext>
                </a:extLst>
              </p:cNvPr>
              <p:cNvSpPr/>
              <p:nvPr/>
            </p:nvSpPr>
            <p:spPr>
              <a:xfrm rot="18379150">
                <a:off x="1751725" y="496131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A9A28E-0D93-4F32-9E47-86BB85FF61BA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00E44C-BDEA-4ECD-8598-A0D392EAA7EF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2B36E7-0E44-4FE4-9B17-3B66A0E76D9C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D9BEF67C-0D4E-4179-B8BD-6A9EE4449B9D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739238-F4C6-499C-90EC-F5B275E3AAB2}"/>
                </a:ext>
              </a:extLst>
            </p:cNvPr>
            <p:cNvSpPr/>
            <p:nvPr/>
          </p:nvSpPr>
          <p:spPr>
            <a:xfrm rot="2553283">
              <a:off x="2074641" y="3403785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C68C00-51BE-4193-8D34-0539D571AEE0}"/>
              </a:ext>
            </a:extLst>
          </p:cNvPr>
          <p:cNvGrpSpPr/>
          <p:nvPr/>
        </p:nvGrpSpPr>
        <p:grpSpPr>
          <a:xfrm>
            <a:off x="2902704" y="2640203"/>
            <a:ext cx="1041202" cy="570327"/>
            <a:chOff x="3195976" y="2926842"/>
            <a:chExt cx="1041202" cy="57032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CA21DFE-958B-488A-9486-AF9A1A1C8000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1A396D-8297-4BFF-93EC-2FD44EFFB7F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2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2787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C68C00-51BE-4193-8D34-0539D571AEE0}"/>
              </a:ext>
            </a:extLst>
          </p:cNvPr>
          <p:cNvGrpSpPr/>
          <p:nvPr/>
        </p:nvGrpSpPr>
        <p:grpSpPr>
          <a:xfrm>
            <a:off x="2469410" y="2587894"/>
            <a:ext cx="1041202" cy="570327"/>
            <a:chOff x="3195976" y="2926842"/>
            <a:chExt cx="1041202" cy="57032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CA21DFE-958B-488A-9486-AF9A1A1C8000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1A396D-8297-4BFF-93EC-2FD44EFFB7F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2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00785A-8C7A-41B0-9D33-20115E8B1739}"/>
              </a:ext>
            </a:extLst>
          </p:cNvPr>
          <p:cNvGrpSpPr/>
          <p:nvPr/>
        </p:nvGrpSpPr>
        <p:grpSpPr>
          <a:xfrm>
            <a:off x="677369" y="2198756"/>
            <a:ext cx="2209281" cy="2995286"/>
            <a:chOff x="827584" y="2276872"/>
            <a:chExt cx="2209281" cy="29952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3262DF-2F40-4695-A897-FC14C83C3EDE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2995286"/>
              <a:chOff x="827584" y="2276872"/>
              <a:chExt cx="2118789" cy="299528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96487B3-F986-4A43-9298-1A0B29088A01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209844F-CAC7-4941-A323-1810CE3BB855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DC3EB9F-A261-4853-853C-4A0A49BF5E13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03520687-74A7-4504-B875-9C8DD4268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5E25268-9A43-4CCE-9CAE-0A795D7E1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A979E520-E8D1-455E-9712-E4279B1BB2F6}"/>
                        </a:ext>
                      </a:extLst>
                    </p:cNvPr>
                    <p:cNvCxnSpPr>
                      <a:cxnSpLocks/>
                      <a:stCxn id="46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FCCCE71-D2A2-4E73-823B-93C4992AEE1C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A74BFCB-21B2-4200-8E74-5D77190A1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BBF406-D312-4515-89E2-DAF24E2E772E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96FF19-242F-4942-9668-3A4885EDA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553EE28-002E-43B7-998B-40A493E438D1}"/>
                  </a:ext>
                </a:extLst>
              </p:cNvPr>
              <p:cNvSpPr/>
              <p:nvPr/>
            </p:nvSpPr>
            <p:spPr>
              <a:xfrm>
                <a:off x="1896577" y="4480142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5AD660-1A24-4165-BF00-CC8845F9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831" y="4196139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7CBDCE-086B-41BF-8BCE-DA5259FBA467}"/>
                  </a:ext>
                </a:extLst>
              </p:cNvPr>
              <p:cNvSpPr txBox="1"/>
              <p:nvPr/>
            </p:nvSpPr>
            <p:spPr>
              <a:xfrm>
                <a:off x="2034102" y="499515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D4DD1C8B-8F1F-40F4-AACE-095251162C28}"/>
                  </a:ext>
                </a:extLst>
              </p:cNvPr>
              <p:cNvSpPr/>
              <p:nvPr/>
            </p:nvSpPr>
            <p:spPr>
              <a:xfrm rot="18379150">
                <a:off x="1751725" y="496131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B21DDD-B0C7-4265-B029-04DE0E00F2C9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E91D54-F914-4D4D-BF54-2C3BD94B15E0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389F3C-E408-47CA-BF73-9F8AC777103F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F8751D7-35DD-422B-A8A6-EF01A9469140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3F7B59-54B3-48F4-8D4D-BC9983BF956F}"/>
                </a:ext>
              </a:extLst>
            </p:cNvPr>
            <p:cNvSpPr/>
            <p:nvPr/>
          </p:nvSpPr>
          <p:spPr>
            <a:xfrm rot="2553283">
              <a:off x="2074641" y="3403785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92F6B-A56B-4805-8A68-4D93280ED869}"/>
              </a:ext>
            </a:extLst>
          </p:cNvPr>
          <p:cNvGrpSpPr/>
          <p:nvPr/>
        </p:nvGrpSpPr>
        <p:grpSpPr>
          <a:xfrm>
            <a:off x="3535912" y="2011537"/>
            <a:ext cx="2451488" cy="2678694"/>
            <a:chOff x="4127756" y="2243805"/>
            <a:chExt cx="2451488" cy="26786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27CEF7-AB6E-49F0-8A3E-8D69218438C6}"/>
                </a:ext>
              </a:extLst>
            </p:cNvPr>
            <p:cNvGrpSpPr/>
            <p:nvPr/>
          </p:nvGrpSpPr>
          <p:grpSpPr>
            <a:xfrm>
              <a:off x="4127756" y="2243805"/>
              <a:ext cx="2308475" cy="2678694"/>
              <a:chOff x="827584" y="2276872"/>
              <a:chExt cx="2308475" cy="26786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46EE6C-1521-4929-9697-F04BAC35D9A0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308475" cy="2678694"/>
                <a:chOff x="827584" y="2276872"/>
                <a:chExt cx="2308475" cy="2678694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EF6E87B-F2F0-43D0-A2D3-EA5D9C70C8AF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A98973DB-0223-4C25-BC8E-553D8B75DAD1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6A18C1B-6F13-4059-B999-025E6FF548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77326551-667F-4373-8F0F-19476C302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102AEE78-128B-4206-B73F-5D0780BFB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79142BBF-4506-4FD4-B421-9BAEA23A2B78}"/>
                          </a:ext>
                        </a:extLst>
                      </p:cNvPr>
                      <p:cNvCxnSpPr>
                        <a:cxnSpLocks/>
                        <a:stCxn id="77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723432FE-157A-4FA9-933C-B44E38FC2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324D098-A7E6-49C9-BDFE-8BA839291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2CCBD95-4179-410C-AA51-93AF02ED1E89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39278D97-DD11-40D7-8703-0369B1073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A4D1F9A-06C0-4494-9AF9-F3BD27D08076}"/>
                    </a:ext>
                  </a:extLst>
                </p:cNvPr>
                <p:cNvSpPr/>
                <p:nvPr/>
              </p:nvSpPr>
              <p:spPr>
                <a:xfrm>
                  <a:off x="1896577" y="4480142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CB0C0D-F186-443B-901A-1A41C0306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4831" y="4196139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FF62EA-E25C-4534-9E58-7F7EB377A76F}"/>
                    </a:ext>
                  </a:extLst>
                </p:cNvPr>
                <p:cNvSpPr txBox="1"/>
                <p:nvPr/>
              </p:nvSpPr>
              <p:spPr>
                <a:xfrm>
                  <a:off x="2892747" y="438091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83" name="Arrow: Right 82">
                  <a:extLst>
                    <a:ext uri="{FF2B5EF4-FFF2-40B4-BE49-F238E27FC236}">
                      <a16:creationId xmlns:a16="http://schemas.microsoft.com/office/drawing/2014/main" id="{C642A82A-88EA-428B-9A32-029D41D14AEE}"/>
                    </a:ext>
                  </a:extLst>
                </p:cNvPr>
                <p:cNvSpPr/>
                <p:nvPr/>
              </p:nvSpPr>
              <p:spPr>
                <a:xfrm rot="15627825">
                  <a:off x="2610370" y="4347062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A9A28E-0D93-4F32-9E47-86BB85FF61BA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400E44C-BDEA-4ECD-8598-A0D392EAA7EF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2B36E7-0E44-4FE4-9B17-3B66A0E76D9C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D9BEF67C-0D4E-4179-B8BD-6A9EE4449B9D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id="{F6E506C0-F62A-4963-BF3F-A8EA35516987}"/>
                </a:ext>
              </a:extLst>
            </p:cNvPr>
            <p:cNvSpPr/>
            <p:nvPr/>
          </p:nvSpPr>
          <p:spPr>
            <a:xfrm rot="578324">
              <a:off x="5564960" y="3498003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3526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C68C00-51BE-4193-8D34-0539D571AEE0}"/>
              </a:ext>
            </a:extLst>
          </p:cNvPr>
          <p:cNvGrpSpPr/>
          <p:nvPr/>
        </p:nvGrpSpPr>
        <p:grpSpPr>
          <a:xfrm>
            <a:off x="2469410" y="2587894"/>
            <a:ext cx="1041202" cy="570327"/>
            <a:chOff x="3195976" y="2926842"/>
            <a:chExt cx="1041202" cy="57032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CA21DFE-958B-488A-9486-AF9A1A1C8000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1A396D-8297-4BFF-93EC-2FD44EFFB7F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2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00785A-8C7A-41B0-9D33-20115E8B1739}"/>
              </a:ext>
            </a:extLst>
          </p:cNvPr>
          <p:cNvGrpSpPr/>
          <p:nvPr/>
        </p:nvGrpSpPr>
        <p:grpSpPr>
          <a:xfrm>
            <a:off x="677369" y="2198756"/>
            <a:ext cx="2209281" cy="2995286"/>
            <a:chOff x="827584" y="2276872"/>
            <a:chExt cx="2209281" cy="29952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3262DF-2F40-4695-A897-FC14C83C3EDE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2995286"/>
              <a:chOff x="827584" y="2276872"/>
              <a:chExt cx="2118789" cy="299528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96487B3-F986-4A43-9298-1A0B29088A01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209844F-CAC7-4941-A323-1810CE3BB855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DC3EB9F-A261-4853-853C-4A0A49BF5E13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03520687-74A7-4504-B875-9C8DD4268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5E25268-9A43-4CCE-9CAE-0A795D7E1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A979E520-E8D1-455E-9712-E4279B1BB2F6}"/>
                        </a:ext>
                      </a:extLst>
                    </p:cNvPr>
                    <p:cNvCxnSpPr>
                      <a:cxnSpLocks/>
                      <a:stCxn id="46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FCCCE71-D2A2-4E73-823B-93C4992AEE1C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A74BFCB-21B2-4200-8E74-5D77190A1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BBF406-D312-4515-89E2-DAF24E2E772E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96FF19-242F-4942-9668-3A4885EDA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553EE28-002E-43B7-998B-40A493E438D1}"/>
                  </a:ext>
                </a:extLst>
              </p:cNvPr>
              <p:cNvSpPr/>
              <p:nvPr/>
            </p:nvSpPr>
            <p:spPr>
              <a:xfrm>
                <a:off x="1896577" y="4480142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5AD660-1A24-4165-BF00-CC8845F9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831" y="4196139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7CBDCE-086B-41BF-8BCE-DA5259FBA467}"/>
                  </a:ext>
                </a:extLst>
              </p:cNvPr>
              <p:cNvSpPr txBox="1"/>
              <p:nvPr/>
            </p:nvSpPr>
            <p:spPr>
              <a:xfrm>
                <a:off x="2034102" y="499515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D4DD1C8B-8F1F-40F4-AACE-095251162C28}"/>
                  </a:ext>
                </a:extLst>
              </p:cNvPr>
              <p:cNvSpPr/>
              <p:nvPr/>
            </p:nvSpPr>
            <p:spPr>
              <a:xfrm rot="18379150">
                <a:off x="1751725" y="496131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B21DDD-B0C7-4265-B029-04DE0E00F2C9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E91D54-F914-4D4D-BF54-2C3BD94B15E0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389F3C-E408-47CA-BF73-9F8AC777103F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F8751D7-35DD-422B-A8A6-EF01A9469140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3F7B59-54B3-48F4-8D4D-BC9983BF956F}"/>
                </a:ext>
              </a:extLst>
            </p:cNvPr>
            <p:cNvSpPr/>
            <p:nvPr/>
          </p:nvSpPr>
          <p:spPr>
            <a:xfrm rot="2553283">
              <a:off x="2074641" y="3403785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92F6B-A56B-4805-8A68-4D93280ED869}"/>
              </a:ext>
            </a:extLst>
          </p:cNvPr>
          <p:cNvGrpSpPr/>
          <p:nvPr/>
        </p:nvGrpSpPr>
        <p:grpSpPr>
          <a:xfrm>
            <a:off x="3535912" y="2011537"/>
            <a:ext cx="2451488" cy="2678694"/>
            <a:chOff x="4127756" y="2243805"/>
            <a:chExt cx="2451488" cy="26786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27CEF7-AB6E-49F0-8A3E-8D69218438C6}"/>
                </a:ext>
              </a:extLst>
            </p:cNvPr>
            <p:cNvGrpSpPr/>
            <p:nvPr/>
          </p:nvGrpSpPr>
          <p:grpSpPr>
            <a:xfrm>
              <a:off x="4127756" y="2243805"/>
              <a:ext cx="2308475" cy="2678694"/>
              <a:chOff x="827584" y="2276872"/>
              <a:chExt cx="2308475" cy="26786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46EE6C-1521-4929-9697-F04BAC35D9A0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308475" cy="2678694"/>
                <a:chOff x="827584" y="2276872"/>
                <a:chExt cx="2308475" cy="2678694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EF6E87B-F2F0-43D0-A2D3-EA5D9C70C8AF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A98973DB-0223-4C25-BC8E-553D8B75DAD1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6A18C1B-6F13-4059-B999-025E6FF548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77326551-667F-4373-8F0F-19476C302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102AEE78-128B-4206-B73F-5D0780BFB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79142BBF-4506-4FD4-B421-9BAEA23A2B78}"/>
                          </a:ext>
                        </a:extLst>
                      </p:cNvPr>
                      <p:cNvCxnSpPr>
                        <a:cxnSpLocks/>
                        <a:stCxn id="77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723432FE-157A-4FA9-933C-B44E38FC2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324D098-A7E6-49C9-BDFE-8BA839291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2CCBD95-4179-410C-AA51-93AF02ED1E89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39278D97-DD11-40D7-8703-0369B1073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A4D1F9A-06C0-4494-9AF9-F3BD27D08076}"/>
                    </a:ext>
                  </a:extLst>
                </p:cNvPr>
                <p:cNvSpPr/>
                <p:nvPr/>
              </p:nvSpPr>
              <p:spPr>
                <a:xfrm>
                  <a:off x="1896577" y="4480142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CB0C0D-F186-443B-901A-1A41C0306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4831" y="4196139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FF62EA-E25C-4534-9E58-7F7EB377A76F}"/>
                    </a:ext>
                  </a:extLst>
                </p:cNvPr>
                <p:cNvSpPr txBox="1"/>
                <p:nvPr/>
              </p:nvSpPr>
              <p:spPr>
                <a:xfrm>
                  <a:off x="2892747" y="438091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83" name="Arrow: Right 82">
                  <a:extLst>
                    <a:ext uri="{FF2B5EF4-FFF2-40B4-BE49-F238E27FC236}">
                      <a16:creationId xmlns:a16="http://schemas.microsoft.com/office/drawing/2014/main" id="{C642A82A-88EA-428B-9A32-029D41D14AEE}"/>
                    </a:ext>
                  </a:extLst>
                </p:cNvPr>
                <p:cNvSpPr/>
                <p:nvPr/>
              </p:nvSpPr>
              <p:spPr>
                <a:xfrm rot="15627825">
                  <a:off x="2610370" y="4347062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A9A28E-0D93-4F32-9E47-86BB85FF61BA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400E44C-BDEA-4ECD-8598-A0D392EAA7EF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2B36E7-0E44-4FE4-9B17-3B66A0E76D9C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D9BEF67C-0D4E-4179-B8BD-6A9EE4449B9D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id="{F6E506C0-F62A-4963-BF3F-A8EA35516987}"/>
                </a:ext>
              </a:extLst>
            </p:cNvPr>
            <p:cNvSpPr/>
            <p:nvPr/>
          </p:nvSpPr>
          <p:spPr>
            <a:xfrm rot="578324">
              <a:off x="5564960" y="3498003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5119349" y="2235861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D95DF3-E3FD-46F4-ABDD-0FF2BE8EBA61}"/>
              </a:ext>
            </a:extLst>
          </p:cNvPr>
          <p:cNvGrpSpPr/>
          <p:nvPr/>
        </p:nvGrpSpPr>
        <p:grpSpPr>
          <a:xfrm>
            <a:off x="6059606" y="2110312"/>
            <a:ext cx="2709384" cy="2898263"/>
            <a:chOff x="827584" y="2276872"/>
            <a:chExt cx="2709384" cy="28982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E91C34-DAC8-4CC4-A532-0D2CD97A70A5}"/>
                </a:ext>
              </a:extLst>
            </p:cNvPr>
            <p:cNvGrpSpPr/>
            <p:nvPr/>
          </p:nvGrpSpPr>
          <p:grpSpPr>
            <a:xfrm>
              <a:off x="827584" y="2276872"/>
              <a:ext cx="2709384" cy="2898263"/>
              <a:chOff x="827584" y="2276872"/>
              <a:chExt cx="2709384" cy="289826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575C4BF-9086-41D6-905A-C73E766FEA6B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CB6C5CA-28B0-4107-977F-8D49851AC52A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1E963B7-D400-4E16-B054-B340F12D250A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393453E-9E6C-4DF2-AD83-D3D60E8A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C509C74E-92C3-4BD3-8770-F7ABCACAF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309FDEF2-D631-44C9-AAB4-DDAFCFAECE27}"/>
                        </a:ext>
                      </a:extLst>
                    </p:cNvPr>
                    <p:cNvCxnSpPr>
                      <a:cxnSpLocks/>
                      <a:stCxn id="9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C368833-3946-4512-B12C-1043D129433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B2213C2-C0AB-4D02-A233-1EA19E8777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92F0639-FE05-499D-A51C-A5BD21FF39FC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AC703-BA88-4F13-867B-C2B77D86D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7759EA-31AF-40A8-86F0-0433B6F756FA}"/>
                  </a:ext>
                </a:extLst>
              </p:cNvPr>
              <p:cNvSpPr/>
              <p:nvPr/>
            </p:nvSpPr>
            <p:spPr>
              <a:xfrm>
                <a:off x="3017001" y="439359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C304F8B-06C7-4BD8-B328-6EA7E1450BAF}"/>
                  </a:ext>
                </a:extLst>
              </p:cNvPr>
              <p:cNvCxnSpPr>
                <a:cxnSpLocks/>
                <a:stCxn id="78" idx="5"/>
                <a:endCxn id="64" idx="1"/>
              </p:cNvCxnSpPr>
              <p:nvPr/>
            </p:nvCxnSpPr>
            <p:spPr>
              <a:xfrm>
                <a:off x="2870574" y="4172414"/>
                <a:ext cx="222574" cy="2908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A1358B-70F5-47DE-8B70-09B76D43F890}"/>
                  </a:ext>
                </a:extLst>
              </p:cNvPr>
              <p:cNvSpPr txBox="1"/>
              <p:nvPr/>
            </p:nvSpPr>
            <p:spPr>
              <a:xfrm>
                <a:off x="3151803" y="489813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39E43C-7389-454E-9AFB-48816D3CD564}"/>
                  </a:ext>
                </a:extLst>
              </p:cNvPr>
              <p:cNvSpPr/>
              <p:nvPr/>
            </p:nvSpPr>
            <p:spPr>
              <a:xfrm rot="17416469">
                <a:off x="2869426" y="486428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2B41D31-71AF-4E5F-9E5F-3888D4FCC637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1DF325-6CB2-4F24-90DE-FC3856FB9241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57EDEA-7026-4B44-98D9-91C04361C861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28E1EE61-1FB1-41C6-A9CE-E2DBEE5413C8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813571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565906" y="2330413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D95DF3-E3FD-46F4-ABDD-0FF2BE8EBA61}"/>
              </a:ext>
            </a:extLst>
          </p:cNvPr>
          <p:cNvGrpSpPr/>
          <p:nvPr/>
        </p:nvGrpSpPr>
        <p:grpSpPr>
          <a:xfrm>
            <a:off x="1506163" y="2204864"/>
            <a:ext cx="2709384" cy="2898263"/>
            <a:chOff x="827584" y="2276872"/>
            <a:chExt cx="2709384" cy="28982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E91C34-DAC8-4CC4-A532-0D2CD97A70A5}"/>
                </a:ext>
              </a:extLst>
            </p:cNvPr>
            <p:cNvGrpSpPr/>
            <p:nvPr/>
          </p:nvGrpSpPr>
          <p:grpSpPr>
            <a:xfrm>
              <a:off x="827584" y="2276872"/>
              <a:ext cx="2709384" cy="2898263"/>
              <a:chOff x="827584" y="2276872"/>
              <a:chExt cx="2709384" cy="289826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575C4BF-9086-41D6-905A-C73E766FEA6B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CB6C5CA-28B0-4107-977F-8D49851AC52A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1E963B7-D400-4E16-B054-B340F12D250A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393453E-9E6C-4DF2-AD83-D3D60E8A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C509C74E-92C3-4BD3-8770-F7ABCACAF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309FDEF2-D631-44C9-AAB4-DDAFCFAECE27}"/>
                        </a:ext>
                      </a:extLst>
                    </p:cNvPr>
                    <p:cNvCxnSpPr>
                      <a:cxnSpLocks/>
                      <a:stCxn id="9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C368833-3946-4512-B12C-1043D129433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B2213C2-C0AB-4D02-A233-1EA19E8777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92F0639-FE05-499D-A51C-A5BD21FF39FC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AC703-BA88-4F13-867B-C2B77D86D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7759EA-31AF-40A8-86F0-0433B6F756FA}"/>
                  </a:ext>
                </a:extLst>
              </p:cNvPr>
              <p:cNvSpPr/>
              <p:nvPr/>
            </p:nvSpPr>
            <p:spPr>
              <a:xfrm>
                <a:off x="3017001" y="439359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C304F8B-06C7-4BD8-B328-6EA7E1450BAF}"/>
                  </a:ext>
                </a:extLst>
              </p:cNvPr>
              <p:cNvCxnSpPr>
                <a:cxnSpLocks/>
                <a:stCxn id="78" idx="5"/>
                <a:endCxn id="64" idx="1"/>
              </p:cNvCxnSpPr>
              <p:nvPr/>
            </p:nvCxnSpPr>
            <p:spPr>
              <a:xfrm>
                <a:off x="2870574" y="4172414"/>
                <a:ext cx="222574" cy="2908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A1358B-70F5-47DE-8B70-09B76D43F890}"/>
                  </a:ext>
                </a:extLst>
              </p:cNvPr>
              <p:cNvSpPr txBox="1"/>
              <p:nvPr/>
            </p:nvSpPr>
            <p:spPr>
              <a:xfrm>
                <a:off x="3151803" y="489813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39E43C-7389-454E-9AFB-48816D3CD564}"/>
                  </a:ext>
                </a:extLst>
              </p:cNvPr>
              <p:cNvSpPr/>
              <p:nvPr/>
            </p:nvSpPr>
            <p:spPr>
              <a:xfrm rot="17416469">
                <a:off x="2869426" y="486428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2B41D31-71AF-4E5F-9E5F-3888D4FCC637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1DF325-6CB2-4F24-90DE-FC3856FB9241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57EDEA-7026-4B44-98D9-91C04361C861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28E1EE61-1FB1-41C6-A9CE-E2DBEE5413C8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62449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565906" y="2330413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D95DF3-E3FD-46F4-ABDD-0FF2BE8EBA61}"/>
              </a:ext>
            </a:extLst>
          </p:cNvPr>
          <p:cNvGrpSpPr/>
          <p:nvPr/>
        </p:nvGrpSpPr>
        <p:grpSpPr>
          <a:xfrm>
            <a:off x="1506163" y="2204864"/>
            <a:ext cx="2709384" cy="2898263"/>
            <a:chOff x="827584" y="2276872"/>
            <a:chExt cx="2709384" cy="28982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E91C34-DAC8-4CC4-A532-0D2CD97A70A5}"/>
                </a:ext>
              </a:extLst>
            </p:cNvPr>
            <p:cNvGrpSpPr/>
            <p:nvPr/>
          </p:nvGrpSpPr>
          <p:grpSpPr>
            <a:xfrm>
              <a:off x="827584" y="2276872"/>
              <a:ext cx="2709384" cy="2898263"/>
              <a:chOff x="827584" y="2276872"/>
              <a:chExt cx="2709384" cy="289826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575C4BF-9086-41D6-905A-C73E766FEA6B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CB6C5CA-28B0-4107-977F-8D49851AC52A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1E963B7-D400-4E16-B054-B340F12D250A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393453E-9E6C-4DF2-AD83-D3D60E8A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C509C74E-92C3-4BD3-8770-F7ABCACAF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309FDEF2-D631-44C9-AAB4-DDAFCFAECE27}"/>
                        </a:ext>
                      </a:extLst>
                    </p:cNvPr>
                    <p:cNvCxnSpPr>
                      <a:cxnSpLocks/>
                      <a:stCxn id="9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C368833-3946-4512-B12C-1043D129433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B2213C2-C0AB-4D02-A233-1EA19E8777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92F0639-FE05-499D-A51C-A5BD21FF39FC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AC703-BA88-4F13-867B-C2B77D86D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7759EA-31AF-40A8-86F0-0433B6F756FA}"/>
                  </a:ext>
                </a:extLst>
              </p:cNvPr>
              <p:cNvSpPr/>
              <p:nvPr/>
            </p:nvSpPr>
            <p:spPr>
              <a:xfrm>
                <a:off x="3017001" y="439359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C304F8B-06C7-4BD8-B328-6EA7E1450BAF}"/>
                  </a:ext>
                </a:extLst>
              </p:cNvPr>
              <p:cNvCxnSpPr>
                <a:cxnSpLocks/>
                <a:stCxn id="78" idx="5"/>
                <a:endCxn id="64" idx="1"/>
              </p:cNvCxnSpPr>
              <p:nvPr/>
            </p:nvCxnSpPr>
            <p:spPr>
              <a:xfrm>
                <a:off x="2870574" y="4172414"/>
                <a:ext cx="222574" cy="2908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A1358B-70F5-47DE-8B70-09B76D43F890}"/>
                  </a:ext>
                </a:extLst>
              </p:cNvPr>
              <p:cNvSpPr txBox="1"/>
              <p:nvPr/>
            </p:nvSpPr>
            <p:spPr>
              <a:xfrm>
                <a:off x="3151803" y="489813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39E43C-7389-454E-9AFB-48816D3CD564}"/>
                  </a:ext>
                </a:extLst>
              </p:cNvPr>
              <p:cNvSpPr/>
              <p:nvPr/>
            </p:nvSpPr>
            <p:spPr>
              <a:xfrm rot="17416469">
                <a:off x="2869426" y="486428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2B41D31-71AF-4E5F-9E5F-3888D4FCC637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1DF325-6CB2-4F24-90DE-FC3856FB9241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57EDEA-7026-4B44-98D9-91C04361C861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28E1EE61-1FB1-41C6-A9CE-E2DBEE5413C8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3564A79-F7D1-4162-96C2-2FA8480D7720}"/>
              </a:ext>
            </a:extLst>
          </p:cNvPr>
          <p:cNvSpPr/>
          <p:nvPr/>
        </p:nvSpPr>
        <p:spPr>
          <a:xfrm rot="19153697">
            <a:off x="3194505" y="3261029"/>
            <a:ext cx="962224" cy="17858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5420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565906" y="2330413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D95DF3-E3FD-46F4-ABDD-0FF2BE8EBA61}"/>
              </a:ext>
            </a:extLst>
          </p:cNvPr>
          <p:cNvGrpSpPr/>
          <p:nvPr/>
        </p:nvGrpSpPr>
        <p:grpSpPr>
          <a:xfrm>
            <a:off x="1506163" y="2204864"/>
            <a:ext cx="2709384" cy="2898263"/>
            <a:chOff x="827584" y="2276872"/>
            <a:chExt cx="2709384" cy="28982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E91C34-DAC8-4CC4-A532-0D2CD97A70A5}"/>
                </a:ext>
              </a:extLst>
            </p:cNvPr>
            <p:cNvGrpSpPr/>
            <p:nvPr/>
          </p:nvGrpSpPr>
          <p:grpSpPr>
            <a:xfrm>
              <a:off x="827584" y="2276872"/>
              <a:ext cx="2709384" cy="2898263"/>
              <a:chOff x="827584" y="2276872"/>
              <a:chExt cx="2709384" cy="289826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575C4BF-9086-41D6-905A-C73E766FEA6B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CB6C5CA-28B0-4107-977F-8D49851AC52A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1E963B7-D400-4E16-B054-B340F12D250A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1393453E-9E6C-4DF2-AD83-D3D60E8A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C509C74E-92C3-4BD3-8770-F7ABCACAF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309FDEF2-D631-44C9-AAB4-DDAFCFAECE27}"/>
                        </a:ext>
                      </a:extLst>
                    </p:cNvPr>
                    <p:cNvCxnSpPr>
                      <a:cxnSpLocks/>
                      <a:stCxn id="9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C368833-3946-4512-B12C-1043D129433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B2213C2-C0AB-4D02-A233-1EA19E8777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92F0639-FE05-499D-A51C-A5BD21FF39FC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</a:t>
                  </a:r>
                  <a:endParaRPr lang="en-IN" sz="1200" dirty="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AC703-BA88-4F13-867B-C2B77D86D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7759EA-31AF-40A8-86F0-0433B6F756FA}"/>
                  </a:ext>
                </a:extLst>
              </p:cNvPr>
              <p:cNvSpPr/>
              <p:nvPr/>
            </p:nvSpPr>
            <p:spPr>
              <a:xfrm>
                <a:off x="3017001" y="439359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C304F8B-06C7-4BD8-B328-6EA7E1450BAF}"/>
                  </a:ext>
                </a:extLst>
              </p:cNvPr>
              <p:cNvCxnSpPr>
                <a:cxnSpLocks/>
                <a:stCxn id="78" idx="5"/>
                <a:endCxn id="64" idx="1"/>
              </p:cNvCxnSpPr>
              <p:nvPr/>
            </p:nvCxnSpPr>
            <p:spPr>
              <a:xfrm>
                <a:off x="2870574" y="4172414"/>
                <a:ext cx="222574" cy="2908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A1358B-70F5-47DE-8B70-09B76D43F890}"/>
                  </a:ext>
                </a:extLst>
              </p:cNvPr>
              <p:cNvSpPr txBox="1"/>
              <p:nvPr/>
            </p:nvSpPr>
            <p:spPr>
              <a:xfrm>
                <a:off x="3151803" y="489813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39E43C-7389-454E-9AFB-48816D3CD564}"/>
                  </a:ext>
                </a:extLst>
              </p:cNvPr>
              <p:cNvSpPr/>
              <p:nvPr/>
            </p:nvSpPr>
            <p:spPr>
              <a:xfrm rot="17416469">
                <a:off x="2869426" y="486428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2B41D31-71AF-4E5F-9E5F-3888D4FCC637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1DF325-6CB2-4F24-90DE-FC3856FB9241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57EDEA-7026-4B44-98D9-91C04361C861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28E1EE61-1FB1-41C6-A9CE-E2DBEE5413C8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3564A79-F7D1-4162-96C2-2FA8480D7720}"/>
              </a:ext>
            </a:extLst>
          </p:cNvPr>
          <p:cNvSpPr/>
          <p:nvPr/>
        </p:nvSpPr>
        <p:spPr>
          <a:xfrm rot="19153697">
            <a:off x="3194505" y="3261029"/>
            <a:ext cx="962224" cy="17858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DEDD89-A646-47C8-9616-755888E9B1E9}"/>
              </a:ext>
            </a:extLst>
          </p:cNvPr>
          <p:cNvGrpSpPr/>
          <p:nvPr/>
        </p:nvGrpSpPr>
        <p:grpSpPr>
          <a:xfrm>
            <a:off x="3274719" y="2434179"/>
            <a:ext cx="1041202" cy="521856"/>
            <a:chOff x="3195976" y="2975313"/>
            <a:chExt cx="1041202" cy="521856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E7C3346-9AFD-4681-8914-8D3C098141C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FA7FF-0F92-426D-8DD6-47E23CFD839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1371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488825" y="2168871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992AB-3F97-480C-BE32-D3BC0040481E}"/>
              </a:ext>
            </a:extLst>
          </p:cNvPr>
          <p:cNvGrpSpPr/>
          <p:nvPr/>
        </p:nvGrpSpPr>
        <p:grpSpPr>
          <a:xfrm>
            <a:off x="1078096" y="2215986"/>
            <a:ext cx="2740300" cy="2914042"/>
            <a:chOff x="1416429" y="2132857"/>
            <a:chExt cx="2740300" cy="291404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DD95DF3-E3FD-46F4-ABDD-0FF2BE8EBA61}"/>
                </a:ext>
              </a:extLst>
            </p:cNvPr>
            <p:cNvGrpSpPr/>
            <p:nvPr/>
          </p:nvGrpSpPr>
          <p:grpSpPr>
            <a:xfrm>
              <a:off x="1416429" y="2132857"/>
              <a:ext cx="2709384" cy="2898263"/>
              <a:chOff x="827584" y="2276872"/>
              <a:chExt cx="2709384" cy="289826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CE91C34-DAC8-4CC4-A532-0D2CD97A70A5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709384" cy="2898263"/>
                <a:chOff x="827584" y="2276872"/>
                <a:chExt cx="2709384" cy="289826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575C4BF-9086-41D6-905A-C73E766FEA6B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CB6C5CA-28B0-4107-977F-8D49851AC52A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A1E963B7-D400-4E16-B054-B340F12D25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1393453E-9E6C-4DF2-AD83-D3D60E8A9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C509C74E-92C3-4BD3-8770-F7ABCACAF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309FDEF2-D631-44C9-AAB4-DDAFCFAECE27}"/>
                          </a:ext>
                        </a:extLst>
                      </p:cNvPr>
                      <p:cNvCxnSpPr>
                        <a:cxnSpLocks/>
                        <a:stCxn id="94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AC368833-3946-4512-B12C-1043D1294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BB2213C2-C0AB-4D02-A233-1EA19E8777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92F0639-FE05-499D-A51C-A5BD21FF39FC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4EAC703-BA88-4F13-867B-C2B77D86D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A7759EA-31AF-40A8-86F0-0433B6F756FA}"/>
                    </a:ext>
                  </a:extLst>
                </p:cNvPr>
                <p:cNvSpPr/>
                <p:nvPr/>
              </p:nvSpPr>
              <p:spPr>
                <a:xfrm>
                  <a:off x="3017001" y="4393596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C304F8B-06C7-4BD8-B328-6EA7E1450BAF}"/>
                    </a:ext>
                  </a:extLst>
                </p:cNvPr>
                <p:cNvCxnSpPr>
                  <a:cxnSpLocks/>
                  <a:stCxn id="78" idx="5"/>
                  <a:endCxn id="64" idx="1"/>
                </p:cNvCxnSpPr>
                <p:nvPr/>
              </p:nvCxnSpPr>
              <p:spPr>
                <a:xfrm>
                  <a:off x="2870574" y="4172414"/>
                  <a:ext cx="222574" cy="29080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2A1358B-70F5-47DE-8B70-09B76D43F890}"/>
                    </a:ext>
                  </a:extLst>
                </p:cNvPr>
                <p:cNvSpPr txBox="1"/>
                <p:nvPr/>
              </p:nvSpPr>
              <p:spPr>
                <a:xfrm>
                  <a:off x="3151803" y="489813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67" name="Arrow: Right 66">
                  <a:extLst>
                    <a:ext uri="{FF2B5EF4-FFF2-40B4-BE49-F238E27FC236}">
                      <a16:creationId xmlns:a16="http://schemas.microsoft.com/office/drawing/2014/main" id="{6339E43C-7389-454E-9AFB-48816D3CD564}"/>
                    </a:ext>
                  </a:extLst>
                </p:cNvPr>
                <p:cNvSpPr/>
                <p:nvPr/>
              </p:nvSpPr>
              <p:spPr>
                <a:xfrm rot="17416469">
                  <a:off x="2869426" y="486428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B41D31-71AF-4E5F-9E5F-3888D4FCC637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11DF325-6CB2-4F24-90DE-FC3856FB9241}"/>
                  </a:ext>
                </a:extLst>
              </p:cNvPr>
              <p:cNvCxnSpPr>
                <a:cxnSpLocks/>
                <a:stCxn id="95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EDEA-7026-4B44-98D9-91C04361C861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28E1EE61-1FB1-41C6-A9CE-E2DBEE5413C8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3564A79-F7D1-4162-96C2-2FA8480D7720}"/>
                </a:ext>
              </a:extLst>
            </p:cNvPr>
            <p:cNvSpPr/>
            <p:nvPr/>
          </p:nvSpPr>
          <p:spPr>
            <a:xfrm rot="19153697">
              <a:off x="3194505" y="3261029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DEDD89-A646-47C8-9616-755888E9B1E9}"/>
              </a:ext>
            </a:extLst>
          </p:cNvPr>
          <p:cNvGrpSpPr/>
          <p:nvPr/>
        </p:nvGrpSpPr>
        <p:grpSpPr>
          <a:xfrm>
            <a:off x="2439258" y="2134716"/>
            <a:ext cx="1041202" cy="521856"/>
            <a:chOff x="3195976" y="2975313"/>
            <a:chExt cx="1041202" cy="521856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E7C3346-9AFD-4681-8914-8D3C098141C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FA7FF-0F92-426D-8DD6-47E23CFD839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8B6D1-9311-4776-A72C-0290012C4376}"/>
              </a:ext>
            </a:extLst>
          </p:cNvPr>
          <p:cNvGrpSpPr/>
          <p:nvPr/>
        </p:nvGrpSpPr>
        <p:grpSpPr>
          <a:xfrm>
            <a:off x="3523971" y="1906131"/>
            <a:ext cx="2709384" cy="2898263"/>
            <a:chOff x="4769527" y="2019397"/>
            <a:chExt cx="2709384" cy="28982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5E119D-082A-4B5A-A364-6423DCFCF345}"/>
                </a:ext>
              </a:extLst>
            </p:cNvPr>
            <p:cNvGrpSpPr/>
            <p:nvPr/>
          </p:nvGrpSpPr>
          <p:grpSpPr>
            <a:xfrm>
              <a:off x="4769527" y="2019397"/>
              <a:ext cx="2709384" cy="2898263"/>
              <a:chOff x="827584" y="2276872"/>
              <a:chExt cx="2709384" cy="289826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3FA6BA-AE9B-41EB-B750-30573CD1780E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709384" cy="2898263"/>
                <a:chOff x="827584" y="2276872"/>
                <a:chExt cx="2709384" cy="289826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9379E9E-D978-4E2C-BD48-28A7280A734C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0445071-8678-4F8D-A2EA-D9D3730C5CDD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479042C6-3BED-4DA6-854E-D02B0B92E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84AB6A36-9AF9-4D1C-9963-FB390EAB7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123A822E-FA72-4029-8137-E0D7AAA48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6C5A31B2-665E-45F1-AA47-D410AACBCFA8}"/>
                          </a:ext>
                        </a:extLst>
                      </p:cNvPr>
                      <p:cNvCxnSpPr>
                        <a:cxnSpLocks/>
                        <a:stCxn id="49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9F673031-BC9D-493B-81E7-B61AB8D90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EA6FB5ED-BB19-4F70-8D7C-FC0B33D862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8AB36B0-B7BF-4D21-8ACC-CDC822C03042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90E867A-40FA-4057-8661-FF28BF516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8F1CCCE-0094-4118-ACB8-87F5CDE5A32D}"/>
                    </a:ext>
                  </a:extLst>
                </p:cNvPr>
                <p:cNvSpPr/>
                <p:nvPr/>
              </p:nvSpPr>
              <p:spPr>
                <a:xfrm>
                  <a:off x="3017001" y="4393596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B706034-CCCF-4B1F-9E9A-E6CA976D0096}"/>
                    </a:ext>
                  </a:extLst>
                </p:cNvPr>
                <p:cNvCxnSpPr>
                  <a:cxnSpLocks/>
                  <a:stCxn id="44" idx="5"/>
                  <a:endCxn id="39" idx="1"/>
                </p:cNvCxnSpPr>
                <p:nvPr/>
              </p:nvCxnSpPr>
              <p:spPr>
                <a:xfrm>
                  <a:off x="2870574" y="4172414"/>
                  <a:ext cx="222574" cy="29080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DE58D3A-FB9F-4171-8465-1424BF35E481}"/>
                    </a:ext>
                  </a:extLst>
                </p:cNvPr>
                <p:cNvSpPr txBox="1"/>
                <p:nvPr/>
              </p:nvSpPr>
              <p:spPr>
                <a:xfrm>
                  <a:off x="3151803" y="489813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543B5290-25AA-45AD-9027-CCD816B477EC}"/>
                    </a:ext>
                  </a:extLst>
                </p:cNvPr>
                <p:cNvSpPr/>
                <p:nvPr/>
              </p:nvSpPr>
              <p:spPr>
                <a:xfrm rot="17416469">
                  <a:off x="2869426" y="486428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5A2AD1-C513-42A8-A2EE-A077603E6DDD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4F1AA0C-833E-47D3-A68C-A70A6FCB2520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768078-4332-4B17-BAC7-956469B628CE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D5BB84FB-A1F3-404A-8C19-F8A8F0DA9248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Arrow: Curved Down 2">
              <a:extLst>
                <a:ext uri="{FF2B5EF4-FFF2-40B4-BE49-F238E27FC236}">
                  <a16:creationId xmlns:a16="http://schemas.microsoft.com/office/drawing/2014/main" id="{D3BAC6DA-4FC9-4321-89A5-70D1E1107D19}"/>
                </a:ext>
              </a:extLst>
            </p:cNvPr>
            <p:cNvSpPr/>
            <p:nvPr/>
          </p:nvSpPr>
          <p:spPr>
            <a:xfrm rot="578324" flipH="1">
              <a:off x="5698822" y="2507722"/>
              <a:ext cx="955023" cy="283376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LL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07" y="1224317"/>
            <a:ext cx="74576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 (Example)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-Roman"/>
              </a:rPr>
              <a:t>Demonstrate of left rotation that maintains in-order ordering of keys.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E1364-11FA-45B6-87EB-A74AF770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7" y="2852936"/>
            <a:ext cx="2431004" cy="129308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A7C04-7DF1-4DC8-B997-BB26C00C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18" y="2145874"/>
            <a:ext cx="5283582" cy="22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960689-DCBB-45CB-B9FC-A8F1EF54ED34}"/>
              </a:ext>
            </a:extLst>
          </p:cNvPr>
          <p:cNvGrpSpPr/>
          <p:nvPr/>
        </p:nvGrpSpPr>
        <p:grpSpPr>
          <a:xfrm>
            <a:off x="488825" y="2168871"/>
            <a:ext cx="1041202" cy="521856"/>
            <a:chOff x="3195976" y="2975313"/>
            <a:chExt cx="1041202" cy="52185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4DD9A7D-D73D-4BC6-A459-B6A9F739E3DC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71391-08FD-4A1C-98E8-099EC0E1ED45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992AB-3F97-480C-BE32-D3BC0040481E}"/>
              </a:ext>
            </a:extLst>
          </p:cNvPr>
          <p:cNvGrpSpPr/>
          <p:nvPr/>
        </p:nvGrpSpPr>
        <p:grpSpPr>
          <a:xfrm>
            <a:off x="1078096" y="2215986"/>
            <a:ext cx="2740300" cy="2914042"/>
            <a:chOff x="1416429" y="2132857"/>
            <a:chExt cx="2740300" cy="291404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DD95DF3-E3FD-46F4-ABDD-0FF2BE8EBA61}"/>
                </a:ext>
              </a:extLst>
            </p:cNvPr>
            <p:cNvGrpSpPr/>
            <p:nvPr/>
          </p:nvGrpSpPr>
          <p:grpSpPr>
            <a:xfrm>
              <a:off x="1416429" y="2132857"/>
              <a:ext cx="2709384" cy="2898263"/>
              <a:chOff x="827584" y="2276872"/>
              <a:chExt cx="2709384" cy="289826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CE91C34-DAC8-4CC4-A532-0D2CD97A70A5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709384" cy="2898263"/>
                <a:chOff x="827584" y="2276872"/>
                <a:chExt cx="2709384" cy="289826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575C4BF-9086-41D6-905A-C73E766FEA6B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CB6C5CA-28B0-4107-977F-8D49851AC52A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A1E963B7-D400-4E16-B054-B340F12D25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1393453E-9E6C-4DF2-AD83-D3D60E8A9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C509C74E-92C3-4BD3-8770-F7ABCACAF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309FDEF2-D631-44C9-AAB4-DDAFCFAECE27}"/>
                          </a:ext>
                        </a:extLst>
                      </p:cNvPr>
                      <p:cNvCxnSpPr>
                        <a:cxnSpLocks/>
                        <a:stCxn id="94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AC368833-3946-4512-B12C-1043D1294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BB2213C2-C0AB-4D02-A233-1EA19E8777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92F0639-FE05-499D-A51C-A5BD21FF39FC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4EAC703-BA88-4F13-867B-C2B77D86D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A7759EA-31AF-40A8-86F0-0433B6F756FA}"/>
                    </a:ext>
                  </a:extLst>
                </p:cNvPr>
                <p:cNvSpPr/>
                <p:nvPr/>
              </p:nvSpPr>
              <p:spPr>
                <a:xfrm>
                  <a:off x="3017001" y="4393596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C304F8B-06C7-4BD8-B328-6EA7E1450BAF}"/>
                    </a:ext>
                  </a:extLst>
                </p:cNvPr>
                <p:cNvCxnSpPr>
                  <a:cxnSpLocks/>
                  <a:stCxn id="78" idx="5"/>
                  <a:endCxn id="64" idx="1"/>
                </p:cNvCxnSpPr>
                <p:nvPr/>
              </p:nvCxnSpPr>
              <p:spPr>
                <a:xfrm>
                  <a:off x="2870574" y="4172414"/>
                  <a:ext cx="222574" cy="29080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2A1358B-70F5-47DE-8B70-09B76D43F890}"/>
                    </a:ext>
                  </a:extLst>
                </p:cNvPr>
                <p:cNvSpPr txBox="1"/>
                <p:nvPr/>
              </p:nvSpPr>
              <p:spPr>
                <a:xfrm>
                  <a:off x="3151803" y="489813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67" name="Arrow: Right 66">
                  <a:extLst>
                    <a:ext uri="{FF2B5EF4-FFF2-40B4-BE49-F238E27FC236}">
                      <a16:creationId xmlns:a16="http://schemas.microsoft.com/office/drawing/2014/main" id="{6339E43C-7389-454E-9AFB-48816D3CD564}"/>
                    </a:ext>
                  </a:extLst>
                </p:cNvPr>
                <p:cNvSpPr/>
                <p:nvPr/>
              </p:nvSpPr>
              <p:spPr>
                <a:xfrm rot="17416469">
                  <a:off x="2869426" y="486428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B41D31-71AF-4E5F-9E5F-3888D4FCC637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11DF325-6CB2-4F24-90DE-FC3856FB9241}"/>
                  </a:ext>
                </a:extLst>
              </p:cNvPr>
              <p:cNvCxnSpPr>
                <a:cxnSpLocks/>
                <a:stCxn id="95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EDEA-7026-4B44-98D9-91C04361C861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28E1EE61-1FB1-41C6-A9CE-E2DBEE5413C8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3564A79-F7D1-4162-96C2-2FA8480D7720}"/>
                </a:ext>
              </a:extLst>
            </p:cNvPr>
            <p:cNvSpPr/>
            <p:nvPr/>
          </p:nvSpPr>
          <p:spPr>
            <a:xfrm rot="19153697">
              <a:off x="3194505" y="3261029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DEDD89-A646-47C8-9616-755888E9B1E9}"/>
              </a:ext>
            </a:extLst>
          </p:cNvPr>
          <p:cNvGrpSpPr/>
          <p:nvPr/>
        </p:nvGrpSpPr>
        <p:grpSpPr>
          <a:xfrm>
            <a:off x="2439258" y="2134716"/>
            <a:ext cx="1041202" cy="521856"/>
            <a:chOff x="3195976" y="2975313"/>
            <a:chExt cx="1041202" cy="521856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E7C3346-9AFD-4681-8914-8D3C098141C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FA7FF-0F92-426D-8DD6-47E23CFD839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8B6D1-9311-4776-A72C-0290012C4376}"/>
              </a:ext>
            </a:extLst>
          </p:cNvPr>
          <p:cNvGrpSpPr/>
          <p:nvPr/>
        </p:nvGrpSpPr>
        <p:grpSpPr>
          <a:xfrm>
            <a:off x="3523971" y="1906131"/>
            <a:ext cx="2709384" cy="2898263"/>
            <a:chOff x="4769527" y="2019397"/>
            <a:chExt cx="2709384" cy="28982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5E119D-082A-4B5A-A364-6423DCFCF345}"/>
                </a:ext>
              </a:extLst>
            </p:cNvPr>
            <p:cNvGrpSpPr/>
            <p:nvPr/>
          </p:nvGrpSpPr>
          <p:grpSpPr>
            <a:xfrm>
              <a:off x="4769527" y="2019397"/>
              <a:ext cx="2709384" cy="2898263"/>
              <a:chOff x="827584" y="2276872"/>
              <a:chExt cx="2709384" cy="289826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3FA6BA-AE9B-41EB-B750-30573CD1780E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709384" cy="2898263"/>
                <a:chOff x="827584" y="2276872"/>
                <a:chExt cx="2709384" cy="289826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9379E9E-D978-4E2C-BD48-28A7280A734C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0445071-8678-4F8D-A2EA-D9D3730C5CDD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479042C6-3BED-4DA6-854E-D02B0B92E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84AB6A36-9AF9-4D1C-9963-FB390EAB7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123A822E-FA72-4029-8137-E0D7AAA48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6C5A31B2-665E-45F1-AA47-D410AACBCFA8}"/>
                          </a:ext>
                        </a:extLst>
                      </p:cNvPr>
                      <p:cNvCxnSpPr>
                        <a:cxnSpLocks/>
                        <a:stCxn id="49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9F673031-BC9D-493B-81E7-B61AB8D90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EA6FB5ED-BB19-4F70-8D7C-FC0B33D862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8AB36B0-B7BF-4D21-8ACC-CDC822C03042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90E867A-40FA-4057-8661-FF28BF516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8F1CCCE-0094-4118-ACB8-87F5CDE5A32D}"/>
                    </a:ext>
                  </a:extLst>
                </p:cNvPr>
                <p:cNvSpPr/>
                <p:nvPr/>
              </p:nvSpPr>
              <p:spPr>
                <a:xfrm>
                  <a:off x="3017001" y="4393596"/>
                  <a:ext cx="51996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B706034-CCCF-4B1F-9E9A-E6CA976D0096}"/>
                    </a:ext>
                  </a:extLst>
                </p:cNvPr>
                <p:cNvCxnSpPr>
                  <a:cxnSpLocks/>
                  <a:stCxn id="44" idx="5"/>
                  <a:endCxn id="39" idx="1"/>
                </p:cNvCxnSpPr>
                <p:nvPr/>
              </p:nvCxnSpPr>
              <p:spPr>
                <a:xfrm>
                  <a:off x="2870574" y="4172414"/>
                  <a:ext cx="222574" cy="29080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DE58D3A-FB9F-4171-8465-1424BF35E481}"/>
                    </a:ext>
                  </a:extLst>
                </p:cNvPr>
                <p:cNvSpPr txBox="1"/>
                <p:nvPr/>
              </p:nvSpPr>
              <p:spPr>
                <a:xfrm>
                  <a:off x="3151803" y="489813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543B5290-25AA-45AD-9027-CCD816B477EC}"/>
                    </a:ext>
                  </a:extLst>
                </p:cNvPr>
                <p:cNvSpPr/>
                <p:nvPr/>
              </p:nvSpPr>
              <p:spPr>
                <a:xfrm rot="17416469">
                  <a:off x="2869426" y="486428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5A2AD1-C513-42A8-A2EE-A077603E6DDD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4F1AA0C-833E-47D3-A68C-A70A6FCB2520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768078-4332-4B17-BAC7-956469B628CE}"/>
                  </a:ext>
                </a:extLst>
              </p:cNvPr>
              <p:cNvSpPr txBox="1"/>
              <p:nvPr/>
            </p:nvSpPr>
            <p:spPr>
              <a:xfrm>
                <a:off x="1548139" y="430412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D5BB84FB-A1F3-404A-8C19-F8A8F0DA9248}"/>
                  </a:ext>
                </a:extLst>
              </p:cNvPr>
              <p:cNvSpPr/>
              <p:nvPr/>
            </p:nvSpPr>
            <p:spPr>
              <a:xfrm rot="18379150">
                <a:off x="1254659" y="420289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Arrow: Curved Down 2">
              <a:extLst>
                <a:ext uri="{FF2B5EF4-FFF2-40B4-BE49-F238E27FC236}">
                  <a16:creationId xmlns:a16="http://schemas.microsoft.com/office/drawing/2014/main" id="{D3BAC6DA-4FC9-4321-89A5-70D1E1107D19}"/>
                </a:ext>
              </a:extLst>
            </p:cNvPr>
            <p:cNvSpPr/>
            <p:nvPr/>
          </p:nvSpPr>
          <p:spPr>
            <a:xfrm rot="578324" flipH="1">
              <a:off x="5698822" y="2507722"/>
              <a:ext cx="955023" cy="283376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LL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D58FCD-8949-4B61-84E8-84F47380FA85}"/>
              </a:ext>
            </a:extLst>
          </p:cNvPr>
          <p:cNvGrpSpPr/>
          <p:nvPr/>
        </p:nvGrpSpPr>
        <p:grpSpPr>
          <a:xfrm>
            <a:off x="5297016" y="2025196"/>
            <a:ext cx="1041202" cy="521856"/>
            <a:chOff x="3195976" y="2975313"/>
            <a:chExt cx="1041202" cy="521856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346614D-569D-4CDB-A753-708C35FB720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4D8025-971D-458E-A348-8E3323BDE88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LL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8F87FD-95DD-47EB-8132-B6D343713E95}"/>
              </a:ext>
            </a:extLst>
          </p:cNvPr>
          <p:cNvGrpSpPr/>
          <p:nvPr/>
        </p:nvGrpSpPr>
        <p:grpSpPr>
          <a:xfrm>
            <a:off x="6231323" y="1857602"/>
            <a:ext cx="2118789" cy="2376927"/>
            <a:chOff x="827584" y="2276872"/>
            <a:chExt cx="2118789" cy="237692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EDF118-AB7E-4ED0-8A41-F3166626D032}"/>
                </a:ext>
              </a:extLst>
            </p:cNvPr>
            <p:cNvGrpSpPr/>
            <p:nvPr/>
          </p:nvGrpSpPr>
          <p:grpSpPr>
            <a:xfrm>
              <a:off x="827584" y="2276872"/>
              <a:ext cx="2118789" cy="2376927"/>
              <a:chOff x="827584" y="2276872"/>
              <a:chExt cx="2118789" cy="2376927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9D9ECB-B1C4-4FF3-AC9C-BF34F2414446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8286803-151B-48EC-93E5-365F96D27E7B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265CDC09-E10B-4E79-B65F-DE5A247ED841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73339EB-EDCC-470B-9FCF-3BAA7CA8D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74B96BFF-CFEF-442C-AC03-A8B32A12B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285C3711-86C0-4D7F-BF9F-520CDDBB77D3}"/>
                        </a:ext>
                      </a:extLst>
                    </p:cNvPr>
                    <p:cNvCxnSpPr>
                      <a:cxnSpLocks/>
                      <a:stCxn id="97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FE572712-55EA-4507-A529-9278A9E0DC6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7FE8A94-14CD-467F-9DA3-D8865DF8E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4A231EA-8CFE-429F-A97C-9070F3FB5DD9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F3CAB69-8697-47B1-B85C-E0018B76D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AEDD97-5DAA-45D5-8E18-1B17072B0AC5}"/>
                  </a:ext>
                </a:extLst>
              </p:cNvPr>
              <p:cNvSpPr txBox="1"/>
              <p:nvPr/>
            </p:nvSpPr>
            <p:spPr>
              <a:xfrm>
                <a:off x="2637239" y="43768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032CF978-A0E3-42A7-AECC-1A3B403399CC}"/>
                  </a:ext>
                </a:extLst>
              </p:cNvPr>
              <p:cNvSpPr/>
              <p:nvPr/>
            </p:nvSpPr>
            <p:spPr>
              <a:xfrm rot="17416469">
                <a:off x="2371256" y="431330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0EF3B9C-824E-4048-8AD4-47FA34BA1A4D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  <a:endParaRPr lang="en-IN" sz="12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2A219B-B06E-4025-B409-ABA655313047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29F7BB-3338-437A-835C-1A1407D5120E}"/>
                </a:ext>
              </a:extLst>
            </p:cNvPr>
            <p:cNvSpPr txBox="1"/>
            <p:nvPr/>
          </p:nvSpPr>
          <p:spPr>
            <a:xfrm>
              <a:off x="1548139" y="430412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407E1A36-6255-48DB-BEE6-41DD49C0F48A}"/>
                </a:ext>
              </a:extLst>
            </p:cNvPr>
            <p:cNvSpPr/>
            <p:nvPr/>
          </p:nvSpPr>
          <p:spPr>
            <a:xfrm rot="18379150">
              <a:off x="1254659" y="420289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01548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8F87FD-95DD-47EB-8132-B6D343713E95}"/>
              </a:ext>
            </a:extLst>
          </p:cNvPr>
          <p:cNvGrpSpPr/>
          <p:nvPr/>
        </p:nvGrpSpPr>
        <p:grpSpPr>
          <a:xfrm>
            <a:off x="755576" y="2240536"/>
            <a:ext cx="2592288" cy="3097623"/>
            <a:chOff x="827584" y="2276872"/>
            <a:chExt cx="2592288" cy="309762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EDF118-AB7E-4ED0-8A41-F3166626D032}"/>
                </a:ext>
              </a:extLst>
            </p:cNvPr>
            <p:cNvGrpSpPr/>
            <p:nvPr/>
          </p:nvGrpSpPr>
          <p:grpSpPr>
            <a:xfrm>
              <a:off x="827584" y="2276872"/>
              <a:ext cx="2592288" cy="3097623"/>
              <a:chOff x="827584" y="2276872"/>
              <a:chExt cx="2592288" cy="309762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9D9ECB-B1C4-4FF3-AC9C-BF34F2414446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1043608" y="2420888"/>
                <a:chExt cx="2118789" cy="196469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8286803-151B-48EC-93E5-365F96D27E7B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619956" cy="1208434"/>
                  <a:chOff x="852242" y="2276872"/>
                  <a:chExt cx="1619956" cy="120843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265CDC09-E10B-4E79-B65F-DE5A247ED841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068550" cy="1208434"/>
                    <a:chOff x="1570034" y="2564904"/>
                    <a:chExt cx="1068550" cy="1208434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73339EB-EDCC-470B-9FCF-3BAA7CA8D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0034" y="2564904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74B96BFF-CFEF-442C-AC03-A8B32A12B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285C3711-86C0-4D7F-BF9F-520CDDBB77D3}"/>
                        </a:ext>
                      </a:extLst>
                    </p:cNvPr>
                    <p:cNvCxnSpPr>
                      <a:cxnSpLocks/>
                      <a:stCxn id="97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FE572712-55EA-4507-A529-9278A9E0DC62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7FE8A94-14CD-467F-9DA3-D8865DF8E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4A231EA-8CFE-429F-A97C-9070F3FB5DD9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F3CAB69-8697-47B1-B85C-E0018B76D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AEDD97-5DAA-45D5-8E18-1B17072B0AC5}"/>
                  </a:ext>
                </a:extLst>
              </p:cNvPr>
              <p:cNvSpPr txBox="1"/>
              <p:nvPr/>
            </p:nvSpPr>
            <p:spPr>
              <a:xfrm>
                <a:off x="3176560" y="509749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032CF978-A0E3-42A7-AECC-1A3B403399CC}"/>
                  </a:ext>
                </a:extLst>
              </p:cNvPr>
              <p:cNvSpPr/>
              <p:nvPr/>
            </p:nvSpPr>
            <p:spPr>
              <a:xfrm rot="17416469">
                <a:off x="2910577" y="503400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0EF3B9C-824E-4048-8AD4-47FA34BA1A4D}"/>
                </a:ext>
              </a:extLst>
            </p:cNvPr>
            <p:cNvSpPr/>
            <p:nvPr/>
          </p:nvSpPr>
          <p:spPr>
            <a:xfrm>
              <a:off x="1331640" y="3708385"/>
              <a:ext cx="51996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  <a:endParaRPr lang="en-IN" sz="12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2A219B-B06E-4025-B409-ABA655313047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H="1">
              <a:off x="1739896" y="3416149"/>
              <a:ext cx="265856" cy="3740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741C1E03-63E9-419E-85FC-D91296D7A011}"/>
              </a:ext>
            </a:extLst>
          </p:cNvPr>
          <p:cNvSpPr/>
          <p:nvPr/>
        </p:nvSpPr>
        <p:spPr>
          <a:xfrm>
            <a:off x="2902285" y="4482199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  <a:endParaRPr lang="en-IN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6169E8-E12B-4E8D-8A9B-A70F50A77274}"/>
              </a:ext>
            </a:extLst>
          </p:cNvPr>
          <p:cNvCxnSpPr>
            <a:cxnSpLocks/>
          </p:cNvCxnSpPr>
          <p:nvPr/>
        </p:nvCxnSpPr>
        <p:spPr>
          <a:xfrm>
            <a:off x="2793110" y="4149080"/>
            <a:ext cx="276529" cy="3554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90884-1422-49CB-BF21-3BF5A53DEF38}"/>
              </a:ext>
            </a:extLst>
          </p:cNvPr>
          <p:cNvSpPr txBox="1"/>
          <p:nvPr/>
        </p:nvSpPr>
        <p:spPr>
          <a:xfrm>
            <a:off x="1474784" y="4341080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59D8BC-C4AD-4AC7-93BF-8134C96C54EF}"/>
              </a:ext>
            </a:extLst>
          </p:cNvPr>
          <p:cNvSpPr/>
          <p:nvPr/>
        </p:nvSpPr>
        <p:spPr>
          <a:xfrm rot="17416469">
            <a:off x="1208801" y="4277584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363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8499E2-B7E8-4353-A5AC-EABBAF490F6A}"/>
              </a:ext>
            </a:extLst>
          </p:cNvPr>
          <p:cNvGrpSpPr/>
          <p:nvPr/>
        </p:nvGrpSpPr>
        <p:grpSpPr>
          <a:xfrm>
            <a:off x="755576" y="2240536"/>
            <a:ext cx="2664296" cy="3097623"/>
            <a:chOff x="755576" y="2240536"/>
            <a:chExt cx="2664296" cy="30976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8F87FD-95DD-47EB-8132-B6D343713E95}"/>
                </a:ext>
              </a:extLst>
            </p:cNvPr>
            <p:cNvGrpSpPr/>
            <p:nvPr/>
          </p:nvGrpSpPr>
          <p:grpSpPr>
            <a:xfrm>
              <a:off x="755576" y="2240536"/>
              <a:ext cx="2592288" cy="3097623"/>
              <a:chOff x="827584" y="2276872"/>
              <a:chExt cx="2592288" cy="309762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EDF118-AB7E-4ED0-8A41-F3166626D032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592288" cy="3097623"/>
                <a:chOff x="827584" y="2276872"/>
                <a:chExt cx="2592288" cy="3097623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9D9ECB-B1C4-4FF3-AC9C-BF34F2414446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88286803-151B-48EC-93E5-365F96D27E7B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265CDC09-E10B-4E79-B65F-DE5A247ED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E73339EB-EDCC-470B-9FCF-3BAA7CA8D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98" name="Oval 97">
                        <a:extLst>
                          <a:ext uri="{FF2B5EF4-FFF2-40B4-BE49-F238E27FC236}">
                            <a16:creationId xmlns:a16="http://schemas.microsoft.com/office/drawing/2014/main" id="{74B96BFF-CFEF-442C-AC03-A8B32A12B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20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9" name="Straight Connector 98">
                        <a:extLst>
                          <a:ext uri="{FF2B5EF4-FFF2-40B4-BE49-F238E27FC236}">
                            <a16:creationId xmlns:a16="http://schemas.microsoft.com/office/drawing/2014/main" id="{285C3711-86C0-4D7F-BF9F-520CDDBB77D3}"/>
                          </a:ext>
                        </a:extLst>
                      </p:cNvPr>
                      <p:cNvCxnSpPr>
                        <a:cxnSpLocks/>
                        <a:stCxn id="97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FE572712-55EA-4507-A529-9278A9E0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F7FE8A94-14CD-467F-9DA3-D8865DF8E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4A231EA-8CFE-429F-A97C-9070F3FB5DD9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F3CAB69-8697-47B1-B85C-E0018B76D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AEDD97-5DAA-45D5-8E18-1B17072B0AC5}"/>
                    </a:ext>
                  </a:extLst>
                </p:cNvPr>
                <p:cNvSpPr txBox="1"/>
                <p:nvPr/>
              </p:nvSpPr>
              <p:spPr>
                <a:xfrm>
                  <a:off x="3176560" y="509749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032CF978-A0E3-42A7-AECC-1A3B403399CC}"/>
                    </a:ext>
                  </a:extLst>
                </p:cNvPr>
                <p:cNvSpPr/>
                <p:nvPr/>
              </p:nvSpPr>
              <p:spPr>
                <a:xfrm rot="17416469">
                  <a:off x="2910577" y="503400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EF3B9C-824E-4048-8AD4-47FA34BA1A4D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2A219B-B06E-4025-B409-ABA65531304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41C1E03-63E9-419E-85FC-D91296D7A011}"/>
                </a:ext>
              </a:extLst>
            </p:cNvPr>
            <p:cNvSpPr/>
            <p:nvPr/>
          </p:nvSpPr>
          <p:spPr>
            <a:xfrm>
              <a:off x="2902285" y="448219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6169E8-E12B-4E8D-8A9B-A70F50A77274}"/>
                </a:ext>
              </a:extLst>
            </p:cNvPr>
            <p:cNvCxnSpPr>
              <a:cxnSpLocks/>
            </p:cNvCxnSpPr>
            <p:nvPr/>
          </p:nvCxnSpPr>
          <p:spPr>
            <a:xfrm>
              <a:off x="2793110" y="4149080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B90884-1422-49CB-BF21-3BF5A53DEF38}"/>
                </a:ext>
              </a:extLst>
            </p:cNvPr>
            <p:cNvSpPr txBox="1"/>
            <p:nvPr/>
          </p:nvSpPr>
          <p:spPr>
            <a:xfrm>
              <a:off x="1474784" y="434108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F59D8BC-C4AD-4AC7-93BF-8134C96C54EF}"/>
                </a:ext>
              </a:extLst>
            </p:cNvPr>
            <p:cNvSpPr/>
            <p:nvPr/>
          </p:nvSpPr>
          <p:spPr>
            <a:xfrm rot="17416469">
              <a:off x="1208801" y="427758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202E1FA-5E23-4624-9918-8E481733E24A}"/>
                </a:ext>
              </a:extLst>
            </p:cNvPr>
            <p:cNvSpPr/>
            <p:nvPr/>
          </p:nvSpPr>
          <p:spPr>
            <a:xfrm rot="19153697">
              <a:off x="2393252" y="3399912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7745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7C540F-ACF2-4FEC-9B18-3232F8BBAAA4}"/>
              </a:ext>
            </a:extLst>
          </p:cNvPr>
          <p:cNvGrpSpPr/>
          <p:nvPr/>
        </p:nvGrpSpPr>
        <p:grpSpPr>
          <a:xfrm>
            <a:off x="2549038" y="2548938"/>
            <a:ext cx="1041202" cy="521856"/>
            <a:chOff x="3195976" y="2975313"/>
            <a:chExt cx="1041202" cy="52185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538BD93-7BD0-424D-AB68-A37461709895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1A174-9998-49E7-AD8C-37AD5103A7A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C4470A-CFCA-4656-BB15-4D44125A9D96}"/>
              </a:ext>
            </a:extLst>
          </p:cNvPr>
          <p:cNvGrpSpPr/>
          <p:nvPr/>
        </p:nvGrpSpPr>
        <p:grpSpPr>
          <a:xfrm>
            <a:off x="755576" y="2240536"/>
            <a:ext cx="2664296" cy="3097623"/>
            <a:chOff x="755576" y="2240536"/>
            <a:chExt cx="2664296" cy="30976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8F87FD-95DD-47EB-8132-B6D343713E95}"/>
                </a:ext>
              </a:extLst>
            </p:cNvPr>
            <p:cNvGrpSpPr/>
            <p:nvPr/>
          </p:nvGrpSpPr>
          <p:grpSpPr>
            <a:xfrm>
              <a:off x="755576" y="2240536"/>
              <a:ext cx="2592288" cy="3097623"/>
              <a:chOff x="827584" y="2276872"/>
              <a:chExt cx="2592288" cy="309762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EDF118-AB7E-4ED0-8A41-F3166626D032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592288" cy="3097623"/>
                <a:chOff x="827584" y="2276872"/>
                <a:chExt cx="2592288" cy="3097623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9D9ECB-B1C4-4FF3-AC9C-BF34F2414446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88286803-151B-48EC-93E5-365F96D27E7B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265CDC09-E10B-4E79-B65F-DE5A247ED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E73339EB-EDCC-470B-9FCF-3BAA7CA8D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98" name="Oval 97">
                        <a:extLst>
                          <a:ext uri="{FF2B5EF4-FFF2-40B4-BE49-F238E27FC236}">
                            <a16:creationId xmlns:a16="http://schemas.microsoft.com/office/drawing/2014/main" id="{74B96BFF-CFEF-442C-AC03-A8B32A12B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20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9" name="Straight Connector 98">
                        <a:extLst>
                          <a:ext uri="{FF2B5EF4-FFF2-40B4-BE49-F238E27FC236}">
                            <a16:creationId xmlns:a16="http://schemas.microsoft.com/office/drawing/2014/main" id="{285C3711-86C0-4D7F-BF9F-520CDDBB77D3}"/>
                          </a:ext>
                        </a:extLst>
                      </p:cNvPr>
                      <p:cNvCxnSpPr>
                        <a:cxnSpLocks/>
                        <a:stCxn id="97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FE572712-55EA-4507-A529-9278A9E0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F7FE8A94-14CD-467F-9DA3-D8865DF8E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4A231EA-8CFE-429F-A97C-9070F3FB5DD9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F3CAB69-8697-47B1-B85C-E0018B76D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AEDD97-5DAA-45D5-8E18-1B17072B0AC5}"/>
                    </a:ext>
                  </a:extLst>
                </p:cNvPr>
                <p:cNvSpPr txBox="1"/>
                <p:nvPr/>
              </p:nvSpPr>
              <p:spPr>
                <a:xfrm>
                  <a:off x="3176560" y="509749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032CF978-A0E3-42A7-AECC-1A3B403399CC}"/>
                    </a:ext>
                  </a:extLst>
                </p:cNvPr>
                <p:cNvSpPr/>
                <p:nvPr/>
              </p:nvSpPr>
              <p:spPr>
                <a:xfrm rot="17416469">
                  <a:off x="2910577" y="503400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EF3B9C-824E-4048-8AD4-47FA34BA1A4D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2A219B-B06E-4025-B409-ABA65531304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41C1E03-63E9-419E-85FC-D91296D7A011}"/>
                </a:ext>
              </a:extLst>
            </p:cNvPr>
            <p:cNvSpPr/>
            <p:nvPr/>
          </p:nvSpPr>
          <p:spPr>
            <a:xfrm>
              <a:off x="2902285" y="448219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6169E8-E12B-4E8D-8A9B-A70F50A77274}"/>
                </a:ext>
              </a:extLst>
            </p:cNvPr>
            <p:cNvCxnSpPr>
              <a:cxnSpLocks/>
            </p:cNvCxnSpPr>
            <p:nvPr/>
          </p:nvCxnSpPr>
          <p:spPr>
            <a:xfrm>
              <a:off x="2793110" y="4149080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B90884-1422-49CB-BF21-3BF5A53DEF38}"/>
                </a:ext>
              </a:extLst>
            </p:cNvPr>
            <p:cNvSpPr txBox="1"/>
            <p:nvPr/>
          </p:nvSpPr>
          <p:spPr>
            <a:xfrm>
              <a:off x="1474784" y="434108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F59D8BC-C4AD-4AC7-93BF-8134C96C54EF}"/>
                </a:ext>
              </a:extLst>
            </p:cNvPr>
            <p:cNvSpPr/>
            <p:nvPr/>
          </p:nvSpPr>
          <p:spPr>
            <a:xfrm rot="17416469">
              <a:off x="1208801" y="427758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202E1FA-5E23-4624-9918-8E481733E24A}"/>
                </a:ext>
              </a:extLst>
            </p:cNvPr>
            <p:cNvSpPr/>
            <p:nvPr/>
          </p:nvSpPr>
          <p:spPr>
            <a:xfrm rot="19153697">
              <a:off x="2393252" y="3399912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3346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7C540F-ACF2-4FEC-9B18-3232F8BBAAA4}"/>
              </a:ext>
            </a:extLst>
          </p:cNvPr>
          <p:cNvGrpSpPr/>
          <p:nvPr/>
        </p:nvGrpSpPr>
        <p:grpSpPr>
          <a:xfrm>
            <a:off x="2979654" y="2537534"/>
            <a:ext cx="1041202" cy="521856"/>
            <a:chOff x="3195976" y="2975313"/>
            <a:chExt cx="1041202" cy="52185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538BD93-7BD0-424D-AB68-A37461709895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1A174-9998-49E7-AD8C-37AD5103A7A9}"/>
                </a:ext>
              </a:extLst>
            </p:cNvPr>
            <p:cNvSpPr txBox="1"/>
            <p:nvPr/>
          </p:nvSpPr>
          <p:spPr>
            <a:xfrm>
              <a:off x="3242122" y="2975313"/>
              <a:ext cx="99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7DDC5-262B-4784-BD8A-5640DFB1832F}"/>
              </a:ext>
            </a:extLst>
          </p:cNvPr>
          <p:cNvGrpSpPr/>
          <p:nvPr/>
        </p:nvGrpSpPr>
        <p:grpSpPr>
          <a:xfrm>
            <a:off x="755576" y="2240536"/>
            <a:ext cx="2664296" cy="3097623"/>
            <a:chOff x="755576" y="2240536"/>
            <a:chExt cx="2664296" cy="30976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8F87FD-95DD-47EB-8132-B6D343713E95}"/>
                </a:ext>
              </a:extLst>
            </p:cNvPr>
            <p:cNvGrpSpPr/>
            <p:nvPr/>
          </p:nvGrpSpPr>
          <p:grpSpPr>
            <a:xfrm>
              <a:off x="755576" y="2240536"/>
              <a:ext cx="2592288" cy="3097623"/>
              <a:chOff x="827584" y="2276872"/>
              <a:chExt cx="2592288" cy="309762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4EDF118-AB7E-4ED0-8A41-F3166626D032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592288" cy="3097623"/>
                <a:chOff x="827584" y="2276872"/>
                <a:chExt cx="2592288" cy="3097623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9D9ECB-B1C4-4FF3-AC9C-BF34F2414446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88286803-151B-48EC-93E5-365F96D27E7B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265CDC09-E10B-4E79-B65F-DE5A247ED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E73339EB-EDCC-470B-9FCF-3BAA7CA8D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98" name="Oval 97">
                        <a:extLst>
                          <a:ext uri="{FF2B5EF4-FFF2-40B4-BE49-F238E27FC236}">
                            <a16:creationId xmlns:a16="http://schemas.microsoft.com/office/drawing/2014/main" id="{74B96BFF-CFEF-442C-AC03-A8B32A12B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20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9" name="Straight Connector 98">
                        <a:extLst>
                          <a:ext uri="{FF2B5EF4-FFF2-40B4-BE49-F238E27FC236}">
                            <a16:creationId xmlns:a16="http://schemas.microsoft.com/office/drawing/2014/main" id="{285C3711-86C0-4D7F-BF9F-520CDDBB77D3}"/>
                          </a:ext>
                        </a:extLst>
                      </p:cNvPr>
                      <p:cNvCxnSpPr>
                        <a:cxnSpLocks/>
                        <a:stCxn id="97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FE572712-55EA-4507-A529-9278A9E0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F7FE8A94-14CD-467F-9DA3-D8865DF8E0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4A231EA-8CFE-429F-A97C-9070F3FB5DD9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F3CAB69-8697-47B1-B85C-E0018B76D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AEDD97-5DAA-45D5-8E18-1B17072B0AC5}"/>
                    </a:ext>
                  </a:extLst>
                </p:cNvPr>
                <p:cNvSpPr txBox="1"/>
                <p:nvPr/>
              </p:nvSpPr>
              <p:spPr>
                <a:xfrm>
                  <a:off x="3176560" y="5097496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032CF978-A0E3-42A7-AECC-1A3B403399CC}"/>
                    </a:ext>
                  </a:extLst>
                </p:cNvPr>
                <p:cNvSpPr/>
                <p:nvPr/>
              </p:nvSpPr>
              <p:spPr>
                <a:xfrm rot="17416469">
                  <a:off x="2910577" y="503400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EF3B9C-824E-4048-8AD4-47FA34BA1A4D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2A219B-B06E-4025-B409-ABA65531304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41C1E03-63E9-419E-85FC-D91296D7A011}"/>
                </a:ext>
              </a:extLst>
            </p:cNvPr>
            <p:cNvSpPr/>
            <p:nvPr/>
          </p:nvSpPr>
          <p:spPr>
            <a:xfrm>
              <a:off x="2902285" y="448219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6169E8-E12B-4E8D-8A9B-A70F50A77274}"/>
                </a:ext>
              </a:extLst>
            </p:cNvPr>
            <p:cNvCxnSpPr>
              <a:cxnSpLocks/>
            </p:cNvCxnSpPr>
            <p:nvPr/>
          </p:nvCxnSpPr>
          <p:spPr>
            <a:xfrm>
              <a:off x="2793110" y="4149080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B90884-1422-49CB-BF21-3BF5A53DEF38}"/>
                </a:ext>
              </a:extLst>
            </p:cNvPr>
            <p:cNvSpPr txBox="1"/>
            <p:nvPr/>
          </p:nvSpPr>
          <p:spPr>
            <a:xfrm>
              <a:off x="1474784" y="434108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F59D8BC-C4AD-4AC7-93BF-8134C96C54EF}"/>
                </a:ext>
              </a:extLst>
            </p:cNvPr>
            <p:cNvSpPr/>
            <p:nvPr/>
          </p:nvSpPr>
          <p:spPr>
            <a:xfrm rot="17416469">
              <a:off x="1208801" y="427758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202E1FA-5E23-4624-9918-8E481733E24A}"/>
                </a:ext>
              </a:extLst>
            </p:cNvPr>
            <p:cNvSpPr/>
            <p:nvPr/>
          </p:nvSpPr>
          <p:spPr>
            <a:xfrm rot="19153697">
              <a:off x="2393252" y="3399912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91D128-D8C3-4B5F-A59A-9B6C5CDF6E56}"/>
              </a:ext>
            </a:extLst>
          </p:cNvPr>
          <p:cNvGrpSpPr/>
          <p:nvPr/>
        </p:nvGrpSpPr>
        <p:grpSpPr>
          <a:xfrm>
            <a:off x="4614132" y="2180324"/>
            <a:ext cx="2664296" cy="2713899"/>
            <a:chOff x="755576" y="2240536"/>
            <a:chExt cx="2664296" cy="271389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E1160B-9DAF-448A-B5DB-27F129EEA124}"/>
                </a:ext>
              </a:extLst>
            </p:cNvPr>
            <p:cNvGrpSpPr/>
            <p:nvPr/>
          </p:nvGrpSpPr>
          <p:grpSpPr>
            <a:xfrm>
              <a:off x="755576" y="2240536"/>
              <a:ext cx="2118789" cy="1964699"/>
              <a:chOff x="827584" y="2276872"/>
              <a:chExt cx="2118789" cy="196469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3047150-749F-4B26-809D-ACF5A1E70899}"/>
                  </a:ext>
                </a:extLst>
              </p:cNvPr>
              <p:cNvGrpSpPr/>
              <p:nvPr/>
            </p:nvGrpSpPr>
            <p:grpSpPr>
              <a:xfrm>
                <a:off x="827584" y="2276872"/>
                <a:ext cx="2118789" cy="1964699"/>
                <a:chOff x="827584" y="2276872"/>
                <a:chExt cx="2118789" cy="1964699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A5FE463-D9BC-43D9-A237-176A891F0B55}"/>
                    </a:ext>
                  </a:extLst>
                </p:cNvPr>
                <p:cNvGrpSpPr/>
                <p:nvPr/>
              </p:nvGrpSpPr>
              <p:grpSpPr>
                <a:xfrm>
                  <a:off x="827584" y="2276872"/>
                  <a:ext cx="2118789" cy="1964699"/>
                  <a:chOff x="1043608" y="2420888"/>
                  <a:chExt cx="2118789" cy="1964699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AC4C69C-C88B-47D0-ADB4-925BB136A3C2}"/>
                      </a:ext>
                    </a:extLst>
                  </p:cNvPr>
                  <p:cNvGrpSpPr/>
                  <p:nvPr/>
                </p:nvGrpSpPr>
                <p:grpSpPr>
                  <a:xfrm>
                    <a:off x="1043608" y="2420888"/>
                    <a:ext cx="1619956" cy="1208434"/>
                    <a:chOff x="852242" y="2276872"/>
                    <a:chExt cx="1619956" cy="120843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6EBC0ED1-9B5A-4354-9DA9-F6BE25264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3648" y="2276872"/>
                      <a:ext cx="1068550" cy="1208434"/>
                      <a:chOff x="1570034" y="2564904"/>
                      <a:chExt cx="1068550" cy="1208434"/>
                    </a:xfrm>
                  </p:grpSpPr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5A1D83F2-F050-46BE-B177-C7B3CCF82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0034" y="256490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AC7A62BB-0709-4FA9-B010-9802BA826D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0997" y="3301102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20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DEF0BF55-D368-4260-95AC-EEB6E26748E2}"/>
                          </a:ext>
                        </a:extLst>
                      </p:cNvPr>
                      <p:cNvCxnSpPr>
                        <a:cxnSpLocks/>
                        <a:stCxn id="48" idx="5"/>
                      </p:cNvCxnSpPr>
                      <p:nvPr/>
                    </p:nvCxnSpPr>
                    <p:spPr>
                      <a:xfrm>
                        <a:off x="2011822" y="2967983"/>
                        <a:ext cx="276529" cy="355432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22AD6F64-B14B-4FB9-85B0-D5A255319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242" y="2953576"/>
                      <a:ext cx="519967" cy="475424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B3EF778-AC5A-48FA-822F-56EBAB5B84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60496" y="2669573"/>
                      <a:ext cx="250921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B6BB430-D255-4BCC-AE04-DEBAEC8D7FEB}"/>
                      </a:ext>
                    </a:extLst>
                  </p:cNvPr>
                  <p:cNvSpPr/>
                  <p:nvPr/>
                </p:nvSpPr>
                <p:spPr>
                  <a:xfrm>
                    <a:off x="2644810" y="3913351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25</a:t>
                    </a:r>
                    <a:endParaRPr lang="en-IN" sz="1200" dirty="0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8F1C23C3-88F7-457D-B39E-EA7B0E664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635" y="3580232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097BADA-C3EC-4576-A51E-21552E4B0740}"/>
                    </a:ext>
                  </a:extLst>
                </p:cNvPr>
                <p:cNvSpPr txBox="1"/>
                <p:nvPr/>
              </p:nvSpPr>
              <p:spPr>
                <a:xfrm>
                  <a:off x="2227371" y="3656117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41" name="Arrow: Right 40">
                  <a:extLst>
                    <a:ext uri="{FF2B5EF4-FFF2-40B4-BE49-F238E27FC236}">
                      <a16:creationId xmlns:a16="http://schemas.microsoft.com/office/drawing/2014/main" id="{BF239131-613C-4A53-9077-D0982FFEF398}"/>
                    </a:ext>
                  </a:extLst>
                </p:cNvPr>
                <p:cNvSpPr/>
                <p:nvPr/>
              </p:nvSpPr>
              <p:spPr>
                <a:xfrm rot="17416469">
                  <a:off x="1961388" y="3592621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430BDFE-42B3-41D2-90EE-A148F38C90FC}"/>
                  </a:ext>
                </a:extLst>
              </p:cNvPr>
              <p:cNvSpPr/>
              <p:nvPr/>
            </p:nvSpPr>
            <p:spPr>
              <a:xfrm>
                <a:off x="1331640" y="3708385"/>
                <a:ext cx="51996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B78311-C847-4E69-A77F-F698F9CF51B6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H="1">
                <a:off x="1739896" y="3416149"/>
                <a:ext cx="265856" cy="37404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6557E2-8869-4C7E-AFE2-01744238767C}"/>
                </a:ext>
              </a:extLst>
            </p:cNvPr>
            <p:cNvSpPr/>
            <p:nvPr/>
          </p:nvSpPr>
          <p:spPr>
            <a:xfrm>
              <a:off x="2902285" y="448219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830FF7-2E91-4F1C-BED6-605FF26CE22F}"/>
                </a:ext>
              </a:extLst>
            </p:cNvPr>
            <p:cNvCxnSpPr>
              <a:cxnSpLocks/>
            </p:cNvCxnSpPr>
            <p:nvPr/>
          </p:nvCxnSpPr>
          <p:spPr>
            <a:xfrm>
              <a:off x="2793110" y="4149080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843061-2CFF-47AD-B6E3-D01557978727}"/>
                </a:ext>
              </a:extLst>
            </p:cNvPr>
            <p:cNvSpPr txBox="1"/>
            <p:nvPr/>
          </p:nvSpPr>
          <p:spPr>
            <a:xfrm>
              <a:off x="1474784" y="434108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5C419B5-94A3-4903-9D9F-1CC6D865E41D}"/>
                </a:ext>
              </a:extLst>
            </p:cNvPr>
            <p:cNvSpPr/>
            <p:nvPr/>
          </p:nvSpPr>
          <p:spPr>
            <a:xfrm rot="17416469">
              <a:off x="1208801" y="427758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109410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07" y="1224317"/>
            <a:ext cx="74576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 (Example)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-Roman"/>
              </a:rPr>
              <a:t>Demonstrate of left rotation that maintains in-order ordering of keys.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E1364-11FA-45B6-87EB-A74AF770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7" y="2676808"/>
            <a:ext cx="2431004" cy="129308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A7C04-7DF1-4DC8-B997-BB26C00C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18" y="2145874"/>
            <a:ext cx="5283582" cy="2271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9D575-E264-4F30-8B65-3A030CFC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54592"/>
            <a:ext cx="5283582" cy="2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19" y="1242877"/>
            <a:ext cx="7457693" cy="125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 (Example)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-Roman"/>
              </a:rPr>
              <a:t>Demonstrate of left rotation that maintains in-order ordering of keys.</a:t>
            </a:r>
          </a:p>
          <a:p>
            <a:pPr marL="0" indent="0" algn="just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A7C04-7DF1-4DC8-B997-BB26C00C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22" y="2145874"/>
            <a:ext cx="3974209" cy="1708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9D575-E264-4F30-8B65-3A030CFC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39" y="4151195"/>
            <a:ext cx="3625773" cy="14522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5E1936-A7BA-4050-BE66-2E465BC81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300277"/>
            <a:ext cx="1625045" cy="86438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7F22C-6D3C-48BE-80D3-71BF1707FB43}"/>
                  </a:ext>
                </a:extLst>
              </p:cNvPr>
              <p:cNvSpPr txBox="1"/>
              <p:nvPr/>
            </p:nvSpPr>
            <p:spPr>
              <a:xfrm>
                <a:off x="661965" y="2494229"/>
                <a:ext cx="405547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Before rotation: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 ≤ 11 ≤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 ≤ 18 ≤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Rotation makes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 into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After rotation: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 ≤ 11 ≤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 ≤ 18 ≤ keys of </a:t>
                </a:r>
                <a14:m>
                  <m:oMath xmlns:m="http://schemas.openxmlformats.org/officeDocument/2006/math"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Time complexity : O(1) for both </a:t>
                </a:r>
                <a:r>
                  <a:rPr lang="en-US" i="0" u="none" strike="noStrike" cap="small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Left-Rotate</a:t>
                </a:r>
                <a:r>
                  <a:rPr lang="en-US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0" u="none" strike="noStrike" cap="small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Right-Rotate</a:t>
                </a:r>
                <a:r>
                  <a:rPr lang="en-US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since a constant number of pointers are modified.</a:t>
                </a: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7F22C-6D3C-48BE-80D3-71BF1707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5" y="2494229"/>
                <a:ext cx="4055473" cy="3416320"/>
              </a:xfrm>
              <a:prstGeom prst="rect">
                <a:avLst/>
              </a:prstGeom>
              <a:blipFill>
                <a:blip r:embed="rId5"/>
                <a:stretch>
                  <a:fillRect l="-1053" t="-891" r="-1203" b="-1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80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4667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40768"/>
            <a:ext cx="745769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Insertion:</a:t>
            </a:r>
          </a:p>
          <a:p>
            <a:pPr marL="0" indent="0" algn="just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Start by doing regular binary-search-tree insertion: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7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619746"/>
            <a:ext cx="74576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Insertion: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22567-4AF4-474A-A605-A17EB1361C24}"/>
              </a:ext>
            </a:extLst>
          </p:cNvPr>
          <p:cNvSpPr txBox="1"/>
          <p:nvPr/>
        </p:nvSpPr>
        <p:spPr>
          <a:xfrm>
            <a:off x="827584" y="1305218"/>
            <a:ext cx="7635640" cy="452431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600" b="0" i="0" u="none" strike="noStrike" cap="small" dirty="0">
                <a:solidFill>
                  <a:srgbClr val="000000"/>
                </a:solidFill>
                <a:latin typeface="Times-Roman"/>
              </a:rPr>
              <a:t>RB-Insert</a:t>
            </a:r>
            <a:r>
              <a:rPr lang="en-IN" sz="1600" b="0" i="1" u="none" strike="noStrike" cap="small" dirty="0">
                <a:solidFill>
                  <a:srgbClr val="000000"/>
                </a:solidFill>
                <a:latin typeface="RMTMI"/>
              </a:rPr>
              <a:t>(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RMTMI"/>
              </a:rPr>
              <a:t>,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RMTMI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while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000000"/>
                </a:solidFill>
                <a:latin typeface="Times-Bold"/>
              </a:rPr>
              <a:t>   </a:t>
            </a: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do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-Bold"/>
              </a:rPr>
              <a:t>      if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key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RMTMI"/>
              </a:rPr>
              <a:t>&lt;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key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      then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left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      else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if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   then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-Bold"/>
              </a:rPr>
              <a:t>   else if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key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RMTMI"/>
              </a:rPr>
              <a:t>&lt;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key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Times-Italic"/>
              </a:rPr>
              <a:t>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             then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left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Times-Bold"/>
              </a:rPr>
              <a:t>             else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y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left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1" u="none" strike="noStrike" baseline="0" dirty="0" err="1">
                <a:solidFill>
                  <a:srgbClr val="000000"/>
                </a:solidFill>
                <a:latin typeface="Times-Italic"/>
              </a:rPr>
              <a:t>color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MTSYN"/>
              </a:rPr>
              <a:t>←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RED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Times-Roman"/>
              </a:rPr>
              <a:t>RB-</a:t>
            </a:r>
            <a:r>
              <a:rPr lang="en-IN" sz="1600" b="0" i="0" u="none" strike="noStrike" cap="small" dirty="0">
                <a:solidFill>
                  <a:srgbClr val="000000"/>
                </a:solidFill>
                <a:latin typeface="Times-Roman"/>
              </a:rPr>
              <a:t>Insert-Fixup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RMTMI"/>
              </a:rPr>
              <a:t>(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T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RMTMI"/>
              </a:rPr>
              <a:t>, 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Times-Italic"/>
              </a:rPr>
              <a:t>z</a:t>
            </a:r>
            <a:r>
              <a:rPr lang="en-IN" sz="1600" b="0" i="1" u="none" strike="noStrike" baseline="0" dirty="0">
                <a:solidFill>
                  <a:srgbClr val="000000"/>
                </a:solidFill>
                <a:latin typeface="RMTMI"/>
              </a:rPr>
              <a:t>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65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4667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3" y="980728"/>
            <a:ext cx="745769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Insertion:</a:t>
            </a:r>
          </a:p>
          <a:p>
            <a:pPr algn="just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RB-</a:t>
            </a:r>
            <a:r>
              <a:rPr lang="en-US" sz="1800" i="0" u="none" strike="noStrike" cap="small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ends by coloring the new node z red.</a:t>
            </a:r>
          </a:p>
          <a:p>
            <a:pPr algn="just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Then it calls RB-</a:t>
            </a:r>
            <a:r>
              <a:rPr lang="en-US" sz="1800" i="0" u="none" strike="noStrike" cap="small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1800" i="0" u="none" strike="noStrike" cap="small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Fixup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to maintain the properties of a red-black Tree.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Which property might be violated?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lvl="1" indent="-342900" algn="just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1800" i="0" u="none" strike="noStrike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BC9B77-A7E3-47AC-A47C-DE0B5955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69129"/>
              </p:ext>
            </p:extLst>
          </p:nvPr>
        </p:nvGraphicFramePr>
        <p:xfrm>
          <a:off x="818254" y="2780928"/>
          <a:ext cx="75608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614617889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8272096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1. Every node is either red or black.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0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2. The root is always black.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z is the root, then 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there′s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violation. Otherwise, OK.</a:t>
                      </a:r>
                      <a:endParaRPr lang="en-IN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3. Every leaf (nil[T]) is black.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6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4. If a node is red, then both its children are black.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p[z] is red, 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violation: both z and p[z] are red.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8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5. For each node, all paths from the node to descendant leaves contain the same number of black nodes.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  <a:p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0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18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73" y="1335093"/>
            <a:ext cx="77486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Fixup  Case 1 (</a:t>
            </a:r>
            <a:r>
              <a:rPr lang="en-IN" sz="1800" b="0" i="1" u="none" strike="noStrike" baseline="0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Times-Roman"/>
              </a:rPr>
              <a:t>is red</a:t>
            </a:r>
            <a:r>
              <a:rPr lang="en-IN" sz="1800" b="0" i="0" u="none" strike="noStrike" baseline="0" dirty="0">
                <a:latin typeface="Times-Roman"/>
              </a:rPr>
              <a:t>)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US" sz="2400" b="1" i="0" u="none" strike="noStrike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06FEE4-2C85-4D5A-9ED7-72019E766168}"/>
              </a:ext>
            </a:extLst>
          </p:cNvPr>
          <p:cNvGrpSpPr/>
          <p:nvPr/>
        </p:nvGrpSpPr>
        <p:grpSpPr>
          <a:xfrm>
            <a:off x="945707" y="3947263"/>
            <a:ext cx="7533486" cy="1575644"/>
            <a:chOff x="711812" y="1668214"/>
            <a:chExt cx="7533486" cy="1575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0F54E4-937A-4CF7-9BC1-3B2ED05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12" y="1700808"/>
              <a:ext cx="2990850" cy="15430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3DEFCB-D993-4D0C-AE68-F88DC0B78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080" y="2773114"/>
              <a:ext cx="1524000" cy="4476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5FE8AD-7A15-4FCF-AD9B-A6B07439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348" y="1668214"/>
              <a:ext cx="3028950" cy="1552575"/>
            </a:xfrm>
            <a:prstGeom prst="rect">
              <a:avLst/>
            </a:prstGeom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D8B2EE4-87DA-4500-947F-FF2E95D05FB3}"/>
                </a:ext>
              </a:extLst>
            </p:cNvPr>
            <p:cNvSpPr/>
            <p:nvPr/>
          </p:nvSpPr>
          <p:spPr>
            <a:xfrm>
              <a:off x="3851920" y="2204864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B49F2EA-5BDB-46EB-ADD4-2C54254CDE47}"/>
                </a:ext>
              </a:extLst>
            </p:cNvPr>
            <p:cNvSpPr/>
            <p:nvPr/>
          </p:nvSpPr>
          <p:spPr>
            <a:xfrm rot="8302910">
              <a:off x="1921118" y="2444985"/>
              <a:ext cx="295147" cy="25076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4E13F9-20BA-4448-AC94-4BF7979B906C}"/>
              </a:ext>
            </a:extLst>
          </p:cNvPr>
          <p:cNvSpPr txBox="1"/>
          <p:nvPr/>
        </p:nvSpPr>
        <p:spPr>
          <a:xfrm>
            <a:off x="1115616" y="2298223"/>
            <a:ext cx="6678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RED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← RED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//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5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18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73" y="1335093"/>
            <a:ext cx="77486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Fixup  Case 1)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US" sz="2400" b="1" i="0" u="none" strike="noStrike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D7CFC-EBF4-40FB-B433-639CC08D507D}"/>
              </a:ext>
            </a:extLst>
          </p:cNvPr>
          <p:cNvSpPr txBox="1"/>
          <p:nvPr/>
        </p:nvSpPr>
        <p:spPr>
          <a:xfrm>
            <a:off x="1075073" y="2396756"/>
            <a:ext cx="6678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RED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← RED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//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772163-AD65-4F84-B030-DB372BE67340}"/>
              </a:ext>
            </a:extLst>
          </p:cNvPr>
          <p:cNvGrpSpPr/>
          <p:nvPr/>
        </p:nvGrpSpPr>
        <p:grpSpPr>
          <a:xfrm>
            <a:off x="899592" y="3988525"/>
            <a:ext cx="7645289" cy="1713347"/>
            <a:chOff x="899592" y="3988525"/>
            <a:chExt cx="7645289" cy="17133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60E0FE-F11E-445F-A5C7-0DF1198C6BD3}"/>
                </a:ext>
              </a:extLst>
            </p:cNvPr>
            <p:cNvGrpSpPr/>
            <p:nvPr/>
          </p:nvGrpSpPr>
          <p:grpSpPr>
            <a:xfrm>
              <a:off x="899592" y="3996897"/>
              <a:ext cx="7645289" cy="1704975"/>
              <a:chOff x="870461" y="3546216"/>
              <a:chExt cx="7645289" cy="170497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7919E5A-7D60-449D-BCE6-FD2E23C9CC84}"/>
                  </a:ext>
                </a:extLst>
              </p:cNvPr>
              <p:cNvGrpSpPr/>
              <p:nvPr/>
            </p:nvGrpSpPr>
            <p:grpSpPr>
              <a:xfrm>
                <a:off x="870461" y="3546216"/>
                <a:ext cx="7645289" cy="1704975"/>
                <a:chOff x="866709" y="3550454"/>
                <a:chExt cx="7645289" cy="1704975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FD44554-9E65-4AA7-893C-B125E4A2E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6709" y="3702854"/>
                  <a:ext cx="3514725" cy="1552575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F7EAD9C9-098B-4C63-BF85-BDAC9B26F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2558" y="4988729"/>
                  <a:ext cx="1343025" cy="2667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9FBC8A45-E1E2-44C7-8C93-4895F4AE5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9648" y="3550454"/>
                  <a:ext cx="3562350" cy="1571625"/>
                </a:xfrm>
                <a:prstGeom prst="rect">
                  <a:avLst/>
                </a:prstGeom>
              </p:spPr>
            </p:pic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513A50D8-93C6-4FC6-9DA6-68A86E91C187}"/>
                    </a:ext>
                  </a:extLst>
                </p:cNvPr>
                <p:cNvSpPr/>
                <p:nvPr/>
              </p:nvSpPr>
              <p:spPr>
                <a:xfrm>
                  <a:off x="4023136" y="3951668"/>
                  <a:ext cx="1097728" cy="201846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C66C1442-5923-49BD-9E12-5FEB5BEA78AE}"/>
                  </a:ext>
                </a:extLst>
              </p:cNvPr>
              <p:cNvSpPr/>
              <p:nvPr/>
            </p:nvSpPr>
            <p:spPr>
              <a:xfrm rot="3903349">
                <a:off x="895057" y="4227934"/>
                <a:ext cx="295147" cy="250763"/>
              </a:xfrm>
              <a:prstGeom prst="rightArrow">
                <a:avLst>
                  <a:gd name="adj1" fmla="val 50000"/>
                  <a:gd name="adj2" fmla="val 6107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2468C0A-2162-476B-82DD-3A476C40C462}"/>
                </a:ext>
              </a:extLst>
            </p:cNvPr>
            <p:cNvSpPr/>
            <p:nvPr/>
          </p:nvSpPr>
          <p:spPr>
            <a:xfrm rot="3903349">
              <a:off x="6440209" y="4010717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764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18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E13F9-20BA-4448-AC94-4BF7979B906C}"/>
              </a:ext>
            </a:extLst>
          </p:cNvPr>
          <p:cNvSpPr txBox="1"/>
          <p:nvPr/>
        </p:nvSpPr>
        <p:spPr>
          <a:xfrm>
            <a:off x="1331640" y="2298223"/>
            <a:ext cx="6624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l-PL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Left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z)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F1102-0CAE-4538-BAA2-F41798B275CA}"/>
              </a:ext>
            </a:extLst>
          </p:cNvPr>
          <p:cNvSpPr txBox="1"/>
          <p:nvPr/>
        </p:nvSpPr>
        <p:spPr>
          <a:xfrm>
            <a:off x="755576" y="1196752"/>
            <a:ext cx="7776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Fixup  Case 2 (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black,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z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a right child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0CC586-7B8B-40FC-8965-8BA0D2B4AB13}"/>
              </a:ext>
            </a:extLst>
          </p:cNvPr>
          <p:cNvGrpSpPr/>
          <p:nvPr/>
        </p:nvGrpSpPr>
        <p:grpSpPr>
          <a:xfrm>
            <a:off x="1043608" y="3584360"/>
            <a:ext cx="7444934" cy="1668715"/>
            <a:chOff x="1043608" y="3584360"/>
            <a:chExt cx="7444934" cy="166871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AD90D9-D728-4B4E-AAC2-9EA572784297}"/>
                </a:ext>
              </a:extLst>
            </p:cNvPr>
            <p:cNvGrpSpPr/>
            <p:nvPr/>
          </p:nvGrpSpPr>
          <p:grpSpPr>
            <a:xfrm>
              <a:off x="1043608" y="3584360"/>
              <a:ext cx="7444934" cy="1668715"/>
              <a:chOff x="856825" y="3350960"/>
              <a:chExt cx="7444934" cy="166871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A938591-962F-4656-89C7-17695A113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25" y="3350960"/>
                <a:ext cx="1838325" cy="15716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8AA4417-5879-4275-B61B-D7AFB170D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3834" y="3401871"/>
                <a:ext cx="2447925" cy="1504950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EC928897-FEA4-4137-8218-71BB0440E7FC}"/>
                  </a:ext>
                </a:extLst>
              </p:cNvPr>
              <p:cNvSpPr/>
              <p:nvPr/>
            </p:nvSpPr>
            <p:spPr>
              <a:xfrm>
                <a:off x="2762080" y="4052460"/>
                <a:ext cx="657792" cy="24063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A55035A-3F3E-4357-922C-13819C6A1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872" y="3429000"/>
                <a:ext cx="1990725" cy="1590675"/>
              </a:xfrm>
              <a:prstGeom prst="rect">
                <a:avLst/>
              </a:prstGeom>
            </p:spPr>
          </p:pic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42DA959C-BDB1-4ACE-89A9-7D8CB2EDD5B2}"/>
                  </a:ext>
                </a:extLst>
              </p:cNvPr>
              <p:cNvSpPr/>
              <p:nvPr/>
            </p:nvSpPr>
            <p:spPr>
              <a:xfrm>
                <a:off x="5477527" y="4052460"/>
                <a:ext cx="657792" cy="24063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B7365BD-A66D-428B-9193-80EABC1AD53A}"/>
                </a:ext>
              </a:extLst>
            </p:cNvPr>
            <p:cNvSpPr/>
            <p:nvPr/>
          </p:nvSpPr>
          <p:spPr>
            <a:xfrm rot="12609184">
              <a:off x="2456698" y="4745115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AFF95C7-1A4D-46E0-8C00-D5327EE29E15}"/>
                </a:ext>
              </a:extLst>
            </p:cNvPr>
            <p:cNvSpPr/>
            <p:nvPr/>
          </p:nvSpPr>
          <p:spPr>
            <a:xfrm rot="4795920">
              <a:off x="3925603" y="3830879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2258F1D-B042-4EE6-9EF5-B973ED6CB0E1}"/>
                </a:ext>
              </a:extLst>
            </p:cNvPr>
            <p:cNvSpPr/>
            <p:nvPr/>
          </p:nvSpPr>
          <p:spPr>
            <a:xfrm rot="5066081">
              <a:off x="6393924" y="4177015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295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variation of binary search trees.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Balanced: height is O(lg n), where n is the number of nodes.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Operations will take O(lg n) time in the worst case.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algn="just"/>
            <a:endParaRPr lang="en-IN" altLang="en-US" sz="24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18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E13F9-20BA-4448-AC94-4BF7979B906C}"/>
              </a:ext>
            </a:extLst>
          </p:cNvPr>
          <p:cNvSpPr txBox="1"/>
          <p:nvPr/>
        </p:nvSpPr>
        <p:spPr>
          <a:xfrm>
            <a:off x="1654478" y="2293541"/>
            <a:ext cx="6624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                                   //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← RED                                    //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F1102-0CAE-4538-BAA2-F41798B275CA}"/>
              </a:ext>
            </a:extLst>
          </p:cNvPr>
          <p:cNvSpPr txBox="1"/>
          <p:nvPr/>
        </p:nvSpPr>
        <p:spPr>
          <a:xfrm>
            <a:off x="755576" y="1196752"/>
            <a:ext cx="7776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Fixup  Case 3 (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black,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z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a left child</a:t>
            </a:r>
            <a:r>
              <a:rPr lang="en-IN" sz="24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2B5056-AD95-406F-872E-2E89C03F614F}"/>
              </a:ext>
            </a:extLst>
          </p:cNvPr>
          <p:cNvGrpSpPr/>
          <p:nvPr/>
        </p:nvGrpSpPr>
        <p:grpSpPr>
          <a:xfrm>
            <a:off x="1605315" y="3574996"/>
            <a:ext cx="5780881" cy="1504950"/>
            <a:chOff x="1605315" y="3574996"/>
            <a:chExt cx="5780881" cy="15049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08E86D-941D-42CC-AE56-42D399A1A2CC}"/>
                </a:ext>
              </a:extLst>
            </p:cNvPr>
            <p:cNvGrpSpPr/>
            <p:nvPr/>
          </p:nvGrpSpPr>
          <p:grpSpPr>
            <a:xfrm>
              <a:off x="1613787" y="3574996"/>
              <a:ext cx="5772409" cy="1504950"/>
              <a:chOff x="1146933" y="3546545"/>
              <a:chExt cx="5772409" cy="150495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8AA4417-5879-4275-B61B-D7AFB170D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933" y="3546545"/>
                <a:ext cx="2447925" cy="1504950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EC928897-FEA4-4137-8218-71BB0440E7FC}"/>
                  </a:ext>
                </a:extLst>
              </p:cNvPr>
              <p:cNvSpPr/>
              <p:nvPr/>
            </p:nvSpPr>
            <p:spPr>
              <a:xfrm>
                <a:off x="3594858" y="4068658"/>
                <a:ext cx="657792" cy="24063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35C894C-66C6-4D0B-8F2A-B3F070F3F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9992" y="3546545"/>
                <a:ext cx="2419350" cy="1362075"/>
              </a:xfrm>
              <a:prstGeom prst="rect">
                <a:avLst/>
              </a:prstGeom>
            </p:spPr>
          </p:pic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850DAB-69F9-4088-80F2-863E3C3136AF}"/>
                </a:ext>
              </a:extLst>
            </p:cNvPr>
            <p:cNvSpPr/>
            <p:nvPr/>
          </p:nvSpPr>
          <p:spPr>
            <a:xfrm rot="2536750">
              <a:off x="1605315" y="4292132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1D97A21-E9CB-4CDD-9BB4-15DB0D2E4A7C}"/>
                </a:ext>
              </a:extLst>
            </p:cNvPr>
            <p:cNvSpPr/>
            <p:nvPr/>
          </p:nvSpPr>
          <p:spPr>
            <a:xfrm rot="2536750">
              <a:off x="5012808" y="3996766"/>
              <a:ext cx="295147" cy="250763"/>
            </a:xfrm>
            <a:prstGeom prst="rightArrow">
              <a:avLst>
                <a:gd name="adj1" fmla="val 50000"/>
                <a:gd name="adj2" fmla="val 610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04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2"/>
            <a:ext cx="74576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Insertion: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7D05CC-DD7B-43A5-A55F-F5CA79EE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96" y="1268760"/>
            <a:ext cx="8229600" cy="3886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RB-</a:t>
            </a:r>
            <a:r>
              <a:rPr lang="en-IN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Fixup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z)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= RED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then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if </a:t>
            </a:r>
            <a:r>
              <a:rPr lang="en-IN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RED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BLACK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← RED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//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 if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l-PL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Left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z)                               //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                                   //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 ← RED                                    //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with .right. and .left. exchanged)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IN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← BLACK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7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56ACB0F6-C63F-4F9D-9526-4C83EA8AA5D3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0ACCFF-5F89-419C-ADA4-CC7C89F1179D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  <a:endParaRPr lang="en-IN" sz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BDF87B-32BC-42C6-82E9-DCA17FC8FF8D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71680" name="Arrow: Right 71679">
              <a:extLst>
                <a:ext uri="{FF2B5EF4-FFF2-40B4-BE49-F238E27FC236}">
                  <a16:creationId xmlns:a16="http://schemas.microsoft.com/office/drawing/2014/main" id="{2B760F12-CEF8-4407-8483-5AAC05C29B2F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7888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56ACB0F6-C63F-4F9D-9526-4C83EA8AA5D3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0ACCFF-5F89-419C-ADA4-CC7C89F1179D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  <a:endParaRPr lang="en-IN" sz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BDF87B-32BC-42C6-82E9-DCA17FC8FF8D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71680" name="Arrow: Right 71679">
              <a:extLst>
                <a:ext uri="{FF2B5EF4-FFF2-40B4-BE49-F238E27FC236}">
                  <a16:creationId xmlns:a16="http://schemas.microsoft.com/office/drawing/2014/main" id="{2B760F12-CEF8-4407-8483-5AAC05C29B2F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CB0C8B-AADB-45C5-8714-658D990929A1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71684" name="Oval 71683">
            <a:extLst>
              <a:ext uri="{FF2B5EF4-FFF2-40B4-BE49-F238E27FC236}">
                <a16:creationId xmlns:a16="http://schemas.microsoft.com/office/drawing/2014/main" id="{927961F4-C010-4A75-B098-6ECAB26971A2}"/>
              </a:ext>
            </a:extLst>
          </p:cNvPr>
          <p:cNvSpPr/>
          <p:nvPr/>
        </p:nvSpPr>
        <p:spPr>
          <a:xfrm>
            <a:off x="3641243" y="2704613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5844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CB0C8B-AADB-45C5-8714-658D990929A1}"/>
              </a:ext>
            </a:extLst>
          </p:cNvPr>
          <p:cNvSpPr/>
          <p:nvPr/>
        </p:nvSpPr>
        <p:spPr>
          <a:xfrm>
            <a:off x="2407754" y="3101849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CED1216D-DEAA-44A6-A401-4560ADCC86E8}"/>
              </a:ext>
            </a:extLst>
          </p:cNvPr>
          <p:cNvGrpSpPr/>
          <p:nvPr/>
        </p:nvGrpSpPr>
        <p:grpSpPr>
          <a:xfrm>
            <a:off x="873100" y="2549970"/>
            <a:ext cx="1472454" cy="1321512"/>
            <a:chOff x="670384" y="2753013"/>
            <a:chExt cx="1472454" cy="1321512"/>
          </a:xfrm>
        </p:grpSpPr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56ACB0F6-C63F-4F9D-9526-4C83EA8AA5D3}"/>
                </a:ext>
              </a:extLst>
            </p:cNvPr>
            <p:cNvGrpSpPr/>
            <p:nvPr/>
          </p:nvGrpSpPr>
          <p:grpSpPr>
            <a:xfrm>
              <a:off x="670384" y="3452619"/>
              <a:ext cx="899997" cy="621906"/>
              <a:chOff x="1297422" y="2644214"/>
              <a:chExt cx="899997" cy="62190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0ACCFF-5F89-419C-ADA4-CC7C89F1179D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BDF87B-32BC-42C6-82E9-DCA17FC8FF8D}"/>
                  </a:ext>
                </a:extLst>
              </p:cNvPr>
              <p:cNvSpPr txBox="1"/>
              <p:nvPr/>
            </p:nvSpPr>
            <p:spPr>
              <a:xfrm>
                <a:off x="1297422" y="28887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71680" name="Arrow: Right 71679">
                <a:extLst>
                  <a:ext uri="{FF2B5EF4-FFF2-40B4-BE49-F238E27FC236}">
                    <a16:creationId xmlns:a16="http://schemas.microsoft.com/office/drawing/2014/main" id="{2B760F12-CEF8-4407-8483-5AAC05C29B2F}"/>
                  </a:ext>
                </a:extLst>
              </p:cNvPr>
              <p:cNvSpPr/>
              <p:nvPr/>
            </p:nvSpPr>
            <p:spPr>
              <a:xfrm rot="19259811">
                <a:off x="1445277" y="301535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927961F4-C010-4A75-B098-6ECAB26971A2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  <a:endParaRPr lang="en-IN" sz="12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E0C6750-FCC4-4F85-977D-98A3FAE14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67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-14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CB0C8B-AADB-45C5-8714-658D990929A1}"/>
              </a:ext>
            </a:extLst>
          </p:cNvPr>
          <p:cNvSpPr/>
          <p:nvPr/>
        </p:nvSpPr>
        <p:spPr>
          <a:xfrm>
            <a:off x="3185065" y="3132872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77FEA5D8-6366-4DCF-B6BF-4AF5AF77B73E}"/>
              </a:ext>
            </a:extLst>
          </p:cNvPr>
          <p:cNvGrpSpPr/>
          <p:nvPr/>
        </p:nvGrpSpPr>
        <p:grpSpPr>
          <a:xfrm>
            <a:off x="1273294" y="2557566"/>
            <a:ext cx="1500795" cy="1390180"/>
            <a:chOff x="1273294" y="2557566"/>
            <a:chExt cx="1500795" cy="1390180"/>
          </a:xfrm>
        </p:grpSpPr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CED1216D-DEAA-44A6-A401-4560ADCC86E8}"/>
                </a:ext>
              </a:extLst>
            </p:cNvPr>
            <p:cNvGrpSpPr/>
            <p:nvPr/>
          </p:nvGrpSpPr>
          <p:grpSpPr>
            <a:xfrm>
              <a:off x="1273294" y="2557566"/>
              <a:ext cx="1090044" cy="1390180"/>
              <a:chOff x="1052794" y="2753013"/>
              <a:chExt cx="1090044" cy="1390180"/>
            </a:xfrm>
          </p:grpSpPr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56ACB0F6-C63F-4F9D-9526-4C83EA8AA5D3}"/>
                  </a:ext>
                </a:extLst>
              </p:cNvPr>
              <p:cNvGrpSpPr/>
              <p:nvPr/>
            </p:nvGrpSpPr>
            <p:grpSpPr>
              <a:xfrm>
                <a:off x="1052794" y="3452619"/>
                <a:ext cx="1089596" cy="690574"/>
                <a:chOff x="1679832" y="2644214"/>
                <a:chExt cx="1089596" cy="690574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90ACCFF-5F89-419C-ADA4-CC7C89F1179D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</a:t>
                  </a:r>
                  <a:endParaRPr lang="en-IN" sz="12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1BDF87B-32BC-42C6-82E9-DCA17FC8FF8D}"/>
                    </a:ext>
                  </a:extLst>
                </p:cNvPr>
                <p:cNvSpPr txBox="1"/>
                <p:nvPr/>
              </p:nvSpPr>
              <p:spPr>
                <a:xfrm>
                  <a:off x="2359625" y="2958169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71680" name="Arrow: Right 71679">
                  <a:extLst>
                    <a:ext uri="{FF2B5EF4-FFF2-40B4-BE49-F238E27FC236}">
                      <a16:creationId xmlns:a16="http://schemas.microsoft.com/office/drawing/2014/main" id="{2B760F12-CEF8-4407-8483-5AAC05C29B2F}"/>
                    </a:ext>
                  </a:extLst>
                </p:cNvPr>
                <p:cNvSpPr/>
                <p:nvPr/>
              </p:nvSpPr>
              <p:spPr>
                <a:xfrm rot="19259811">
                  <a:off x="2474281" y="3084025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1684" name="Oval 71683">
                <a:extLst>
                  <a:ext uri="{FF2B5EF4-FFF2-40B4-BE49-F238E27FC236}">
                    <a16:creationId xmlns:a16="http://schemas.microsoft.com/office/drawing/2014/main" id="{927961F4-C010-4A75-B098-6ECAB26971A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11</a:t>
                </a:r>
                <a:endParaRPr lang="en-IN" sz="12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E0C6750-FCC4-4F85-977D-98A3FAE14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3" name="Oval 71682">
              <a:extLst>
                <a:ext uri="{FF2B5EF4-FFF2-40B4-BE49-F238E27FC236}">
                  <a16:creationId xmlns:a16="http://schemas.microsoft.com/office/drawing/2014/main" id="{0E7349C3-FBBC-49AB-905F-3634D1CD8AE6}"/>
                </a:ext>
              </a:extLst>
            </p:cNvPr>
            <p:cNvSpPr/>
            <p:nvPr/>
          </p:nvSpPr>
          <p:spPr>
            <a:xfrm>
              <a:off x="2256502" y="3267995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  <a:endParaRPr lang="en-IN" sz="1200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4661FA-E0AB-4262-BAAA-4879D37DB88A}"/>
                </a:ext>
              </a:extLst>
            </p:cNvPr>
            <p:cNvCxnSpPr>
              <a:cxnSpLocks/>
              <a:stCxn id="71684" idx="5"/>
              <a:endCxn id="71683" idx="0"/>
            </p:cNvCxnSpPr>
            <p:nvPr/>
          </p:nvCxnSpPr>
          <p:spPr>
            <a:xfrm>
              <a:off x="2287539" y="2960645"/>
              <a:ext cx="227757" cy="3073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35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B302E950-5CB8-494C-BA35-CC01F8835EBE}"/>
              </a:ext>
            </a:extLst>
          </p:cNvPr>
          <p:cNvGrpSpPr/>
          <p:nvPr/>
        </p:nvGrpSpPr>
        <p:grpSpPr>
          <a:xfrm>
            <a:off x="696047" y="2538355"/>
            <a:ext cx="2191794" cy="1917628"/>
            <a:chOff x="874193" y="2557566"/>
            <a:chExt cx="2191794" cy="1917628"/>
          </a:xfrm>
        </p:grpSpPr>
        <p:grpSp>
          <p:nvGrpSpPr>
            <p:cNvPr id="71690" name="Group 71689">
              <a:extLst>
                <a:ext uri="{FF2B5EF4-FFF2-40B4-BE49-F238E27FC236}">
                  <a16:creationId xmlns:a16="http://schemas.microsoft.com/office/drawing/2014/main" id="{77FEA5D8-6366-4DCF-B6BF-4AF5AF77B73E}"/>
                </a:ext>
              </a:extLst>
            </p:cNvPr>
            <p:cNvGrpSpPr/>
            <p:nvPr/>
          </p:nvGrpSpPr>
          <p:grpSpPr>
            <a:xfrm>
              <a:off x="993767" y="2557566"/>
              <a:ext cx="2072220" cy="1292612"/>
              <a:chOff x="701869" y="2557566"/>
              <a:chExt cx="2072220" cy="1292612"/>
            </a:xfrm>
          </p:grpSpPr>
          <p:grpSp>
            <p:nvGrpSpPr>
              <p:cNvPr id="71685" name="Group 71684">
                <a:extLst>
                  <a:ext uri="{FF2B5EF4-FFF2-40B4-BE49-F238E27FC236}">
                    <a16:creationId xmlns:a16="http://schemas.microsoft.com/office/drawing/2014/main" id="{CED1216D-DEAA-44A6-A401-4560ADCC86E8}"/>
                  </a:ext>
                </a:extLst>
              </p:cNvPr>
              <p:cNvGrpSpPr/>
              <p:nvPr/>
            </p:nvGrpSpPr>
            <p:grpSpPr>
              <a:xfrm>
                <a:off x="701869" y="2557566"/>
                <a:ext cx="1661469" cy="1292612"/>
                <a:chOff x="481369" y="2753013"/>
                <a:chExt cx="1661469" cy="1292612"/>
              </a:xfrm>
            </p:grpSpPr>
            <p:grpSp>
              <p:nvGrpSpPr>
                <p:cNvPr id="71681" name="Group 71680">
                  <a:extLst>
                    <a:ext uri="{FF2B5EF4-FFF2-40B4-BE49-F238E27FC236}">
                      <a16:creationId xmlns:a16="http://schemas.microsoft.com/office/drawing/2014/main" id="{56ACB0F6-C63F-4F9D-9526-4C83EA8AA5D3}"/>
                    </a:ext>
                  </a:extLst>
                </p:cNvPr>
                <p:cNvGrpSpPr/>
                <p:nvPr/>
              </p:nvGrpSpPr>
              <p:grpSpPr>
                <a:xfrm>
                  <a:off x="481369" y="3482395"/>
                  <a:ext cx="1120393" cy="563230"/>
                  <a:chOff x="1108407" y="2673990"/>
                  <a:chExt cx="1120393" cy="56323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90ACCFF-5F89-419C-ADA4-CC7C89F1179D}"/>
                      </a:ext>
                    </a:extLst>
                  </p:cNvPr>
                  <p:cNvSpPr/>
                  <p:nvPr/>
                </p:nvSpPr>
                <p:spPr>
                  <a:xfrm>
                    <a:off x="1711213" y="267399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</a:t>
                    </a:r>
                    <a:endParaRPr lang="en-IN" sz="1200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1BDF87B-32BC-42C6-82E9-DCA17FC8FF8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407" y="2960221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</p:grpSp>
            <p:sp>
              <p:nvSpPr>
                <p:cNvPr id="71684" name="Oval 71683">
                  <a:extLst>
                    <a:ext uri="{FF2B5EF4-FFF2-40B4-BE49-F238E27FC236}">
                      <a16:creationId xmlns:a16="http://schemas.microsoft.com/office/drawing/2014/main" id="{927961F4-C010-4A75-B098-6ECAB26971A2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11</a:t>
                  </a:r>
                  <a:endParaRPr lang="en-IN" sz="1200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E0C6750-FCC4-4F85-977D-98A3FAE14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3" name="Oval 71682">
                <a:extLst>
                  <a:ext uri="{FF2B5EF4-FFF2-40B4-BE49-F238E27FC236}">
                    <a16:creationId xmlns:a16="http://schemas.microsoft.com/office/drawing/2014/main" id="{0E7349C3-FBBC-49AB-905F-3634D1CD8AE6}"/>
                  </a:ext>
                </a:extLst>
              </p:cNvPr>
              <p:cNvSpPr/>
              <p:nvPr/>
            </p:nvSpPr>
            <p:spPr>
              <a:xfrm>
                <a:off x="2256502" y="326799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14</a:t>
                </a:r>
                <a:endParaRPr lang="en-IN" sz="1200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B4661FA-E0AB-4262-BAAA-4879D37DB88A}"/>
                  </a:ext>
                </a:extLst>
              </p:cNvPr>
              <p:cNvCxnSpPr>
                <a:cxnSpLocks/>
                <a:stCxn id="71684" idx="5"/>
                <a:endCxn id="71683" idx="0"/>
              </p:cNvCxnSpPr>
              <p:nvPr/>
            </p:nvCxnSpPr>
            <p:spPr>
              <a:xfrm>
                <a:off x="2287539" y="2960645"/>
                <a:ext cx="227757" cy="3073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6" name="Arrow: Right 71685">
              <a:extLst>
                <a:ext uri="{FF2B5EF4-FFF2-40B4-BE49-F238E27FC236}">
                  <a16:creationId xmlns:a16="http://schemas.microsoft.com/office/drawing/2014/main" id="{CB4A5CA7-CA3A-441C-9BBF-0831F826FA89}"/>
                </a:ext>
              </a:extLst>
            </p:cNvPr>
            <p:cNvSpPr/>
            <p:nvPr/>
          </p:nvSpPr>
          <p:spPr>
            <a:xfrm rot="3008324">
              <a:off x="852001" y="383528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87" name="Oval 71686">
              <a:extLst>
                <a:ext uri="{FF2B5EF4-FFF2-40B4-BE49-F238E27FC236}">
                  <a16:creationId xmlns:a16="http://schemas.microsoft.com/office/drawing/2014/main" id="{E3E7145B-C5F4-43DA-A54F-6D3E4AA3769D}"/>
                </a:ext>
              </a:extLst>
            </p:cNvPr>
            <p:cNvSpPr/>
            <p:nvPr/>
          </p:nvSpPr>
          <p:spPr>
            <a:xfrm>
              <a:off x="1051302" y="400295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IN" sz="12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B0E5C0D-8181-4BCF-B92A-9A83408AC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993" y="3697399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65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6E192616-0D2F-4F71-916B-530D1B598F6A}"/>
              </a:ext>
            </a:extLst>
          </p:cNvPr>
          <p:cNvGrpSpPr/>
          <p:nvPr/>
        </p:nvGrpSpPr>
        <p:grpSpPr>
          <a:xfrm>
            <a:off x="696047" y="2538355"/>
            <a:ext cx="2191794" cy="2254181"/>
            <a:chOff x="696047" y="2538355"/>
            <a:chExt cx="2191794" cy="2254181"/>
          </a:xfrm>
        </p:grpSpPr>
        <p:grpSp>
          <p:nvGrpSpPr>
            <p:cNvPr id="71691" name="Group 71690">
              <a:extLst>
                <a:ext uri="{FF2B5EF4-FFF2-40B4-BE49-F238E27FC236}">
                  <a16:creationId xmlns:a16="http://schemas.microsoft.com/office/drawing/2014/main" id="{B302E950-5CB8-494C-BA35-CC01F8835EBE}"/>
                </a:ext>
              </a:extLst>
            </p:cNvPr>
            <p:cNvGrpSpPr/>
            <p:nvPr/>
          </p:nvGrpSpPr>
          <p:grpSpPr>
            <a:xfrm>
              <a:off x="696047" y="2538355"/>
              <a:ext cx="2191794" cy="1917628"/>
              <a:chOff x="874193" y="2557566"/>
              <a:chExt cx="2191794" cy="1917628"/>
            </a:xfrm>
          </p:grpSpPr>
          <p:grpSp>
            <p:nvGrpSpPr>
              <p:cNvPr id="71690" name="Group 71689">
                <a:extLst>
                  <a:ext uri="{FF2B5EF4-FFF2-40B4-BE49-F238E27FC236}">
                    <a16:creationId xmlns:a16="http://schemas.microsoft.com/office/drawing/2014/main" id="{77FEA5D8-6366-4DCF-B6BF-4AF5AF77B73E}"/>
                  </a:ext>
                </a:extLst>
              </p:cNvPr>
              <p:cNvGrpSpPr/>
              <p:nvPr/>
            </p:nvGrpSpPr>
            <p:grpSpPr>
              <a:xfrm>
                <a:off x="993767" y="2557566"/>
                <a:ext cx="2072220" cy="1292612"/>
                <a:chOff x="701869" y="2557566"/>
                <a:chExt cx="2072220" cy="12926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CED1216D-DEAA-44A6-A401-4560ADCC86E8}"/>
                    </a:ext>
                  </a:extLst>
                </p:cNvPr>
                <p:cNvGrpSpPr/>
                <p:nvPr/>
              </p:nvGrpSpPr>
              <p:grpSpPr>
                <a:xfrm>
                  <a:off x="701869" y="2557566"/>
                  <a:ext cx="1661469" cy="1292612"/>
                  <a:chOff x="481369" y="2753013"/>
                  <a:chExt cx="1661469" cy="1292612"/>
                </a:xfrm>
              </p:grpSpPr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56ACB0F6-C63F-4F9D-9526-4C83EA8AA5D3}"/>
                      </a:ext>
                    </a:extLst>
                  </p:cNvPr>
                  <p:cNvGrpSpPr/>
                  <p:nvPr/>
                </p:nvGrpSpPr>
                <p:grpSpPr>
                  <a:xfrm>
                    <a:off x="481369" y="3482395"/>
                    <a:ext cx="1120393" cy="563230"/>
                    <a:chOff x="1108407" y="2673990"/>
                    <a:chExt cx="1120393" cy="563230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D90ACCFF-5F89-419C-ADA4-CC7C89F11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71BDF87B-32BC-42C6-82E9-DCA17FC8FF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407" y="296022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71684" name="Oval 71683">
                    <a:extLst>
                      <a:ext uri="{FF2B5EF4-FFF2-40B4-BE49-F238E27FC236}">
                        <a16:creationId xmlns:a16="http://schemas.microsoft.com/office/drawing/2014/main" id="{927961F4-C010-4A75-B098-6ECAB26971A2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E0C6750-FCC4-4F85-977D-98A3FAE14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3" name="Oval 71682">
                  <a:extLst>
                    <a:ext uri="{FF2B5EF4-FFF2-40B4-BE49-F238E27FC236}">
                      <a16:creationId xmlns:a16="http://schemas.microsoft.com/office/drawing/2014/main" id="{0E7349C3-FBBC-49AB-905F-3634D1CD8AE6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B4661FA-E0AB-4262-BAAA-4879D37DB88A}"/>
                    </a:ext>
                  </a:extLst>
                </p:cNvPr>
                <p:cNvCxnSpPr>
                  <a:cxnSpLocks/>
                  <a:stCxn id="71684" idx="5"/>
                  <a:endCxn id="71683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6" name="Arrow: Right 71685">
                <a:extLst>
                  <a:ext uri="{FF2B5EF4-FFF2-40B4-BE49-F238E27FC236}">
                    <a16:creationId xmlns:a16="http://schemas.microsoft.com/office/drawing/2014/main" id="{CB4A5CA7-CA3A-441C-9BBF-0831F826FA89}"/>
                  </a:ext>
                </a:extLst>
              </p:cNvPr>
              <p:cNvSpPr/>
              <p:nvPr/>
            </p:nvSpPr>
            <p:spPr>
              <a:xfrm rot="3008324">
                <a:off x="852001" y="383528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687" name="Oval 71686">
                <a:extLst>
                  <a:ext uri="{FF2B5EF4-FFF2-40B4-BE49-F238E27FC236}">
                    <a16:creationId xmlns:a16="http://schemas.microsoft.com/office/drawing/2014/main" id="{E3E7145B-C5F4-43DA-A54F-6D3E4AA3769D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B0E5C0D-8181-4BCF-B92A-9A83408AC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96" name="Oval 71695">
              <a:extLst>
                <a:ext uri="{FF2B5EF4-FFF2-40B4-BE49-F238E27FC236}">
                  <a16:creationId xmlns:a16="http://schemas.microsoft.com/office/drawing/2014/main" id="{E07FE3B7-A96C-4F1E-A001-42DA93FCF6BA}"/>
                </a:ext>
              </a:extLst>
            </p:cNvPr>
            <p:cNvSpPr/>
            <p:nvPr/>
          </p:nvSpPr>
          <p:spPr>
            <a:xfrm rot="2309765">
              <a:off x="973229" y="305172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7980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9" name="Group 71688">
            <a:extLst>
              <a:ext uri="{FF2B5EF4-FFF2-40B4-BE49-F238E27FC236}">
                <a16:creationId xmlns:a16="http://schemas.microsoft.com/office/drawing/2014/main" id="{034621C0-39B9-4660-8B8B-16B5F44A85B2}"/>
              </a:ext>
            </a:extLst>
          </p:cNvPr>
          <p:cNvGrpSpPr/>
          <p:nvPr/>
        </p:nvGrpSpPr>
        <p:grpSpPr>
          <a:xfrm>
            <a:off x="2932181" y="2914575"/>
            <a:ext cx="1041202" cy="570327"/>
            <a:chOff x="3195976" y="2926842"/>
            <a:chExt cx="1041202" cy="57032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2CB0C8B-AADB-45C5-8714-658D990929A1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71688" name="TextBox 71687">
              <a:extLst>
                <a:ext uri="{FF2B5EF4-FFF2-40B4-BE49-F238E27FC236}">
                  <a16:creationId xmlns:a16="http://schemas.microsoft.com/office/drawing/2014/main" id="{16DAED12-D22C-4602-A0AE-A7A3196E459C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5F967D71-59AA-4E02-883B-7F36B23DC174}"/>
              </a:ext>
            </a:extLst>
          </p:cNvPr>
          <p:cNvGrpSpPr/>
          <p:nvPr/>
        </p:nvGrpSpPr>
        <p:grpSpPr>
          <a:xfrm>
            <a:off x="3503658" y="2360406"/>
            <a:ext cx="2191794" cy="1917628"/>
            <a:chOff x="3503658" y="2360406"/>
            <a:chExt cx="2191794" cy="191762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C4E85B-BDF0-4518-99E3-EACC2E9487BC}"/>
                </a:ext>
              </a:extLst>
            </p:cNvPr>
            <p:cNvGrpSpPr/>
            <p:nvPr/>
          </p:nvGrpSpPr>
          <p:grpSpPr>
            <a:xfrm>
              <a:off x="3503658" y="2360406"/>
              <a:ext cx="2191794" cy="1917628"/>
              <a:chOff x="874193" y="2557566"/>
              <a:chExt cx="2191794" cy="191762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CFD4C0A-30B2-44DA-9363-B62D78171B3E}"/>
                  </a:ext>
                </a:extLst>
              </p:cNvPr>
              <p:cNvGrpSpPr/>
              <p:nvPr/>
            </p:nvGrpSpPr>
            <p:grpSpPr>
              <a:xfrm>
                <a:off x="993767" y="2557566"/>
                <a:ext cx="2072220" cy="1292612"/>
                <a:chOff x="701869" y="2557566"/>
                <a:chExt cx="2072220" cy="12926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D1B8B18-D777-4384-98DE-068691498FED}"/>
                    </a:ext>
                  </a:extLst>
                </p:cNvPr>
                <p:cNvGrpSpPr/>
                <p:nvPr/>
              </p:nvGrpSpPr>
              <p:grpSpPr>
                <a:xfrm>
                  <a:off x="701869" y="2557566"/>
                  <a:ext cx="1661469" cy="1292612"/>
                  <a:chOff x="481369" y="2753013"/>
                  <a:chExt cx="1661469" cy="1292612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0A23CC87-712C-4C1B-A732-7A5D96B6D12F}"/>
                      </a:ext>
                    </a:extLst>
                  </p:cNvPr>
                  <p:cNvGrpSpPr/>
                  <p:nvPr/>
                </p:nvGrpSpPr>
                <p:grpSpPr>
                  <a:xfrm>
                    <a:off x="481369" y="3482395"/>
                    <a:ext cx="1120393" cy="563230"/>
                    <a:chOff x="1108407" y="2673990"/>
                    <a:chExt cx="1120393" cy="563230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4430892F-5359-4E3A-9C6E-C754F42F9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0BE8EC3-8FE5-4391-8BDF-4F32969CE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407" y="296022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253FEF3-0E12-4F17-8568-A8D0C243AC2E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01A7703-4093-425F-AC44-50AD17873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47C9863-8C40-49D2-A7AE-D05363A273D1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0D628FE-BCEF-426F-88CE-F53DBE304424}"/>
                    </a:ext>
                  </a:extLst>
                </p:cNvPr>
                <p:cNvCxnSpPr>
                  <a:cxnSpLocks/>
                  <a:stCxn id="69" idx="5"/>
                  <a:endCxn id="66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8EF1AAA8-333E-471A-B9D0-D292D43D9ABA}"/>
                  </a:ext>
                </a:extLst>
              </p:cNvPr>
              <p:cNvSpPr/>
              <p:nvPr/>
            </p:nvSpPr>
            <p:spPr>
              <a:xfrm rot="3008324">
                <a:off x="852001" y="383528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3FA2A8-03E5-435A-B145-C05706858E95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0A038D8-5B95-40A3-8FE9-EEC91D166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92" name="TextBox 71691">
              <a:extLst>
                <a:ext uri="{FF2B5EF4-FFF2-40B4-BE49-F238E27FC236}">
                  <a16:creationId xmlns:a16="http://schemas.microsoft.com/office/drawing/2014/main" id="{E31BDE4D-E6B5-4ABF-919C-7BF21FB5EE06}"/>
                </a:ext>
              </a:extLst>
            </p:cNvPr>
            <p:cNvSpPr txBox="1"/>
            <p:nvPr/>
          </p:nvSpPr>
          <p:spPr>
            <a:xfrm>
              <a:off x="5292648" y="3711921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1693" name="Arrow: Right 71692">
              <a:extLst>
                <a:ext uri="{FF2B5EF4-FFF2-40B4-BE49-F238E27FC236}">
                  <a16:creationId xmlns:a16="http://schemas.microsoft.com/office/drawing/2014/main" id="{52E4C1D2-9168-4591-B788-41A5F7C7BEB6}"/>
                </a:ext>
              </a:extLst>
            </p:cNvPr>
            <p:cNvSpPr/>
            <p:nvPr/>
          </p:nvSpPr>
          <p:spPr>
            <a:xfrm rot="18379150">
              <a:off x="5040465" y="35680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D2FA11-8598-4F72-9B70-138E16C934BD}"/>
              </a:ext>
            </a:extLst>
          </p:cNvPr>
          <p:cNvGrpSpPr/>
          <p:nvPr/>
        </p:nvGrpSpPr>
        <p:grpSpPr>
          <a:xfrm>
            <a:off x="696047" y="2538355"/>
            <a:ext cx="2191794" cy="2254181"/>
            <a:chOff x="696047" y="2538355"/>
            <a:chExt cx="2191794" cy="2254181"/>
          </a:xfrm>
        </p:grpSpPr>
        <p:grpSp>
          <p:nvGrpSpPr>
            <p:cNvPr id="71691" name="Group 71690">
              <a:extLst>
                <a:ext uri="{FF2B5EF4-FFF2-40B4-BE49-F238E27FC236}">
                  <a16:creationId xmlns:a16="http://schemas.microsoft.com/office/drawing/2014/main" id="{B302E950-5CB8-494C-BA35-CC01F8835EBE}"/>
                </a:ext>
              </a:extLst>
            </p:cNvPr>
            <p:cNvGrpSpPr/>
            <p:nvPr/>
          </p:nvGrpSpPr>
          <p:grpSpPr>
            <a:xfrm>
              <a:off x="696047" y="2538355"/>
              <a:ext cx="2191794" cy="1917628"/>
              <a:chOff x="874193" y="2557566"/>
              <a:chExt cx="2191794" cy="1917628"/>
            </a:xfrm>
          </p:grpSpPr>
          <p:grpSp>
            <p:nvGrpSpPr>
              <p:cNvPr id="71690" name="Group 71689">
                <a:extLst>
                  <a:ext uri="{FF2B5EF4-FFF2-40B4-BE49-F238E27FC236}">
                    <a16:creationId xmlns:a16="http://schemas.microsoft.com/office/drawing/2014/main" id="{77FEA5D8-6366-4DCF-B6BF-4AF5AF77B73E}"/>
                  </a:ext>
                </a:extLst>
              </p:cNvPr>
              <p:cNvGrpSpPr/>
              <p:nvPr/>
            </p:nvGrpSpPr>
            <p:grpSpPr>
              <a:xfrm>
                <a:off x="993767" y="2557566"/>
                <a:ext cx="2072220" cy="1292612"/>
                <a:chOff x="701869" y="2557566"/>
                <a:chExt cx="2072220" cy="12926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CED1216D-DEAA-44A6-A401-4560ADCC86E8}"/>
                    </a:ext>
                  </a:extLst>
                </p:cNvPr>
                <p:cNvGrpSpPr/>
                <p:nvPr/>
              </p:nvGrpSpPr>
              <p:grpSpPr>
                <a:xfrm>
                  <a:off x="701869" y="2557566"/>
                  <a:ext cx="1661469" cy="1292612"/>
                  <a:chOff x="481369" y="2753013"/>
                  <a:chExt cx="1661469" cy="1292612"/>
                </a:xfrm>
              </p:grpSpPr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56ACB0F6-C63F-4F9D-9526-4C83EA8AA5D3}"/>
                      </a:ext>
                    </a:extLst>
                  </p:cNvPr>
                  <p:cNvGrpSpPr/>
                  <p:nvPr/>
                </p:nvGrpSpPr>
                <p:grpSpPr>
                  <a:xfrm>
                    <a:off x="481369" y="3482395"/>
                    <a:ext cx="1120393" cy="563230"/>
                    <a:chOff x="1108407" y="2673990"/>
                    <a:chExt cx="1120393" cy="563230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D90ACCFF-5F89-419C-ADA4-CC7C89F11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71BDF87B-32BC-42C6-82E9-DCA17FC8FF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407" y="296022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71684" name="Oval 71683">
                    <a:extLst>
                      <a:ext uri="{FF2B5EF4-FFF2-40B4-BE49-F238E27FC236}">
                        <a16:creationId xmlns:a16="http://schemas.microsoft.com/office/drawing/2014/main" id="{927961F4-C010-4A75-B098-6ECAB26971A2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E0C6750-FCC4-4F85-977D-98A3FAE14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3" name="Oval 71682">
                  <a:extLst>
                    <a:ext uri="{FF2B5EF4-FFF2-40B4-BE49-F238E27FC236}">
                      <a16:creationId xmlns:a16="http://schemas.microsoft.com/office/drawing/2014/main" id="{0E7349C3-FBBC-49AB-905F-3634D1CD8AE6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B4661FA-E0AB-4262-BAAA-4879D37DB88A}"/>
                    </a:ext>
                  </a:extLst>
                </p:cNvPr>
                <p:cNvCxnSpPr>
                  <a:cxnSpLocks/>
                  <a:stCxn id="71684" idx="5"/>
                  <a:endCxn id="71683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6" name="Arrow: Right 71685">
                <a:extLst>
                  <a:ext uri="{FF2B5EF4-FFF2-40B4-BE49-F238E27FC236}">
                    <a16:creationId xmlns:a16="http://schemas.microsoft.com/office/drawing/2014/main" id="{CB4A5CA7-CA3A-441C-9BBF-0831F826FA89}"/>
                  </a:ext>
                </a:extLst>
              </p:cNvPr>
              <p:cNvSpPr/>
              <p:nvPr/>
            </p:nvSpPr>
            <p:spPr>
              <a:xfrm rot="3008324">
                <a:off x="852001" y="383528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687" name="Oval 71686">
                <a:extLst>
                  <a:ext uri="{FF2B5EF4-FFF2-40B4-BE49-F238E27FC236}">
                    <a16:creationId xmlns:a16="http://schemas.microsoft.com/office/drawing/2014/main" id="{E3E7145B-C5F4-43DA-A54F-6D3E4AA3769D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B0E5C0D-8181-4BCF-B92A-9A83408AC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55F99F-1DD6-4F13-81B8-81C53A27348C}"/>
                </a:ext>
              </a:extLst>
            </p:cNvPr>
            <p:cNvSpPr/>
            <p:nvPr/>
          </p:nvSpPr>
          <p:spPr>
            <a:xfrm rot="2309765">
              <a:off x="973229" y="305172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975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9" name="Group 71688">
            <a:extLst>
              <a:ext uri="{FF2B5EF4-FFF2-40B4-BE49-F238E27FC236}">
                <a16:creationId xmlns:a16="http://schemas.microsoft.com/office/drawing/2014/main" id="{034621C0-39B9-4660-8B8B-16B5F44A85B2}"/>
              </a:ext>
            </a:extLst>
          </p:cNvPr>
          <p:cNvGrpSpPr/>
          <p:nvPr/>
        </p:nvGrpSpPr>
        <p:grpSpPr>
          <a:xfrm>
            <a:off x="2932181" y="2914575"/>
            <a:ext cx="1041202" cy="570327"/>
            <a:chOff x="3195976" y="2926842"/>
            <a:chExt cx="1041202" cy="57032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2CB0C8B-AADB-45C5-8714-658D990929A1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71688" name="TextBox 71687">
              <a:extLst>
                <a:ext uri="{FF2B5EF4-FFF2-40B4-BE49-F238E27FC236}">
                  <a16:creationId xmlns:a16="http://schemas.microsoft.com/office/drawing/2014/main" id="{16DAED12-D22C-4602-A0AE-A7A3196E459C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5F967D71-59AA-4E02-883B-7F36B23DC174}"/>
              </a:ext>
            </a:extLst>
          </p:cNvPr>
          <p:cNvGrpSpPr/>
          <p:nvPr/>
        </p:nvGrpSpPr>
        <p:grpSpPr>
          <a:xfrm>
            <a:off x="3680767" y="2060848"/>
            <a:ext cx="2014685" cy="2217186"/>
            <a:chOff x="3680767" y="2060848"/>
            <a:chExt cx="2014685" cy="221718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C4E85B-BDF0-4518-99E3-EACC2E9487BC}"/>
                </a:ext>
              </a:extLst>
            </p:cNvPr>
            <p:cNvGrpSpPr/>
            <p:nvPr/>
          </p:nvGrpSpPr>
          <p:grpSpPr>
            <a:xfrm>
              <a:off x="3680767" y="2060848"/>
              <a:ext cx="2014685" cy="2217186"/>
              <a:chOff x="1051302" y="2258008"/>
              <a:chExt cx="2014685" cy="221718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CFD4C0A-30B2-44DA-9363-B62D78171B3E}"/>
                  </a:ext>
                </a:extLst>
              </p:cNvPr>
              <p:cNvGrpSpPr/>
              <p:nvPr/>
            </p:nvGrpSpPr>
            <p:grpSpPr>
              <a:xfrm>
                <a:off x="1596573" y="2258008"/>
                <a:ext cx="1469414" cy="1501176"/>
                <a:chOff x="1304675" y="2258008"/>
                <a:chExt cx="1469414" cy="150117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D1B8B18-D777-4384-98DE-068691498FED}"/>
                    </a:ext>
                  </a:extLst>
                </p:cNvPr>
                <p:cNvGrpSpPr/>
                <p:nvPr/>
              </p:nvGrpSpPr>
              <p:grpSpPr>
                <a:xfrm>
                  <a:off x="1304675" y="2258008"/>
                  <a:ext cx="1058663" cy="1501176"/>
                  <a:chOff x="1084175" y="2453455"/>
                  <a:chExt cx="1058663" cy="1501176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0A23CC87-712C-4C1B-A732-7A5D96B6D12F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5" y="2453455"/>
                    <a:ext cx="561986" cy="1501176"/>
                    <a:chOff x="1711213" y="1645050"/>
                    <a:chExt cx="561986" cy="1501176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4430892F-5359-4E3A-9C6E-C754F42F9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0BE8EC3-8FE5-4391-8BDF-4F32969CE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9887" y="1645050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253FEF3-0E12-4F17-8568-A8D0C243AC2E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01A7703-4093-425F-AC44-50AD17873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47C9863-8C40-49D2-A7AE-D05363A273D1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0D628FE-BCEF-426F-88CE-F53DBE304424}"/>
                    </a:ext>
                  </a:extLst>
                </p:cNvPr>
                <p:cNvCxnSpPr>
                  <a:cxnSpLocks/>
                  <a:stCxn id="69" idx="5"/>
                  <a:endCxn id="66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8EF1AAA8-333E-471A-B9D0-D292D43D9ABA}"/>
                  </a:ext>
                </a:extLst>
              </p:cNvPr>
              <p:cNvSpPr/>
              <p:nvPr/>
            </p:nvSpPr>
            <p:spPr>
              <a:xfrm rot="1887354">
                <a:off x="1773481" y="252011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3FA2A8-03E5-435A-B145-C05706858E95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0A038D8-5B95-40A3-8FE9-EEC91D166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92" name="TextBox 71691">
              <a:extLst>
                <a:ext uri="{FF2B5EF4-FFF2-40B4-BE49-F238E27FC236}">
                  <a16:creationId xmlns:a16="http://schemas.microsoft.com/office/drawing/2014/main" id="{E31BDE4D-E6B5-4ABF-919C-7BF21FB5EE06}"/>
                </a:ext>
              </a:extLst>
            </p:cNvPr>
            <p:cNvSpPr txBox="1"/>
            <p:nvPr/>
          </p:nvSpPr>
          <p:spPr>
            <a:xfrm>
              <a:off x="5292648" y="3711921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1693" name="Arrow: Right 71692">
              <a:extLst>
                <a:ext uri="{FF2B5EF4-FFF2-40B4-BE49-F238E27FC236}">
                  <a16:creationId xmlns:a16="http://schemas.microsoft.com/office/drawing/2014/main" id="{52E4C1D2-9168-4591-B788-41A5F7C7BEB6}"/>
                </a:ext>
              </a:extLst>
            </p:cNvPr>
            <p:cNvSpPr/>
            <p:nvPr/>
          </p:nvSpPr>
          <p:spPr>
            <a:xfrm rot="18379150">
              <a:off x="5040465" y="35680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694" name="Arrow: Right 71693">
            <a:extLst>
              <a:ext uri="{FF2B5EF4-FFF2-40B4-BE49-F238E27FC236}">
                <a16:creationId xmlns:a16="http://schemas.microsoft.com/office/drawing/2014/main" id="{8DE63049-AEE0-49F0-8C29-EAB5D13D8979}"/>
              </a:ext>
            </a:extLst>
          </p:cNvPr>
          <p:cNvSpPr/>
          <p:nvPr/>
        </p:nvSpPr>
        <p:spPr>
          <a:xfrm>
            <a:off x="5839358" y="3116447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D8CA1F-517A-4EB5-8E55-561C540627FC}"/>
              </a:ext>
            </a:extLst>
          </p:cNvPr>
          <p:cNvGrpSpPr/>
          <p:nvPr/>
        </p:nvGrpSpPr>
        <p:grpSpPr>
          <a:xfrm>
            <a:off x="6553009" y="2132856"/>
            <a:ext cx="2014685" cy="2254090"/>
            <a:chOff x="3680767" y="2023944"/>
            <a:chExt cx="2014685" cy="225409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A21C127-9479-45D2-A3B8-A9E7A022F00D}"/>
                </a:ext>
              </a:extLst>
            </p:cNvPr>
            <p:cNvGrpSpPr/>
            <p:nvPr/>
          </p:nvGrpSpPr>
          <p:grpSpPr>
            <a:xfrm>
              <a:off x="3680767" y="2023944"/>
              <a:ext cx="2014685" cy="2254090"/>
              <a:chOff x="1051302" y="2221104"/>
              <a:chExt cx="2014685" cy="225409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31E1CE5-1282-495E-9C49-CF9B35CA562A}"/>
                  </a:ext>
                </a:extLst>
              </p:cNvPr>
              <p:cNvGrpSpPr/>
              <p:nvPr/>
            </p:nvGrpSpPr>
            <p:grpSpPr>
              <a:xfrm>
                <a:off x="1596573" y="2221104"/>
                <a:ext cx="1469414" cy="1538080"/>
                <a:chOff x="1304675" y="2221104"/>
                <a:chExt cx="1469414" cy="153808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3B66658-5D52-440E-A006-9C0FE93AE670}"/>
                    </a:ext>
                  </a:extLst>
                </p:cNvPr>
                <p:cNvGrpSpPr/>
                <p:nvPr/>
              </p:nvGrpSpPr>
              <p:grpSpPr>
                <a:xfrm>
                  <a:off x="1304675" y="2221104"/>
                  <a:ext cx="1058663" cy="1538080"/>
                  <a:chOff x="1084175" y="2416551"/>
                  <a:chExt cx="1058663" cy="1538080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D39B548-4981-4856-A018-F83468023349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5" y="2416551"/>
                    <a:ext cx="642072" cy="1538080"/>
                    <a:chOff x="1711213" y="1608146"/>
                    <a:chExt cx="642072" cy="1538080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28581127-3182-429C-AE60-877734209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FD12789-0290-4C46-AE50-330AD733C7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9973" y="1608146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5B50926B-8666-4A17-A586-8F3B9217A29A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0B6C8FB-17F8-4E1B-B9FD-0DAB0F6AFF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D73F55D-3790-47E0-8113-2DAAF745D7DD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CBB6CA3-5F3B-420B-86D9-9BF9CAEB38CB}"/>
                    </a:ext>
                  </a:extLst>
                </p:cNvPr>
                <p:cNvCxnSpPr>
                  <a:cxnSpLocks/>
                  <a:stCxn id="92" idx="5"/>
                  <a:endCxn id="89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56CF49CA-C9FD-4E07-A3B1-43E00F749CA6}"/>
                  </a:ext>
                </a:extLst>
              </p:cNvPr>
              <p:cNvSpPr/>
              <p:nvPr/>
            </p:nvSpPr>
            <p:spPr>
              <a:xfrm rot="3008324">
                <a:off x="1853567" y="2483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645FEC4-53FC-4F2E-8233-5EF91EAFAD54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3213286-3A6A-48F8-8369-891ADB50A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21AEB58-9FF8-4912-AA78-BCFD2BB6E3FE}"/>
                </a:ext>
              </a:extLst>
            </p:cNvPr>
            <p:cNvSpPr txBox="1"/>
            <p:nvPr/>
          </p:nvSpPr>
          <p:spPr>
            <a:xfrm>
              <a:off x="5292648" y="3711921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A25ABF1E-7238-498D-93EE-9DE1BB38A50D}"/>
                </a:ext>
              </a:extLst>
            </p:cNvPr>
            <p:cNvSpPr/>
            <p:nvPr/>
          </p:nvSpPr>
          <p:spPr>
            <a:xfrm rot="18379150">
              <a:off x="5040465" y="35680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DC986-B004-469D-A7E1-6F8AE97F627F}"/>
              </a:ext>
            </a:extLst>
          </p:cNvPr>
          <p:cNvGrpSpPr/>
          <p:nvPr/>
        </p:nvGrpSpPr>
        <p:grpSpPr>
          <a:xfrm>
            <a:off x="696047" y="2538355"/>
            <a:ext cx="2191794" cy="2254181"/>
            <a:chOff x="696047" y="2538355"/>
            <a:chExt cx="2191794" cy="2254181"/>
          </a:xfrm>
        </p:grpSpPr>
        <p:grpSp>
          <p:nvGrpSpPr>
            <p:cNvPr id="71691" name="Group 71690">
              <a:extLst>
                <a:ext uri="{FF2B5EF4-FFF2-40B4-BE49-F238E27FC236}">
                  <a16:creationId xmlns:a16="http://schemas.microsoft.com/office/drawing/2014/main" id="{B302E950-5CB8-494C-BA35-CC01F8835EBE}"/>
                </a:ext>
              </a:extLst>
            </p:cNvPr>
            <p:cNvGrpSpPr/>
            <p:nvPr/>
          </p:nvGrpSpPr>
          <p:grpSpPr>
            <a:xfrm>
              <a:off x="696047" y="2538355"/>
              <a:ext cx="2191794" cy="1917628"/>
              <a:chOff x="874193" y="2557566"/>
              <a:chExt cx="2191794" cy="1917628"/>
            </a:xfrm>
          </p:grpSpPr>
          <p:grpSp>
            <p:nvGrpSpPr>
              <p:cNvPr id="71690" name="Group 71689">
                <a:extLst>
                  <a:ext uri="{FF2B5EF4-FFF2-40B4-BE49-F238E27FC236}">
                    <a16:creationId xmlns:a16="http://schemas.microsoft.com/office/drawing/2014/main" id="{77FEA5D8-6366-4DCF-B6BF-4AF5AF77B73E}"/>
                  </a:ext>
                </a:extLst>
              </p:cNvPr>
              <p:cNvGrpSpPr/>
              <p:nvPr/>
            </p:nvGrpSpPr>
            <p:grpSpPr>
              <a:xfrm>
                <a:off x="993767" y="2557566"/>
                <a:ext cx="2072220" cy="1292612"/>
                <a:chOff x="701869" y="2557566"/>
                <a:chExt cx="2072220" cy="12926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CED1216D-DEAA-44A6-A401-4560ADCC86E8}"/>
                    </a:ext>
                  </a:extLst>
                </p:cNvPr>
                <p:cNvGrpSpPr/>
                <p:nvPr/>
              </p:nvGrpSpPr>
              <p:grpSpPr>
                <a:xfrm>
                  <a:off x="701869" y="2557566"/>
                  <a:ext cx="1661469" cy="1292612"/>
                  <a:chOff x="481369" y="2753013"/>
                  <a:chExt cx="1661469" cy="1292612"/>
                </a:xfrm>
              </p:grpSpPr>
              <p:grpSp>
                <p:nvGrpSpPr>
                  <p:cNvPr id="71681" name="Group 71680">
                    <a:extLst>
                      <a:ext uri="{FF2B5EF4-FFF2-40B4-BE49-F238E27FC236}">
                        <a16:creationId xmlns:a16="http://schemas.microsoft.com/office/drawing/2014/main" id="{56ACB0F6-C63F-4F9D-9526-4C83EA8AA5D3}"/>
                      </a:ext>
                    </a:extLst>
                  </p:cNvPr>
                  <p:cNvGrpSpPr/>
                  <p:nvPr/>
                </p:nvGrpSpPr>
                <p:grpSpPr>
                  <a:xfrm>
                    <a:off x="481369" y="3482395"/>
                    <a:ext cx="1120393" cy="563230"/>
                    <a:chOff x="1108407" y="2673990"/>
                    <a:chExt cx="1120393" cy="563230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D90ACCFF-5F89-419C-ADA4-CC7C89F11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13" y="267399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p:txBody>
                </p:sp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71BDF87B-32BC-42C6-82E9-DCA17FC8FF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407" y="296022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</p:grpSp>
              <p:sp>
                <p:nvSpPr>
                  <p:cNvPr id="71684" name="Oval 71683">
                    <a:extLst>
                      <a:ext uri="{FF2B5EF4-FFF2-40B4-BE49-F238E27FC236}">
                        <a16:creationId xmlns:a16="http://schemas.microsoft.com/office/drawing/2014/main" id="{927961F4-C010-4A75-B098-6ECAB26971A2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11</a:t>
                    </a:r>
                    <a:endParaRPr lang="en-IN" sz="1200" dirty="0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E0C6750-FCC4-4F85-977D-98A3FAE14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3" name="Oval 71682">
                  <a:extLst>
                    <a:ext uri="{FF2B5EF4-FFF2-40B4-BE49-F238E27FC236}">
                      <a16:creationId xmlns:a16="http://schemas.microsoft.com/office/drawing/2014/main" id="{0E7349C3-FBBC-49AB-905F-3634D1CD8AE6}"/>
                    </a:ext>
                  </a:extLst>
                </p:cNvPr>
                <p:cNvSpPr/>
                <p:nvPr/>
              </p:nvSpPr>
              <p:spPr>
                <a:xfrm>
                  <a:off x="2256502" y="326799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B4661FA-E0AB-4262-BAAA-4879D37DB88A}"/>
                    </a:ext>
                  </a:extLst>
                </p:cNvPr>
                <p:cNvCxnSpPr>
                  <a:cxnSpLocks/>
                  <a:stCxn id="71684" idx="5"/>
                  <a:endCxn id="71683" idx="0"/>
                </p:cNvCxnSpPr>
                <p:nvPr/>
              </p:nvCxnSpPr>
              <p:spPr>
                <a:xfrm>
                  <a:off x="2287539" y="2960645"/>
                  <a:ext cx="227757" cy="30735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6" name="Arrow: Right 71685">
                <a:extLst>
                  <a:ext uri="{FF2B5EF4-FFF2-40B4-BE49-F238E27FC236}">
                    <a16:creationId xmlns:a16="http://schemas.microsoft.com/office/drawing/2014/main" id="{CB4A5CA7-CA3A-441C-9BBF-0831F826FA89}"/>
                  </a:ext>
                </a:extLst>
              </p:cNvPr>
              <p:cNvSpPr/>
              <p:nvPr/>
            </p:nvSpPr>
            <p:spPr>
              <a:xfrm rot="3008324">
                <a:off x="852001" y="383528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687" name="Oval 71686">
                <a:extLst>
                  <a:ext uri="{FF2B5EF4-FFF2-40B4-BE49-F238E27FC236}">
                    <a16:creationId xmlns:a16="http://schemas.microsoft.com/office/drawing/2014/main" id="{E3E7145B-C5F4-43DA-A54F-6D3E4AA3769D}"/>
                  </a:ext>
                </a:extLst>
              </p:cNvPr>
              <p:cNvSpPr/>
              <p:nvPr/>
            </p:nvSpPr>
            <p:spPr>
              <a:xfrm>
                <a:off x="1051302" y="400295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B0E5C0D-8181-4BCF-B92A-9A83408AC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993" y="3697399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0D649A-2314-4CA2-AC4D-9AA7BA253E2E}"/>
                </a:ext>
              </a:extLst>
            </p:cNvPr>
            <p:cNvSpPr/>
            <p:nvPr/>
          </p:nvSpPr>
          <p:spPr>
            <a:xfrm rot="2309765">
              <a:off x="973229" y="305172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4610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red-black tree is a binary search tree + 1 bit per node: an attribute color, which is either red or black.</a:t>
            </a: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All leaves are empty (nil) and colored black.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single sentinel, nil[T ], is used for all the leaves of red-black tree T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 of [nil[T ]] is black.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root′s parent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 also nil[T ].</a:t>
            </a: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All other attributes of binary search trees are inherited by red-black trees (i.e. key, left, right, and p as parent). </a:t>
            </a: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We don′t care about the key in nil[T ].</a:t>
            </a:r>
            <a:endParaRPr lang="en-US" sz="20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-7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A21C127-9479-45D2-A3B8-A9E7A022F00D}"/>
              </a:ext>
            </a:extLst>
          </p:cNvPr>
          <p:cNvGrpSpPr/>
          <p:nvPr/>
        </p:nvGrpSpPr>
        <p:grpSpPr>
          <a:xfrm>
            <a:off x="850331" y="2417205"/>
            <a:ext cx="2014685" cy="1917628"/>
            <a:chOff x="1051302" y="2557566"/>
            <a:chExt cx="2014685" cy="191762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31E1CE5-1282-495E-9C49-CF9B35CA562A}"/>
                </a:ext>
              </a:extLst>
            </p:cNvPr>
            <p:cNvGrpSpPr/>
            <p:nvPr/>
          </p:nvGrpSpPr>
          <p:grpSpPr>
            <a:xfrm>
              <a:off x="1596573" y="2557566"/>
              <a:ext cx="1469414" cy="1201618"/>
              <a:chOff x="1304675" y="2557566"/>
              <a:chExt cx="1469414" cy="120161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3B66658-5D52-440E-A006-9C0FE93AE670}"/>
                  </a:ext>
                </a:extLst>
              </p:cNvPr>
              <p:cNvGrpSpPr/>
              <p:nvPr/>
            </p:nvGrpSpPr>
            <p:grpSpPr>
              <a:xfrm>
                <a:off x="1304675" y="2557566"/>
                <a:ext cx="1058663" cy="1201618"/>
                <a:chOff x="1084175" y="2753013"/>
                <a:chExt cx="1058663" cy="1201618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8581127-3182-429C-AE60-877734209025}"/>
                    </a:ext>
                  </a:extLst>
                </p:cNvPr>
                <p:cNvSpPr/>
                <p:nvPr/>
              </p:nvSpPr>
              <p:spPr>
                <a:xfrm>
                  <a:off x="1084175" y="348239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</a:t>
                  </a:r>
                  <a:endParaRPr lang="en-IN" sz="1200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50926B-8666-4A17-A586-8F3B9217A29A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11</a:t>
                  </a:r>
                  <a:endParaRPr lang="en-IN" sz="120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0B6C8FB-17F8-4E1B-B9FD-0DAB0F6AF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73F55D-3790-47E0-8113-2DAAF745D7DD}"/>
                  </a:ext>
                </a:extLst>
              </p:cNvPr>
              <p:cNvSpPr/>
              <p:nvPr/>
            </p:nvSpPr>
            <p:spPr>
              <a:xfrm>
                <a:off x="2256502" y="326799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14</a:t>
                </a:r>
                <a:endParaRPr lang="en-IN" sz="12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CBB6CA3-5F3B-420B-86D9-9BF9CAEB38CB}"/>
                  </a:ext>
                </a:extLst>
              </p:cNvPr>
              <p:cNvCxnSpPr>
                <a:cxnSpLocks/>
                <a:stCxn id="92" idx="5"/>
                <a:endCxn id="89" idx="0"/>
              </p:cNvCxnSpPr>
              <p:nvPr/>
            </p:nvCxnSpPr>
            <p:spPr>
              <a:xfrm>
                <a:off x="2287539" y="2960645"/>
                <a:ext cx="227757" cy="3073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645FEC4-53FC-4F2E-8233-5EF91EAFAD54}"/>
                </a:ext>
              </a:extLst>
            </p:cNvPr>
            <p:cNvSpPr/>
            <p:nvPr/>
          </p:nvSpPr>
          <p:spPr>
            <a:xfrm>
              <a:off x="1051302" y="400295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IN" sz="12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3213286-3A6A-48F8-8369-891ADB50A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993" y="3697399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AE0BA87-981C-49E5-804F-844F5B9EA45B}"/>
              </a:ext>
            </a:extLst>
          </p:cNvPr>
          <p:cNvSpPr txBox="1"/>
          <p:nvPr/>
        </p:nvSpPr>
        <p:spPr>
          <a:xfrm>
            <a:off x="1451681" y="4178471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788C13B-B4DA-4C9E-B956-F854900242A1}"/>
              </a:ext>
            </a:extLst>
          </p:cNvPr>
          <p:cNvSpPr/>
          <p:nvPr/>
        </p:nvSpPr>
        <p:spPr>
          <a:xfrm rot="19259811">
            <a:off x="1566337" y="4304327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C1F9BC-0F46-468B-BBCA-552567FAEFB5}"/>
              </a:ext>
            </a:extLst>
          </p:cNvPr>
          <p:cNvSpPr/>
          <p:nvPr/>
        </p:nvSpPr>
        <p:spPr>
          <a:xfrm>
            <a:off x="1755096" y="3875339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N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E6AA3E-D7A8-4E71-B52B-ED5766E0962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786133" y="3567989"/>
            <a:ext cx="227757" cy="307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4AE23D-B636-4ED2-9E55-F4745F70A16A}"/>
              </a:ext>
            </a:extLst>
          </p:cNvPr>
          <p:cNvSpPr/>
          <p:nvPr/>
        </p:nvSpPr>
        <p:spPr>
          <a:xfrm>
            <a:off x="3185065" y="3132872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0" y="836711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4AE23D-B636-4ED2-9E55-F4745F70A16A}"/>
              </a:ext>
            </a:extLst>
          </p:cNvPr>
          <p:cNvSpPr/>
          <p:nvPr/>
        </p:nvSpPr>
        <p:spPr>
          <a:xfrm>
            <a:off x="3924830" y="2961584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462D05-FADF-4576-9B40-7EE591F6B76E}"/>
              </a:ext>
            </a:extLst>
          </p:cNvPr>
          <p:cNvGrpSpPr/>
          <p:nvPr/>
        </p:nvGrpSpPr>
        <p:grpSpPr>
          <a:xfrm>
            <a:off x="611560" y="2417206"/>
            <a:ext cx="2925512" cy="1878449"/>
            <a:chOff x="611560" y="2417206"/>
            <a:chExt cx="2925512" cy="187844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8581127-3182-429C-AE60-877734209025}"/>
                </a:ext>
              </a:extLst>
            </p:cNvPr>
            <p:cNvSpPr/>
            <p:nvPr/>
          </p:nvSpPr>
          <p:spPr>
            <a:xfrm>
              <a:off x="1170581" y="3089815"/>
              <a:ext cx="530638" cy="43547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B50926B-8666-4A17-A586-8F3B9217A29A}"/>
                </a:ext>
              </a:extLst>
            </p:cNvPr>
            <p:cNvSpPr/>
            <p:nvPr/>
          </p:nvSpPr>
          <p:spPr>
            <a:xfrm>
              <a:off x="1964070" y="2417206"/>
              <a:ext cx="530638" cy="43547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  <a:endParaRPr lang="en-IN" sz="12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0B6C8FB-17F8-4E1B-B9FD-0DAB0F6AFF39}"/>
                </a:ext>
              </a:extLst>
            </p:cNvPr>
            <p:cNvCxnSpPr>
              <a:cxnSpLocks/>
              <a:endCxn id="94" idx="7"/>
            </p:cNvCxnSpPr>
            <p:nvPr/>
          </p:nvCxnSpPr>
          <p:spPr>
            <a:xfrm flipH="1">
              <a:off x="1623509" y="2802216"/>
              <a:ext cx="426374" cy="3513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D73F55D-3790-47E0-8113-2DAAF745D7DD}"/>
                </a:ext>
              </a:extLst>
            </p:cNvPr>
            <p:cNvSpPr/>
            <p:nvPr/>
          </p:nvSpPr>
          <p:spPr>
            <a:xfrm>
              <a:off x="2601202" y="3072337"/>
              <a:ext cx="530638" cy="43547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  <a:endParaRPr lang="en-IN" sz="12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BB6CA3-5F3B-420B-86D9-9BF9CAEB38CB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780928"/>
              <a:ext cx="363710" cy="3131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645FEC4-53FC-4F2E-8233-5EF91EAFAD54}"/>
                </a:ext>
              </a:extLst>
            </p:cNvPr>
            <p:cNvSpPr/>
            <p:nvPr/>
          </p:nvSpPr>
          <p:spPr>
            <a:xfrm>
              <a:off x="611560" y="3750093"/>
              <a:ext cx="530638" cy="4354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IN" sz="12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3213286-3A6A-48F8-8369-891ADB50A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531" y="3468317"/>
              <a:ext cx="256071" cy="33507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7C1F9BC-0F46-468B-BBCA-552567FAEFB5}"/>
                </a:ext>
              </a:extLst>
            </p:cNvPr>
            <p:cNvSpPr/>
            <p:nvPr/>
          </p:nvSpPr>
          <p:spPr>
            <a:xfrm>
              <a:off x="1539139" y="3761843"/>
              <a:ext cx="530638" cy="4354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  <a:endParaRPr lang="en-IN" sz="1200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E6AA3E-D7A8-4E71-B52B-ED5766E09624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1570958" y="3478416"/>
              <a:ext cx="233500" cy="283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FB0F9E-C6B5-44C3-895D-947C780384F1}"/>
                </a:ext>
              </a:extLst>
            </p:cNvPr>
            <p:cNvSpPr txBox="1"/>
            <p:nvPr/>
          </p:nvSpPr>
          <p:spPr>
            <a:xfrm>
              <a:off x="2627784" y="3948351"/>
              <a:ext cx="249447" cy="25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90DE151-CFB0-4D24-B192-921B70C2521F}"/>
                </a:ext>
              </a:extLst>
            </p:cNvPr>
            <p:cNvSpPr/>
            <p:nvPr/>
          </p:nvSpPr>
          <p:spPr>
            <a:xfrm rot="19259811">
              <a:off x="2745331" y="4064411"/>
              <a:ext cx="302589" cy="231244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B29DC9-CCF6-4C9F-8409-9198AD17E445}"/>
                </a:ext>
              </a:extLst>
            </p:cNvPr>
            <p:cNvSpPr/>
            <p:nvPr/>
          </p:nvSpPr>
          <p:spPr>
            <a:xfrm>
              <a:off x="3006434" y="3705130"/>
              <a:ext cx="530638" cy="4354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  <a:endParaRPr lang="en-IN" sz="12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ACBDA4-6340-465C-AFAD-B768FEC881F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3038253" y="3421703"/>
              <a:ext cx="233500" cy="283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29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958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70487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5CDA3-C480-473D-B66F-4DBCE1A5C6AD}"/>
              </a:ext>
            </a:extLst>
          </p:cNvPr>
          <p:cNvGrpSpPr/>
          <p:nvPr/>
        </p:nvGrpSpPr>
        <p:grpSpPr>
          <a:xfrm>
            <a:off x="611560" y="2417206"/>
            <a:ext cx="2925512" cy="2760230"/>
            <a:chOff x="611560" y="2417206"/>
            <a:chExt cx="2925512" cy="27602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018FEF-D222-4D3E-A99A-09A8A9E18F5B}"/>
                </a:ext>
              </a:extLst>
            </p:cNvPr>
            <p:cNvGrpSpPr/>
            <p:nvPr/>
          </p:nvGrpSpPr>
          <p:grpSpPr>
            <a:xfrm>
              <a:off x="611560" y="2417206"/>
              <a:ext cx="2925512" cy="2743270"/>
              <a:chOff x="611560" y="2417206"/>
              <a:chExt cx="2925512" cy="27432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462D05-FADF-4576-9B40-7EE591F6B76E}"/>
                  </a:ext>
                </a:extLst>
              </p:cNvPr>
              <p:cNvGrpSpPr/>
              <p:nvPr/>
            </p:nvGrpSpPr>
            <p:grpSpPr>
              <a:xfrm>
                <a:off x="611560" y="2417206"/>
                <a:ext cx="2925512" cy="2743270"/>
                <a:chOff x="611560" y="2417206"/>
                <a:chExt cx="2925512" cy="274327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8581127-3182-429C-AE60-877734209025}"/>
                    </a:ext>
                  </a:extLst>
                </p:cNvPr>
                <p:cNvSpPr/>
                <p:nvPr/>
              </p:nvSpPr>
              <p:spPr>
                <a:xfrm>
                  <a:off x="1170581" y="3089815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</a:t>
                  </a:r>
                  <a:endParaRPr lang="en-IN" sz="1200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50926B-8666-4A17-A586-8F3B9217A29A}"/>
                    </a:ext>
                  </a:extLst>
                </p:cNvPr>
                <p:cNvSpPr/>
                <p:nvPr/>
              </p:nvSpPr>
              <p:spPr>
                <a:xfrm>
                  <a:off x="1964070" y="2417206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11</a:t>
                  </a:r>
                  <a:endParaRPr lang="en-IN" sz="120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0B6C8FB-17F8-4E1B-B9FD-0DAB0F6AFF39}"/>
                    </a:ext>
                  </a:extLst>
                </p:cNvPr>
                <p:cNvCxnSpPr>
                  <a:cxnSpLocks/>
                  <a:endCxn id="94" idx="7"/>
                </p:cNvCxnSpPr>
                <p:nvPr/>
              </p:nvCxnSpPr>
              <p:spPr>
                <a:xfrm flipH="1">
                  <a:off x="1623509" y="2802216"/>
                  <a:ext cx="426374" cy="35137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D73F55D-3790-47E0-8113-2DAAF745D7DD}"/>
                    </a:ext>
                  </a:extLst>
                </p:cNvPr>
                <p:cNvSpPr/>
                <p:nvPr/>
              </p:nvSpPr>
              <p:spPr>
                <a:xfrm>
                  <a:off x="2601202" y="3072337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CBB6CA3-5F3B-420B-86D9-9BF9CAEB3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1760" y="2780928"/>
                  <a:ext cx="363710" cy="31318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645FEC4-53FC-4F2E-8233-5EF91EAFAD54}"/>
                    </a:ext>
                  </a:extLst>
                </p:cNvPr>
                <p:cNvSpPr/>
                <p:nvPr/>
              </p:nvSpPr>
              <p:spPr>
                <a:xfrm>
                  <a:off x="611560" y="3750093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3213286-3A6A-48F8-8369-891ADB50A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9531" y="3468317"/>
                  <a:ext cx="256071" cy="33507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C1F9BC-0F46-468B-BBCA-552567FAEFB5}"/>
                    </a:ext>
                  </a:extLst>
                </p:cNvPr>
                <p:cNvSpPr/>
                <p:nvPr/>
              </p:nvSpPr>
              <p:spPr>
                <a:xfrm>
                  <a:off x="1539139" y="3761843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7</a:t>
                  </a:r>
                  <a:endParaRPr lang="en-IN" sz="1200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BE6AA3E-D7A8-4E71-B52B-ED5766E09624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>
                  <a:off x="1570958" y="3478416"/>
                  <a:ext cx="233500" cy="28342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FB0F9E-C6B5-44C3-895D-947C780384F1}"/>
                    </a:ext>
                  </a:extLst>
                </p:cNvPr>
                <p:cNvSpPr txBox="1"/>
                <p:nvPr/>
              </p:nvSpPr>
              <p:spPr>
                <a:xfrm>
                  <a:off x="759054" y="4813172"/>
                  <a:ext cx="249447" cy="255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E90DE151-CFB0-4D24-B192-921B70C2521F}"/>
                    </a:ext>
                  </a:extLst>
                </p:cNvPr>
                <p:cNvSpPr/>
                <p:nvPr/>
              </p:nvSpPr>
              <p:spPr>
                <a:xfrm rot="19259811">
                  <a:off x="876601" y="4929232"/>
                  <a:ext cx="302589" cy="231244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4B29DC9-CCF6-4C9F-8409-9198AD17E445}"/>
                    </a:ext>
                  </a:extLst>
                </p:cNvPr>
                <p:cNvSpPr/>
                <p:nvPr/>
              </p:nvSpPr>
              <p:spPr>
                <a:xfrm>
                  <a:off x="3006434" y="3705130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BACBDA4-6340-465C-AFAD-B768FEC881F9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3038253" y="3421703"/>
                  <a:ext cx="233500" cy="28342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F60333-18D7-4265-A566-5939DC4477A6}"/>
                  </a:ext>
                </a:extLst>
              </p:cNvPr>
              <p:cNvSpPr/>
              <p:nvPr/>
            </p:nvSpPr>
            <p:spPr>
              <a:xfrm>
                <a:off x="1008501" y="4453263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0C4B65-3346-4FEA-966C-E36054EEF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6472" y="4171487"/>
                <a:ext cx="256071" cy="3350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3FC5778-1A60-4957-A975-7818C2F812D6}"/>
                </a:ext>
              </a:extLst>
            </p:cNvPr>
            <p:cNvSpPr/>
            <p:nvPr/>
          </p:nvSpPr>
          <p:spPr>
            <a:xfrm rot="2309765">
              <a:off x="1121865" y="343662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9713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3793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67" y="946327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B8C56D-DD3C-4A9C-9EE4-C41CD232D6CE}"/>
              </a:ext>
            </a:extLst>
          </p:cNvPr>
          <p:cNvGrpSpPr/>
          <p:nvPr/>
        </p:nvGrpSpPr>
        <p:grpSpPr>
          <a:xfrm>
            <a:off x="611560" y="2417206"/>
            <a:ext cx="2925512" cy="2760230"/>
            <a:chOff x="611560" y="2417206"/>
            <a:chExt cx="2925512" cy="27602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018FEF-D222-4D3E-A99A-09A8A9E18F5B}"/>
                </a:ext>
              </a:extLst>
            </p:cNvPr>
            <p:cNvGrpSpPr/>
            <p:nvPr/>
          </p:nvGrpSpPr>
          <p:grpSpPr>
            <a:xfrm>
              <a:off x="611560" y="2417206"/>
              <a:ext cx="2925512" cy="2743270"/>
              <a:chOff x="611560" y="2417206"/>
              <a:chExt cx="2925512" cy="27432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462D05-FADF-4576-9B40-7EE591F6B76E}"/>
                  </a:ext>
                </a:extLst>
              </p:cNvPr>
              <p:cNvGrpSpPr/>
              <p:nvPr/>
            </p:nvGrpSpPr>
            <p:grpSpPr>
              <a:xfrm>
                <a:off x="611560" y="2417206"/>
                <a:ext cx="2925512" cy="2743270"/>
                <a:chOff x="611560" y="2417206"/>
                <a:chExt cx="2925512" cy="274327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8581127-3182-429C-AE60-877734209025}"/>
                    </a:ext>
                  </a:extLst>
                </p:cNvPr>
                <p:cNvSpPr/>
                <p:nvPr/>
              </p:nvSpPr>
              <p:spPr>
                <a:xfrm>
                  <a:off x="1170581" y="3089815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</a:t>
                  </a:r>
                  <a:endParaRPr lang="en-IN" sz="1200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50926B-8666-4A17-A586-8F3B9217A29A}"/>
                    </a:ext>
                  </a:extLst>
                </p:cNvPr>
                <p:cNvSpPr/>
                <p:nvPr/>
              </p:nvSpPr>
              <p:spPr>
                <a:xfrm>
                  <a:off x="1964070" y="2417206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11</a:t>
                  </a:r>
                  <a:endParaRPr lang="en-IN" sz="120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0B6C8FB-17F8-4E1B-B9FD-0DAB0F6AFF39}"/>
                    </a:ext>
                  </a:extLst>
                </p:cNvPr>
                <p:cNvCxnSpPr>
                  <a:cxnSpLocks/>
                  <a:endCxn id="94" idx="7"/>
                </p:cNvCxnSpPr>
                <p:nvPr/>
              </p:nvCxnSpPr>
              <p:spPr>
                <a:xfrm flipH="1">
                  <a:off x="1623509" y="2802216"/>
                  <a:ext cx="426374" cy="35137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D73F55D-3790-47E0-8113-2DAAF745D7DD}"/>
                    </a:ext>
                  </a:extLst>
                </p:cNvPr>
                <p:cNvSpPr/>
                <p:nvPr/>
              </p:nvSpPr>
              <p:spPr>
                <a:xfrm>
                  <a:off x="2601202" y="3072337"/>
                  <a:ext cx="530638" cy="435478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14</a:t>
                  </a:r>
                  <a:endParaRPr lang="en-IN" sz="1200" dirty="0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CBB6CA3-5F3B-420B-86D9-9BF9CAEB3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1760" y="2780928"/>
                  <a:ext cx="363710" cy="31318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645FEC4-53FC-4F2E-8233-5EF91EAFAD54}"/>
                    </a:ext>
                  </a:extLst>
                </p:cNvPr>
                <p:cNvSpPr/>
                <p:nvPr/>
              </p:nvSpPr>
              <p:spPr>
                <a:xfrm>
                  <a:off x="611560" y="3750093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3213286-3A6A-48F8-8369-891ADB50A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9531" y="3468317"/>
                  <a:ext cx="256071" cy="33507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C1F9BC-0F46-468B-BBCA-552567FAEFB5}"/>
                    </a:ext>
                  </a:extLst>
                </p:cNvPr>
                <p:cNvSpPr/>
                <p:nvPr/>
              </p:nvSpPr>
              <p:spPr>
                <a:xfrm>
                  <a:off x="1539139" y="3761843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7</a:t>
                  </a:r>
                  <a:endParaRPr lang="en-IN" sz="1200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BE6AA3E-D7A8-4E71-B52B-ED5766E09624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>
                  <a:off x="1570958" y="3478416"/>
                  <a:ext cx="233500" cy="28342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FB0F9E-C6B5-44C3-895D-947C780384F1}"/>
                    </a:ext>
                  </a:extLst>
                </p:cNvPr>
                <p:cNvSpPr txBox="1"/>
                <p:nvPr/>
              </p:nvSpPr>
              <p:spPr>
                <a:xfrm>
                  <a:off x="759054" y="4813172"/>
                  <a:ext cx="249447" cy="255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E90DE151-CFB0-4D24-B192-921B70C2521F}"/>
                    </a:ext>
                  </a:extLst>
                </p:cNvPr>
                <p:cNvSpPr/>
                <p:nvPr/>
              </p:nvSpPr>
              <p:spPr>
                <a:xfrm rot="19259811">
                  <a:off x="876601" y="4929232"/>
                  <a:ext cx="302589" cy="231244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4B29DC9-CCF6-4C9F-8409-9198AD17E445}"/>
                    </a:ext>
                  </a:extLst>
                </p:cNvPr>
                <p:cNvSpPr/>
                <p:nvPr/>
              </p:nvSpPr>
              <p:spPr>
                <a:xfrm>
                  <a:off x="3006434" y="3705130"/>
                  <a:ext cx="530638" cy="43547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BACBDA4-6340-465C-AFAD-B768FEC881F9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3038253" y="3421703"/>
                  <a:ext cx="233500" cy="28342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F60333-18D7-4265-A566-5939DC4477A6}"/>
                  </a:ext>
                </a:extLst>
              </p:cNvPr>
              <p:cNvSpPr/>
              <p:nvPr/>
            </p:nvSpPr>
            <p:spPr>
              <a:xfrm>
                <a:off x="1008501" y="4453263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0C4B65-3346-4FEA-966C-E36054EEF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6472" y="4171487"/>
                <a:ext cx="256071" cy="3350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3FC5778-1A60-4957-A975-7818C2F812D6}"/>
                </a:ext>
              </a:extLst>
            </p:cNvPr>
            <p:cNvSpPr/>
            <p:nvPr/>
          </p:nvSpPr>
          <p:spPr>
            <a:xfrm rot="2309765">
              <a:off x="1121865" y="343662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5FB14D-7DE5-4341-A849-BC81D6BB1040}"/>
              </a:ext>
            </a:extLst>
          </p:cNvPr>
          <p:cNvGrpSpPr/>
          <p:nvPr/>
        </p:nvGrpSpPr>
        <p:grpSpPr>
          <a:xfrm>
            <a:off x="3675453" y="2937488"/>
            <a:ext cx="1041202" cy="570327"/>
            <a:chOff x="3195976" y="2926842"/>
            <a:chExt cx="1041202" cy="57032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4CF87353-2630-4752-B23C-DD8EBD0CEC49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1B7F16-F6AD-4C1D-8126-50D1DCBF10C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1A71B5-1C89-44F7-9A1C-70363DB1FF04}"/>
              </a:ext>
            </a:extLst>
          </p:cNvPr>
          <p:cNvGrpSpPr/>
          <p:nvPr/>
        </p:nvGrpSpPr>
        <p:grpSpPr>
          <a:xfrm>
            <a:off x="4905776" y="2301584"/>
            <a:ext cx="2925512" cy="2471535"/>
            <a:chOff x="611560" y="2417206"/>
            <a:chExt cx="2925512" cy="24715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0D2F37-A016-4973-9F7A-6EFE5AA299E9}"/>
                </a:ext>
              </a:extLst>
            </p:cNvPr>
            <p:cNvGrpSpPr/>
            <p:nvPr/>
          </p:nvGrpSpPr>
          <p:grpSpPr>
            <a:xfrm>
              <a:off x="611560" y="2417206"/>
              <a:ext cx="2925512" cy="1780115"/>
              <a:chOff x="611560" y="2417206"/>
              <a:chExt cx="2925512" cy="178011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800734D-6EF1-43FE-92DA-81196F583EFA}"/>
                  </a:ext>
                </a:extLst>
              </p:cNvPr>
              <p:cNvSpPr/>
              <p:nvPr/>
            </p:nvSpPr>
            <p:spPr>
              <a:xfrm>
                <a:off x="1170581" y="3089815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5F02EDB-0429-44A4-A26F-529728805418}"/>
                  </a:ext>
                </a:extLst>
              </p:cNvPr>
              <p:cNvSpPr/>
              <p:nvPr/>
            </p:nvSpPr>
            <p:spPr>
              <a:xfrm>
                <a:off x="1964070" y="2417206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11</a:t>
                </a:r>
                <a:endParaRPr lang="en-IN" sz="1200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27D4E5F-6DDA-440A-86C1-23BB58399000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>
              <a:xfrm flipH="1">
                <a:off x="1623509" y="2802216"/>
                <a:ext cx="426374" cy="35137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42AFFF4-57DC-4468-87D2-3A72521E33D3}"/>
                  </a:ext>
                </a:extLst>
              </p:cNvPr>
              <p:cNvSpPr/>
              <p:nvPr/>
            </p:nvSpPr>
            <p:spPr>
              <a:xfrm>
                <a:off x="2601202" y="3072337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14</a:t>
                </a:r>
                <a:endParaRPr lang="en-IN" sz="1200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2D00D2D-5FF9-4D1E-ABA0-18EDFF380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780928"/>
                <a:ext cx="363710" cy="313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0ECE111-955D-4FD9-BD2A-DD6C61738F29}"/>
                  </a:ext>
                </a:extLst>
              </p:cNvPr>
              <p:cNvSpPr/>
              <p:nvPr/>
            </p:nvSpPr>
            <p:spPr>
              <a:xfrm>
                <a:off x="611560" y="3750093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6D7D533-1D11-4967-9A0C-699C8A077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531" y="3468317"/>
                <a:ext cx="256071" cy="3350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1FB0079-BE02-49EE-80CB-00526D0B5718}"/>
                  </a:ext>
                </a:extLst>
              </p:cNvPr>
              <p:cNvSpPr/>
              <p:nvPr/>
            </p:nvSpPr>
            <p:spPr>
              <a:xfrm>
                <a:off x="1539139" y="3761843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D79073E-07C0-4813-88F8-591896198796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1570958" y="3478416"/>
                <a:ext cx="233500" cy="2834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0D303A-7F27-46B3-A7D1-B1AF6D89B05B}"/>
                  </a:ext>
                </a:extLst>
              </p:cNvPr>
              <p:cNvSpPr txBox="1"/>
              <p:nvPr/>
            </p:nvSpPr>
            <p:spPr>
              <a:xfrm>
                <a:off x="864919" y="3053110"/>
                <a:ext cx="249447" cy="255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FE6F1ED8-E4ED-403E-8176-75A6E8BC8F77}"/>
                  </a:ext>
                </a:extLst>
              </p:cNvPr>
              <p:cNvSpPr/>
              <p:nvPr/>
            </p:nvSpPr>
            <p:spPr>
              <a:xfrm rot="2755753">
                <a:off x="984467" y="2915552"/>
                <a:ext cx="302589" cy="231244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950DC28-3D9E-4E68-9400-D1F4DA916E25}"/>
                  </a:ext>
                </a:extLst>
              </p:cNvPr>
              <p:cNvSpPr/>
              <p:nvPr/>
            </p:nvSpPr>
            <p:spPr>
              <a:xfrm>
                <a:off x="3006434" y="3705130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B6D2158-F306-44EF-BD63-4C416DB68F6F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3038253" y="3421703"/>
                <a:ext cx="233500" cy="2834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568C1E-8310-4DEC-8DCE-CD9E82549F3A}"/>
                </a:ext>
              </a:extLst>
            </p:cNvPr>
            <p:cNvSpPr/>
            <p:nvPr/>
          </p:nvSpPr>
          <p:spPr>
            <a:xfrm>
              <a:off x="1008501" y="4453263"/>
              <a:ext cx="530638" cy="4354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D6A626-54D7-497E-9A55-8B34EACEB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72" y="4171487"/>
              <a:ext cx="256071" cy="33507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020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901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011545"/>
            <a:ext cx="7457693" cy="16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-8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1A71B5-1C89-44F7-9A1C-70363DB1FF04}"/>
              </a:ext>
            </a:extLst>
          </p:cNvPr>
          <p:cNvGrpSpPr/>
          <p:nvPr/>
        </p:nvGrpSpPr>
        <p:grpSpPr>
          <a:xfrm>
            <a:off x="827584" y="2332390"/>
            <a:ext cx="2925512" cy="2849740"/>
            <a:chOff x="611560" y="2417206"/>
            <a:chExt cx="2925512" cy="28497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0D2F37-A016-4973-9F7A-6EFE5AA299E9}"/>
                </a:ext>
              </a:extLst>
            </p:cNvPr>
            <p:cNvGrpSpPr/>
            <p:nvPr/>
          </p:nvGrpSpPr>
          <p:grpSpPr>
            <a:xfrm>
              <a:off x="611560" y="2417206"/>
              <a:ext cx="2925512" cy="2849740"/>
              <a:chOff x="611560" y="2417206"/>
              <a:chExt cx="2925512" cy="284974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800734D-6EF1-43FE-92DA-81196F583EFA}"/>
                  </a:ext>
                </a:extLst>
              </p:cNvPr>
              <p:cNvSpPr/>
              <p:nvPr/>
            </p:nvSpPr>
            <p:spPr>
              <a:xfrm>
                <a:off x="1170581" y="3089815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5F02EDB-0429-44A4-A26F-529728805418}"/>
                  </a:ext>
                </a:extLst>
              </p:cNvPr>
              <p:cNvSpPr/>
              <p:nvPr/>
            </p:nvSpPr>
            <p:spPr>
              <a:xfrm>
                <a:off x="1964070" y="2417206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11</a:t>
                </a:r>
                <a:endParaRPr lang="en-IN" sz="1200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27D4E5F-6DDA-440A-86C1-23BB58399000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>
              <a:xfrm flipH="1">
                <a:off x="1623509" y="2802216"/>
                <a:ext cx="426374" cy="35137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42AFFF4-57DC-4468-87D2-3A72521E33D3}"/>
                  </a:ext>
                </a:extLst>
              </p:cNvPr>
              <p:cNvSpPr/>
              <p:nvPr/>
            </p:nvSpPr>
            <p:spPr>
              <a:xfrm>
                <a:off x="2601202" y="3072337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14</a:t>
                </a:r>
                <a:endParaRPr lang="en-IN" sz="1200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2D00D2D-5FF9-4D1E-ABA0-18EDFF380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780928"/>
                <a:ext cx="363710" cy="313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0ECE111-955D-4FD9-BD2A-DD6C61738F29}"/>
                  </a:ext>
                </a:extLst>
              </p:cNvPr>
              <p:cNvSpPr/>
              <p:nvPr/>
            </p:nvSpPr>
            <p:spPr>
              <a:xfrm>
                <a:off x="611560" y="3750093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6D7D533-1D11-4967-9A0C-699C8A077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531" y="3468317"/>
                <a:ext cx="256071" cy="3350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1FB0079-BE02-49EE-80CB-00526D0B5718}"/>
                  </a:ext>
                </a:extLst>
              </p:cNvPr>
              <p:cNvSpPr/>
              <p:nvPr/>
            </p:nvSpPr>
            <p:spPr>
              <a:xfrm>
                <a:off x="1539139" y="3761843"/>
                <a:ext cx="530638" cy="435478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D79073E-07C0-4813-88F8-591896198796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1570958" y="3478416"/>
                <a:ext cx="233500" cy="2834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0D303A-7F27-46B3-A7D1-B1AF6D89B05B}"/>
                  </a:ext>
                </a:extLst>
              </p:cNvPr>
              <p:cNvSpPr txBox="1"/>
              <p:nvPr/>
            </p:nvSpPr>
            <p:spPr>
              <a:xfrm>
                <a:off x="1580552" y="5011508"/>
                <a:ext cx="249447" cy="255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FE6F1ED8-E4ED-403E-8176-75A6E8BC8F77}"/>
                  </a:ext>
                </a:extLst>
              </p:cNvPr>
              <p:cNvSpPr/>
              <p:nvPr/>
            </p:nvSpPr>
            <p:spPr>
              <a:xfrm rot="18707130">
                <a:off x="1745215" y="4834640"/>
                <a:ext cx="302589" cy="231244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950DC28-3D9E-4E68-9400-D1F4DA916E25}"/>
                  </a:ext>
                </a:extLst>
              </p:cNvPr>
              <p:cNvSpPr/>
              <p:nvPr/>
            </p:nvSpPr>
            <p:spPr>
              <a:xfrm>
                <a:off x="3006434" y="3705130"/>
                <a:ext cx="530638" cy="4354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                                    </a:t>
                </a:r>
                <a:endParaRPr lang="en-IN" sz="1200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B6D2158-F306-44EF-BD63-4C416DB68F6F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3038253" y="3421703"/>
                <a:ext cx="233500" cy="2834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568C1E-8310-4DEC-8DCE-CD9E82549F3A}"/>
                </a:ext>
              </a:extLst>
            </p:cNvPr>
            <p:cNvSpPr/>
            <p:nvPr/>
          </p:nvSpPr>
          <p:spPr>
            <a:xfrm>
              <a:off x="1008501" y="4453263"/>
              <a:ext cx="530638" cy="4354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D6A626-54D7-497E-9A55-8B34EACEB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72" y="4171487"/>
              <a:ext cx="256071" cy="33507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1212CA90-527C-45FE-9DED-7409C1C30769}"/>
              </a:ext>
            </a:extLst>
          </p:cNvPr>
          <p:cNvSpPr/>
          <p:nvPr/>
        </p:nvSpPr>
        <p:spPr>
          <a:xfrm>
            <a:off x="2152104" y="4360499"/>
            <a:ext cx="530638" cy="4354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                                    </a:t>
            </a:r>
            <a:endParaRPr lang="en-IN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462830-7293-4795-AB5A-D897EC78ABB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183923" y="4077072"/>
            <a:ext cx="233500" cy="28342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771A6D-0023-47EA-881D-DC96E568B0D0}"/>
              </a:ext>
            </a:extLst>
          </p:cNvPr>
          <p:cNvSpPr/>
          <p:nvPr/>
        </p:nvSpPr>
        <p:spPr>
          <a:xfrm>
            <a:off x="3924830" y="2961584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52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93512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4" y="1715679"/>
            <a:ext cx="2112135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8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93512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4" y="1715679"/>
            <a:ext cx="2112135" cy="2202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61B7D-B6C8-4E4E-A529-265F13B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67" y="1682542"/>
            <a:ext cx="2240924" cy="21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2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93512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4" y="1715679"/>
            <a:ext cx="2112135" cy="2202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61B7D-B6C8-4E4E-A529-265F13B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67" y="1682542"/>
            <a:ext cx="2240924" cy="2144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FF45B-6ECA-4D26-8007-C479B074E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57" y="1527484"/>
            <a:ext cx="2239530" cy="230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C1863-0A48-49CA-A598-1E569F371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2132856"/>
            <a:ext cx="824248" cy="3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4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37004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0" y="1543703"/>
            <a:ext cx="2112135" cy="2202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61B7D-B6C8-4E4E-A529-265F13B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67" y="1527484"/>
            <a:ext cx="2240924" cy="2144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FF45B-6ECA-4D26-8007-C479B074E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57" y="1527484"/>
            <a:ext cx="2239530" cy="230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C1863-0A48-49CA-A598-1E569F371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769" y="1876665"/>
            <a:ext cx="1189294" cy="576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273F93-DC17-4532-86D5-79F906B91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475" y="3681632"/>
            <a:ext cx="2231754" cy="225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80D32-8E55-4EA6-8C62-E9299DC2A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2009" y="3157232"/>
            <a:ext cx="387744" cy="11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33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37004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0" y="1543703"/>
            <a:ext cx="2112135" cy="2202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61B7D-B6C8-4E4E-A529-265F13B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770" y="1527484"/>
            <a:ext cx="2240924" cy="2144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FF45B-6ECA-4D26-8007-C479B074E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57" y="1527484"/>
            <a:ext cx="2239530" cy="230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C1863-0A48-49CA-A598-1E569F371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769" y="1876665"/>
            <a:ext cx="1189294" cy="57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1980E-3B2A-4B10-AE97-99673B006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442" y="3696530"/>
            <a:ext cx="2081935" cy="21454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273F93-DC17-4532-86D5-79F906B91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9475" y="3681632"/>
            <a:ext cx="2231754" cy="225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80D32-8E55-4EA6-8C62-E9299DC2A1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2009" y="3157232"/>
            <a:ext cx="387744" cy="11535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3A9072-DEE9-4A64-B154-FEB835AF2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4377" y="3920177"/>
            <a:ext cx="1004552" cy="3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Every node is either red or black.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root is always black.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Every leaf (nil[T]) is black.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If a node is red, then both its children are black. (Hence no two reds in a row on a simple path from the root to a leaf is allowed .)</a:t>
            </a:r>
          </a:p>
          <a:p>
            <a:pPr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 each node, all paths from the node to descendant leaves contain the same number of black nodes.</a:t>
            </a:r>
            <a:endParaRPr lang="en-US" sz="20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73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0156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37004"/>
            <a:ext cx="8064896" cy="10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62A76-11B9-4E1C-A783-08E815A6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0" y="1543703"/>
            <a:ext cx="2112135" cy="2202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61B7D-B6C8-4E4E-A529-265F13B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03" y="1577650"/>
            <a:ext cx="2240924" cy="2144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FF45B-6ECA-4D26-8007-C479B074E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57" y="1527484"/>
            <a:ext cx="2239530" cy="230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C1863-0A48-49CA-A598-1E569F371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769" y="1876665"/>
            <a:ext cx="1189294" cy="57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1980E-3B2A-4B10-AE97-99673B006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442" y="3696530"/>
            <a:ext cx="2081935" cy="21454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273F93-DC17-4532-86D5-79F906B91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9475" y="3681632"/>
            <a:ext cx="2231754" cy="225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80D32-8E55-4EA6-8C62-E9299DC2A1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2009" y="3157232"/>
            <a:ext cx="387744" cy="11535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3A9072-DEE9-4A64-B154-FEB835AF2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4377" y="3920177"/>
            <a:ext cx="1004552" cy="392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8F910-D36E-436C-A618-13C915AA26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792" y="3817401"/>
            <a:ext cx="2158914" cy="203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86861-1C2E-4CBB-9B25-923D21CAED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6362" y="3851348"/>
            <a:ext cx="1187008" cy="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20688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183F0-5B47-43CF-B06C-89A3E091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1964823" cy="1835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F216E9-E9E6-433C-BEE8-82F6724D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1" y="1989546"/>
            <a:ext cx="8013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6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20688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183F0-5B47-43CF-B06C-89A3E091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1964823" cy="1835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F216E9-E9E6-433C-BEE8-82F6724D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1" y="1989546"/>
            <a:ext cx="801320" cy="504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6ED5C9-B51D-4544-8F3C-2BD46D96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20" y="1673171"/>
            <a:ext cx="2284661" cy="20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7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20688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183F0-5B47-43CF-B06C-89A3E091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1964823" cy="1835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F216E9-E9E6-433C-BEE8-82F6724D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1" y="1989546"/>
            <a:ext cx="801320" cy="504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6ED5C9-B51D-4544-8F3C-2BD46D96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584" y="1710005"/>
            <a:ext cx="2284661" cy="204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FE77F-B7CC-468D-B12D-577D875AC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964" y="1645294"/>
            <a:ext cx="2263834" cy="217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4FEE1-887C-4275-975E-EAFC0D9A5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355" y="1907693"/>
            <a:ext cx="909219" cy="5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6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20688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[ 11, 2, 14, 1, 7, 15, 5, 8,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183F0-5B47-43CF-B06C-89A3E091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1964823" cy="1835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F216E9-E9E6-433C-BEE8-82F6724D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1" y="1989546"/>
            <a:ext cx="801320" cy="504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6ED5C9-B51D-4544-8F3C-2BD46D96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584" y="1710005"/>
            <a:ext cx="2284661" cy="2043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2E591-7872-4800-8AC2-E4FD56B03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868" y="4008128"/>
            <a:ext cx="2592696" cy="1707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B59C15-35D8-46CC-853C-6E3B6076F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183" y="1484268"/>
            <a:ext cx="2230195" cy="2317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93704B-1475-4283-81EA-6A95EA844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355" y="1907693"/>
            <a:ext cx="909219" cy="5119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398707-8418-4343-AA18-4BFABDA8C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4328" y="3047284"/>
            <a:ext cx="666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3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Aply</a:t>
            </a:r>
            <a:r>
              <a:rPr lang="en-US" sz="1100" dirty="0">
                <a:solidFill>
                  <a:srgbClr val="000000"/>
                </a:solidFill>
              </a:rPr>
              <a:t> Fix up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90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AD5B3A-4B77-4E98-8EDD-1C3E6D13D3ED}"/>
              </a:ext>
            </a:extLst>
          </p:cNvPr>
          <p:cNvSpPr/>
          <p:nvPr/>
        </p:nvSpPr>
        <p:spPr>
          <a:xfrm>
            <a:off x="3641243" y="2704613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52002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68266" y="2707347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AD5B3A-4B77-4E98-8EDD-1C3E6D13D3ED}"/>
              </a:ext>
            </a:extLst>
          </p:cNvPr>
          <p:cNvSpPr/>
          <p:nvPr/>
        </p:nvSpPr>
        <p:spPr>
          <a:xfrm>
            <a:off x="3641243" y="2704613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45749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2" y="984536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771A6D-0023-47EA-881D-DC96E568B0D0}"/>
              </a:ext>
            </a:extLst>
          </p:cNvPr>
          <p:cNvSpPr/>
          <p:nvPr/>
        </p:nvSpPr>
        <p:spPr>
          <a:xfrm>
            <a:off x="7087707" y="661663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660091-383D-4E56-825A-27B652EFCED6}"/>
              </a:ext>
            </a:extLst>
          </p:cNvPr>
          <p:cNvSpPr/>
          <p:nvPr/>
        </p:nvSpPr>
        <p:spPr>
          <a:xfrm>
            <a:off x="2407754" y="3101849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3E95B9-40B0-4CEA-9E99-819AB7CC51E6}"/>
              </a:ext>
            </a:extLst>
          </p:cNvPr>
          <p:cNvGrpSpPr/>
          <p:nvPr/>
        </p:nvGrpSpPr>
        <p:grpSpPr>
          <a:xfrm>
            <a:off x="873100" y="2549970"/>
            <a:ext cx="1472454" cy="1321512"/>
            <a:chOff x="670384" y="2753013"/>
            <a:chExt cx="1472454" cy="13215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692370-1414-4DA0-8135-FD00F807A694}"/>
                </a:ext>
              </a:extLst>
            </p:cNvPr>
            <p:cNvGrpSpPr/>
            <p:nvPr/>
          </p:nvGrpSpPr>
          <p:grpSpPr>
            <a:xfrm>
              <a:off x="670384" y="3452619"/>
              <a:ext cx="899997" cy="621906"/>
              <a:chOff x="1297422" y="2644214"/>
              <a:chExt cx="899997" cy="6219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A8C36E9-9A8F-44E7-9B3E-70DE74A89C5D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AF9A72-3557-4DE4-8968-24484F4B9FF0}"/>
                  </a:ext>
                </a:extLst>
              </p:cNvPr>
              <p:cNvSpPr txBox="1"/>
              <p:nvPr/>
            </p:nvSpPr>
            <p:spPr>
              <a:xfrm>
                <a:off x="1297422" y="28887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390068DB-132F-44DC-B34B-50A88B414814}"/>
                  </a:ext>
                </a:extLst>
              </p:cNvPr>
              <p:cNvSpPr/>
              <p:nvPr/>
            </p:nvSpPr>
            <p:spPr>
              <a:xfrm rot="19259811">
                <a:off x="1445277" y="301535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3AE158-5FE8-42B2-AFC2-16849A16E841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015A8B-4F7B-43DB-872B-DA65EB561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807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2" y="984536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771A6D-0023-47EA-881D-DC96E568B0D0}"/>
              </a:ext>
            </a:extLst>
          </p:cNvPr>
          <p:cNvSpPr/>
          <p:nvPr/>
        </p:nvSpPr>
        <p:spPr>
          <a:xfrm>
            <a:off x="7087707" y="661663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3E95B9-40B0-4CEA-9E99-819AB7CC51E6}"/>
              </a:ext>
            </a:extLst>
          </p:cNvPr>
          <p:cNvGrpSpPr/>
          <p:nvPr/>
        </p:nvGrpSpPr>
        <p:grpSpPr>
          <a:xfrm>
            <a:off x="1637919" y="2566722"/>
            <a:ext cx="1090044" cy="1171842"/>
            <a:chOff x="1052794" y="2753013"/>
            <a:chExt cx="1090044" cy="117184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8C36E9-9A8F-44E7-9B3E-70DE74A89C5D}"/>
                </a:ext>
              </a:extLst>
            </p:cNvPr>
            <p:cNvSpPr/>
            <p:nvPr/>
          </p:nvSpPr>
          <p:spPr>
            <a:xfrm>
              <a:off x="1052794" y="345261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40</a:t>
              </a:r>
              <a:endParaRPr lang="en-IN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3AE158-5FE8-42B2-AFC2-16849A16E841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015A8B-4F7B-43DB-872B-DA65EB561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7AC905B-5D68-4A1A-8F09-A77B355ED713}"/>
              </a:ext>
            </a:extLst>
          </p:cNvPr>
          <p:cNvSpPr/>
          <p:nvPr/>
        </p:nvSpPr>
        <p:spPr>
          <a:xfrm>
            <a:off x="1078973" y="4023418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56FF7-C201-4D91-B630-871C50A60BEE}"/>
              </a:ext>
            </a:extLst>
          </p:cNvPr>
          <p:cNvSpPr txBox="1"/>
          <p:nvPr/>
        </p:nvSpPr>
        <p:spPr>
          <a:xfrm>
            <a:off x="725120" y="4243701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ECE928-B48D-4CE4-B7B0-759AB1858838}"/>
              </a:ext>
            </a:extLst>
          </p:cNvPr>
          <p:cNvSpPr/>
          <p:nvPr/>
        </p:nvSpPr>
        <p:spPr>
          <a:xfrm rot="19259811">
            <a:off x="872975" y="4370273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24EF77-91E7-4F58-8ED6-739A40E75F94}"/>
              </a:ext>
            </a:extLst>
          </p:cNvPr>
          <p:cNvCxnSpPr>
            <a:cxnSpLocks/>
          </p:cNvCxnSpPr>
          <p:nvPr/>
        </p:nvCxnSpPr>
        <p:spPr>
          <a:xfrm flipH="1">
            <a:off x="1513915" y="3717032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20632A-0ABB-4D28-859B-0DCC98BFFF7C}"/>
              </a:ext>
            </a:extLst>
          </p:cNvPr>
          <p:cNvSpPr/>
          <p:nvPr/>
        </p:nvSpPr>
        <p:spPr>
          <a:xfrm>
            <a:off x="2561891" y="3293337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NIL</a:t>
            </a:r>
            <a:endParaRPr lang="en-IN" sz="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6ADB7-CED0-4FED-B395-EC850F302990}"/>
              </a:ext>
            </a:extLst>
          </p:cNvPr>
          <p:cNvCxnSpPr>
            <a:cxnSpLocks/>
          </p:cNvCxnSpPr>
          <p:nvPr/>
        </p:nvCxnSpPr>
        <p:spPr>
          <a:xfrm>
            <a:off x="2624663" y="2963422"/>
            <a:ext cx="151598" cy="4054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33C44EC-41C0-4D05-A928-54E3F9050279}"/>
              </a:ext>
            </a:extLst>
          </p:cNvPr>
          <p:cNvSpPr/>
          <p:nvPr/>
        </p:nvSpPr>
        <p:spPr>
          <a:xfrm rot="2309765">
            <a:off x="1156806" y="2935559"/>
            <a:ext cx="962224" cy="174081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9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71689" name="Rectangle 3">
            <a:extLst>
              <a:ext uri="{FF2B5EF4-FFF2-40B4-BE49-F238E27FC236}">
                <a16:creationId xmlns:a16="http://schemas.microsoft.com/office/drawing/2014/main" id="{3D7BBDA7-657E-4736-863A-1A804742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82" y="1498412"/>
            <a:ext cx="3966670" cy="441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Height of a red-black tree</a:t>
            </a:r>
          </a:p>
          <a:p>
            <a:pPr algn="just"/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Height of a node is the number of edges in a longest path to a leaf.</a:t>
            </a:r>
          </a:p>
          <a:p>
            <a:pPr algn="just"/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Black-height of a node x: </a:t>
            </a:r>
            <a:r>
              <a:rPr lang="en-US" sz="2000" i="0" u="none" strike="noStrike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bh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(x) is the number of black nodes (including nil[T ]) on the path from x to leaf, not counting x. By property 5, black-height is well defined.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D3CB29-02B9-4E77-B711-1CB55181A348}"/>
              </a:ext>
            </a:extLst>
          </p:cNvPr>
          <p:cNvGrpSpPr/>
          <p:nvPr/>
        </p:nvGrpSpPr>
        <p:grpSpPr>
          <a:xfrm>
            <a:off x="4860032" y="1484784"/>
            <a:ext cx="4204635" cy="4248472"/>
            <a:chOff x="4174836" y="1311879"/>
            <a:chExt cx="4094713" cy="4534739"/>
          </a:xfrm>
        </p:grpSpPr>
        <p:sp>
          <p:nvSpPr>
            <p:cNvPr id="71695" name="TextBox 71694">
              <a:extLst>
                <a:ext uri="{FF2B5EF4-FFF2-40B4-BE49-F238E27FC236}">
                  <a16:creationId xmlns:a16="http://schemas.microsoft.com/office/drawing/2014/main" id="{73600531-A00F-4B88-A4C9-91C863AE3646}"/>
                </a:ext>
              </a:extLst>
            </p:cNvPr>
            <p:cNvSpPr txBox="1"/>
            <p:nvPr/>
          </p:nvSpPr>
          <p:spPr>
            <a:xfrm>
              <a:off x="7447858" y="3930309"/>
              <a:ext cx="8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h=1</a:t>
              </a:r>
            </a:p>
            <a:p>
              <a:r>
                <a:rPr lang="en-US" sz="1200" dirty="0" err="1"/>
                <a:t>bh</a:t>
              </a:r>
              <a:r>
                <a:rPr lang="en-US" sz="1200" dirty="0"/>
                <a:t>=1</a:t>
              </a:r>
              <a:endParaRPr lang="en-IN" sz="1200" dirty="0"/>
            </a:p>
          </p:txBody>
        </p:sp>
        <p:grpSp>
          <p:nvGrpSpPr>
            <p:cNvPr id="71699" name="Group 71698">
              <a:extLst>
                <a:ext uri="{FF2B5EF4-FFF2-40B4-BE49-F238E27FC236}">
                  <a16:creationId xmlns:a16="http://schemas.microsoft.com/office/drawing/2014/main" id="{3D8A96AB-0B74-4AC6-989E-DA0420178C28}"/>
                </a:ext>
              </a:extLst>
            </p:cNvPr>
            <p:cNvGrpSpPr/>
            <p:nvPr/>
          </p:nvGrpSpPr>
          <p:grpSpPr>
            <a:xfrm>
              <a:off x="4499992" y="1311879"/>
              <a:ext cx="3209560" cy="3591310"/>
              <a:chOff x="4499992" y="1311879"/>
              <a:chExt cx="3209560" cy="359131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92F5D82-DDEF-416F-895E-AB32F9B8D477}"/>
                  </a:ext>
                </a:extLst>
              </p:cNvPr>
              <p:cNvSpPr/>
              <p:nvPr/>
            </p:nvSpPr>
            <p:spPr>
              <a:xfrm>
                <a:off x="4499992" y="2506995"/>
                <a:ext cx="504056" cy="50405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17</a:t>
                </a:r>
                <a:endParaRPr lang="en-IN" sz="1200" dirty="0"/>
              </a:p>
            </p:txBody>
          </p:sp>
          <p:grpSp>
            <p:nvGrpSpPr>
              <p:cNvPr id="71686" name="Group 71685">
                <a:extLst>
                  <a:ext uri="{FF2B5EF4-FFF2-40B4-BE49-F238E27FC236}">
                    <a16:creationId xmlns:a16="http://schemas.microsoft.com/office/drawing/2014/main" id="{A766EA77-2599-4906-A6E1-BB700128FB89}"/>
                  </a:ext>
                </a:extLst>
              </p:cNvPr>
              <p:cNvGrpSpPr/>
              <p:nvPr/>
            </p:nvGrpSpPr>
            <p:grpSpPr>
              <a:xfrm>
                <a:off x="4871298" y="1627188"/>
                <a:ext cx="1081653" cy="949235"/>
                <a:chOff x="6113712" y="1627188"/>
                <a:chExt cx="1081653" cy="949235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D8568480-D47C-463B-8F38-82831B3EA2BC}"/>
                    </a:ext>
                  </a:extLst>
                </p:cNvPr>
                <p:cNvGrpSpPr/>
                <p:nvPr/>
              </p:nvGrpSpPr>
              <p:grpSpPr>
                <a:xfrm>
                  <a:off x="6372200" y="1627188"/>
                  <a:ext cx="823165" cy="949235"/>
                  <a:chOff x="2713972" y="4365104"/>
                  <a:chExt cx="823165" cy="94923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753CC2FB-B7EC-4E6E-A31C-12A085EFB3F8}"/>
                      </a:ext>
                    </a:extLst>
                  </p:cNvPr>
                  <p:cNvSpPr/>
                  <p:nvPr/>
                </p:nvSpPr>
                <p:spPr>
                  <a:xfrm>
                    <a:off x="2713972" y="4365104"/>
                    <a:ext cx="504056" cy="50405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26</a:t>
                    </a:r>
                    <a:endParaRPr lang="en-IN" sz="1200" dirty="0"/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65B1DC0-A847-467B-A379-D6B381DA9B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9898" y="4803608"/>
                    <a:ext cx="387239" cy="51073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0883C33-1961-499B-AEB9-18B638B25D57}"/>
                    </a:ext>
                  </a:extLst>
                </p:cNvPr>
                <p:cNvCxnSpPr/>
                <p:nvPr/>
              </p:nvCxnSpPr>
              <p:spPr>
                <a:xfrm flipH="1">
                  <a:off x="6113712" y="2065691"/>
                  <a:ext cx="323108" cy="51073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688" name="Group 71687">
                <a:extLst>
                  <a:ext uri="{FF2B5EF4-FFF2-40B4-BE49-F238E27FC236}">
                    <a16:creationId xmlns:a16="http://schemas.microsoft.com/office/drawing/2014/main" id="{C5B7554B-6B9A-4208-9EB8-A09B6FED6875}"/>
                  </a:ext>
                </a:extLst>
              </p:cNvPr>
              <p:cNvGrpSpPr/>
              <p:nvPr/>
            </p:nvGrpSpPr>
            <p:grpSpPr>
              <a:xfrm>
                <a:off x="5597777" y="2543992"/>
                <a:ext cx="1036406" cy="986593"/>
                <a:chOff x="5597777" y="2543992"/>
                <a:chExt cx="1036406" cy="986593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9F259F5-11D0-4274-AE35-453CABD7B380}"/>
                    </a:ext>
                  </a:extLst>
                </p:cNvPr>
                <p:cNvCxnSpPr>
                  <a:cxnSpLocks/>
                  <a:stCxn id="8" idx="5"/>
                </p:cNvCxnSpPr>
                <p:nvPr/>
              </p:nvCxnSpPr>
              <p:spPr>
                <a:xfrm>
                  <a:off x="6246944" y="2974231"/>
                  <a:ext cx="387239" cy="51073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687" name="Group 71686">
                  <a:extLst>
                    <a:ext uri="{FF2B5EF4-FFF2-40B4-BE49-F238E27FC236}">
                      <a16:creationId xmlns:a16="http://schemas.microsoft.com/office/drawing/2014/main" id="{81D8BD66-9CBA-477B-8C85-2F21E4A83D2C}"/>
                    </a:ext>
                  </a:extLst>
                </p:cNvPr>
                <p:cNvGrpSpPr/>
                <p:nvPr/>
              </p:nvGrpSpPr>
              <p:grpSpPr>
                <a:xfrm>
                  <a:off x="5597777" y="2543992"/>
                  <a:ext cx="722984" cy="986593"/>
                  <a:chOff x="6840191" y="2543992"/>
                  <a:chExt cx="722984" cy="986593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B4CB7D1-58AA-4A95-AC82-521814AF65DB}"/>
                      </a:ext>
                    </a:extLst>
                  </p:cNvPr>
                  <p:cNvSpPr/>
                  <p:nvPr/>
                </p:nvSpPr>
                <p:spPr>
                  <a:xfrm>
                    <a:off x="7059119" y="2543992"/>
                    <a:ext cx="504056" cy="5040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41</a:t>
                    </a:r>
                    <a:endParaRPr lang="en-IN" sz="1200" dirty="0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2C260DA-DFFC-45AA-AAEC-CD5C4DAAB3E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40191" y="3019854"/>
                    <a:ext cx="323108" cy="510731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6B0822D-89B2-4ACE-BBB3-93C577AD561D}"/>
                  </a:ext>
                </a:extLst>
              </p:cNvPr>
              <p:cNvGrpSpPr/>
              <p:nvPr/>
            </p:nvGrpSpPr>
            <p:grpSpPr>
              <a:xfrm>
                <a:off x="5208659" y="3467273"/>
                <a:ext cx="823165" cy="949235"/>
                <a:chOff x="2713972" y="4365104"/>
                <a:chExt cx="823165" cy="94923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82F38AD-E92E-4BCD-B19D-485214C774AA}"/>
                    </a:ext>
                  </a:extLst>
                </p:cNvPr>
                <p:cNvSpPr/>
                <p:nvPr/>
              </p:nvSpPr>
              <p:spPr>
                <a:xfrm>
                  <a:off x="2713972" y="4365104"/>
                  <a:ext cx="504056" cy="50405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EEE4E28-5E81-4AC7-8866-6E46E3CE4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9898" y="4803608"/>
                  <a:ext cx="387239" cy="51073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BEE4173-EECF-4284-9AE2-C1A743465C9C}"/>
                  </a:ext>
                </a:extLst>
              </p:cNvPr>
              <p:cNvGrpSpPr/>
              <p:nvPr/>
            </p:nvGrpSpPr>
            <p:grpSpPr>
              <a:xfrm>
                <a:off x="6523942" y="3429000"/>
                <a:ext cx="823165" cy="949235"/>
                <a:chOff x="2713972" y="4365104"/>
                <a:chExt cx="823165" cy="9492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F1CDF98-2980-472A-A969-F5DBD7858092}"/>
                    </a:ext>
                  </a:extLst>
                </p:cNvPr>
                <p:cNvSpPr/>
                <p:nvPr/>
              </p:nvSpPr>
              <p:spPr>
                <a:xfrm>
                  <a:off x="2713972" y="4365104"/>
                  <a:ext cx="504056" cy="50405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47</a:t>
                  </a:r>
                  <a:endParaRPr lang="en-IN" sz="1200" dirty="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D113185-4C5F-48C6-83D0-7C9337A0A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9898" y="4803608"/>
                  <a:ext cx="387239" cy="51073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0A4DCD7-6614-4BF5-9E23-8E8CBA21DFED}"/>
                  </a:ext>
                </a:extLst>
              </p:cNvPr>
              <p:cNvSpPr/>
              <p:nvPr/>
            </p:nvSpPr>
            <p:spPr>
              <a:xfrm>
                <a:off x="7205496" y="4338727"/>
                <a:ext cx="504056" cy="50405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sp>
            <p:nvSpPr>
              <p:cNvPr id="71690" name="Oval 71689">
                <a:extLst>
                  <a:ext uri="{FF2B5EF4-FFF2-40B4-BE49-F238E27FC236}">
                    <a16:creationId xmlns:a16="http://schemas.microsoft.com/office/drawing/2014/main" id="{442358BF-6EAE-48FD-8978-5803A57951BD}"/>
                  </a:ext>
                </a:extLst>
              </p:cNvPr>
              <p:cNvSpPr/>
              <p:nvPr/>
            </p:nvSpPr>
            <p:spPr>
              <a:xfrm>
                <a:off x="5862576" y="4399133"/>
                <a:ext cx="504056" cy="50405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sp>
            <p:nvSpPr>
              <p:cNvPr id="71691" name="TextBox 71690">
                <a:extLst>
                  <a:ext uri="{FF2B5EF4-FFF2-40B4-BE49-F238E27FC236}">
                    <a16:creationId xmlns:a16="http://schemas.microsoft.com/office/drawing/2014/main" id="{C70883A4-CAA0-4747-B8F2-BC1A23513626}"/>
                  </a:ext>
                </a:extLst>
              </p:cNvPr>
              <p:cNvSpPr txBox="1"/>
              <p:nvPr/>
            </p:nvSpPr>
            <p:spPr>
              <a:xfrm>
                <a:off x="6126989" y="4012435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h=1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=1</a:t>
                </a:r>
                <a:endParaRPr lang="en-IN" sz="1200" dirty="0"/>
              </a:p>
            </p:txBody>
          </p:sp>
          <p:sp>
            <p:nvSpPr>
              <p:cNvPr id="71692" name="TextBox 71691">
                <a:extLst>
                  <a:ext uri="{FF2B5EF4-FFF2-40B4-BE49-F238E27FC236}">
                    <a16:creationId xmlns:a16="http://schemas.microsoft.com/office/drawing/2014/main" id="{D7CB84C0-CD38-4003-BF52-6C34F5EB7A20}"/>
                  </a:ext>
                </a:extLst>
              </p:cNvPr>
              <p:cNvSpPr txBox="1"/>
              <p:nvPr/>
            </p:nvSpPr>
            <p:spPr>
              <a:xfrm>
                <a:off x="6141246" y="2148736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h=3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=2</a:t>
                </a:r>
                <a:endParaRPr lang="en-IN" sz="1200" dirty="0"/>
              </a:p>
            </p:txBody>
          </p:sp>
          <p:sp>
            <p:nvSpPr>
              <p:cNvPr id="71693" name="TextBox 71692">
                <a:extLst>
                  <a:ext uri="{FF2B5EF4-FFF2-40B4-BE49-F238E27FC236}">
                    <a16:creationId xmlns:a16="http://schemas.microsoft.com/office/drawing/2014/main" id="{4E1E13A6-9549-406E-8383-4B3D87873BFE}"/>
                  </a:ext>
                </a:extLst>
              </p:cNvPr>
              <p:cNvSpPr txBox="1"/>
              <p:nvPr/>
            </p:nvSpPr>
            <p:spPr>
              <a:xfrm>
                <a:off x="5702251" y="3282550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h=2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=1</a:t>
                </a:r>
                <a:endParaRPr lang="en-IN" sz="1200" dirty="0"/>
              </a:p>
            </p:txBody>
          </p:sp>
          <p:sp>
            <p:nvSpPr>
              <p:cNvPr id="71694" name="TextBox 71693">
                <a:extLst>
                  <a:ext uri="{FF2B5EF4-FFF2-40B4-BE49-F238E27FC236}">
                    <a16:creationId xmlns:a16="http://schemas.microsoft.com/office/drawing/2014/main" id="{537ED079-45D5-4807-81A9-E7AC625633C7}"/>
                  </a:ext>
                </a:extLst>
              </p:cNvPr>
              <p:cNvSpPr txBox="1"/>
              <p:nvPr/>
            </p:nvSpPr>
            <p:spPr>
              <a:xfrm>
                <a:off x="6812879" y="3011051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h=2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=1</a:t>
                </a:r>
                <a:endParaRPr lang="en-IN" sz="1200" dirty="0"/>
              </a:p>
            </p:txBody>
          </p:sp>
          <p:sp>
            <p:nvSpPr>
              <p:cNvPr id="71697" name="TextBox 71696">
                <a:extLst>
                  <a:ext uri="{FF2B5EF4-FFF2-40B4-BE49-F238E27FC236}">
                    <a16:creationId xmlns:a16="http://schemas.microsoft.com/office/drawing/2014/main" id="{E4EA54A4-B577-409B-B93C-1BDB46051202}"/>
                  </a:ext>
                </a:extLst>
              </p:cNvPr>
              <p:cNvSpPr txBox="1"/>
              <p:nvPr/>
            </p:nvSpPr>
            <p:spPr>
              <a:xfrm>
                <a:off x="4959102" y="2306061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h=1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=1</a:t>
                </a:r>
                <a:endParaRPr lang="en-IN" sz="1200" dirty="0"/>
              </a:p>
            </p:txBody>
          </p:sp>
          <p:sp>
            <p:nvSpPr>
              <p:cNvPr id="71698" name="TextBox 71697">
                <a:extLst>
                  <a:ext uri="{FF2B5EF4-FFF2-40B4-BE49-F238E27FC236}">
                    <a16:creationId xmlns:a16="http://schemas.microsoft.com/office/drawing/2014/main" id="{6F7B0E69-0850-44C9-B128-3433CE007D9C}"/>
                  </a:ext>
                </a:extLst>
              </p:cNvPr>
              <p:cNvSpPr txBox="1"/>
              <p:nvPr/>
            </p:nvSpPr>
            <p:spPr>
              <a:xfrm>
                <a:off x="5544941" y="1311879"/>
                <a:ext cx="821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h=4</a:t>
                </a:r>
              </a:p>
              <a:p>
                <a:r>
                  <a:rPr lang="en-US" sz="1200" dirty="0" err="1"/>
                  <a:t>bh</a:t>
                </a:r>
                <a:r>
                  <a:rPr lang="en-US" sz="1200" dirty="0"/>
                  <a:t>=2</a:t>
                </a:r>
                <a:endParaRPr lang="en-IN" sz="1200" dirty="0"/>
              </a:p>
            </p:txBody>
          </p:sp>
        </p:grpSp>
        <p:sp>
          <p:nvSpPr>
            <p:cNvPr id="71702" name="Oval 71701">
              <a:extLst>
                <a:ext uri="{FF2B5EF4-FFF2-40B4-BE49-F238E27FC236}">
                  <a16:creationId xmlns:a16="http://schemas.microsoft.com/office/drawing/2014/main" id="{D431663C-C606-4D66-AE89-0D0F3586ECB1}"/>
                </a:ext>
              </a:extLst>
            </p:cNvPr>
            <p:cNvSpPr/>
            <p:nvPr/>
          </p:nvSpPr>
          <p:spPr>
            <a:xfrm>
              <a:off x="6130127" y="5300918"/>
              <a:ext cx="504056" cy="50405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sp>
          <p:nvSpPr>
            <p:cNvPr id="71705" name="Freeform: Shape 71704">
              <a:extLst>
                <a:ext uri="{FF2B5EF4-FFF2-40B4-BE49-F238E27FC236}">
                  <a16:creationId xmlns:a16="http://schemas.microsoft.com/office/drawing/2014/main" id="{EA919A66-AF4B-4410-9C29-D161F09593FE}"/>
                </a:ext>
              </a:extLst>
            </p:cNvPr>
            <p:cNvSpPr/>
            <p:nvPr/>
          </p:nvSpPr>
          <p:spPr>
            <a:xfrm>
              <a:off x="4174836" y="2946400"/>
              <a:ext cx="2032000" cy="2678545"/>
            </a:xfrm>
            <a:custGeom>
              <a:avLst/>
              <a:gdLst>
                <a:gd name="connsiteX0" fmla="*/ 387928 w 2032000"/>
                <a:gd name="connsiteY0" fmla="*/ 0 h 2678545"/>
                <a:gd name="connsiteX1" fmla="*/ 323273 w 2032000"/>
                <a:gd name="connsiteY1" fmla="*/ 73891 h 2678545"/>
                <a:gd name="connsiteX2" fmla="*/ 295564 w 2032000"/>
                <a:gd name="connsiteY2" fmla="*/ 129309 h 2678545"/>
                <a:gd name="connsiteX3" fmla="*/ 267855 w 2032000"/>
                <a:gd name="connsiteY3" fmla="*/ 166255 h 2678545"/>
                <a:gd name="connsiteX4" fmla="*/ 230909 w 2032000"/>
                <a:gd name="connsiteY4" fmla="*/ 221673 h 2678545"/>
                <a:gd name="connsiteX5" fmla="*/ 184728 w 2032000"/>
                <a:gd name="connsiteY5" fmla="*/ 277091 h 2678545"/>
                <a:gd name="connsiteX6" fmla="*/ 129309 w 2032000"/>
                <a:gd name="connsiteY6" fmla="*/ 350982 h 2678545"/>
                <a:gd name="connsiteX7" fmla="*/ 110837 w 2032000"/>
                <a:gd name="connsiteY7" fmla="*/ 387927 h 2678545"/>
                <a:gd name="connsiteX8" fmla="*/ 101600 w 2032000"/>
                <a:gd name="connsiteY8" fmla="*/ 415636 h 2678545"/>
                <a:gd name="connsiteX9" fmla="*/ 83128 w 2032000"/>
                <a:gd name="connsiteY9" fmla="*/ 443345 h 2678545"/>
                <a:gd name="connsiteX10" fmla="*/ 55419 w 2032000"/>
                <a:gd name="connsiteY10" fmla="*/ 508000 h 2678545"/>
                <a:gd name="connsiteX11" fmla="*/ 36946 w 2032000"/>
                <a:gd name="connsiteY11" fmla="*/ 581891 h 2678545"/>
                <a:gd name="connsiteX12" fmla="*/ 18473 w 2032000"/>
                <a:gd name="connsiteY12" fmla="*/ 637309 h 2678545"/>
                <a:gd name="connsiteX13" fmla="*/ 0 w 2032000"/>
                <a:gd name="connsiteY13" fmla="*/ 794327 h 2678545"/>
                <a:gd name="connsiteX14" fmla="*/ 9237 w 2032000"/>
                <a:gd name="connsiteY14" fmla="*/ 1173018 h 2678545"/>
                <a:gd name="connsiteX15" fmla="*/ 18473 w 2032000"/>
                <a:gd name="connsiteY15" fmla="*/ 1200727 h 2678545"/>
                <a:gd name="connsiteX16" fmla="*/ 36946 w 2032000"/>
                <a:gd name="connsiteY16" fmla="*/ 1274618 h 2678545"/>
                <a:gd name="connsiteX17" fmla="*/ 55419 w 2032000"/>
                <a:gd name="connsiteY17" fmla="*/ 1302327 h 2678545"/>
                <a:gd name="connsiteX18" fmla="*/ 73891 w 2032000"/>
                <a:gd name="connsiteY18" fmla="*/ 1376218 h 2678545"/>
                <a:gd name="connsiteX19" fmla="*/ 92364 w 2032000"/>
                <a:gd name="connsiteY19" fmla="*/ 1413164 h 2678545"/>
                <a:gd name="connsiteX20" fmla="*/ 101600 w 2032000"/>
                <a:gd name="connsiteY20" fmla="*/ 1440873 h 2678545"/>
                <a:gd name="connsiteX21" fmla="*/ 138546 w 2032000"/>
                <a:gd name="connsiteY21" fmla="*/ 1496291 h 2678545"/>
                <a:gd name="connsiteX22" fmla="*/ 157019 w 2032000"/>
                <a:gd name="connsiteY22" fmla="*/ 1524000 h 2678545"/>
                <a:gd name="connsiteX23" fmla="*/ 193964 w 2032000"/>
                <a:gd name="connsiteY23" fmla="*/ 1551709 h 2678545"/>
                <a:gd name="connsiteX24" fmla="*/ 240146 w 2032000"/>
                <a:gd name="connsiteY24" fmla="*/ 1616364 h 2678545"/>
                <a:gd name="connsiteX25" fmla="*/ 295564 w 2032000"/>
                <a:gd name="connsiteY25" fmla="*/ 1671782 h 2678545"/>
                <a:gd name="connsiteX26" fmla="*/ 360219 w 2032000"/>
                <a:gd name="connsiteY26" fmla="*/ 1764145 h 2678545"/>
                <a:gd name="connsiteX27" fmla="*/ 397164 w 2032000"/>
                <a:gd name="connsiteY27" fmla="*/ 1801091 h 2678545"/>
                <a:gd name="connsiteX28" fmla="*/ 424873 w 2032000"/>
                <a:gd name="connsiteY28" fmla="*/ 1819564 h 2678545"/>
                <a:gd name="connsiteX29" fmla="*/ 498764 w 2032000"/>
                <a:gd name="connsiteY29" fmla="*/ 1902691 h 2678545"/>
                <a:gd name="connsiteX30" fmla="*/ 526473 w 2032000"/>
                <a:gd name="connsiteY30" fmla="*/ 1930400 h 2678545"/>
                <a:gd name="connsiteX31" fmla="*/ 554182 w 2032000"/>
                <a:gd name="connsiteY31" fmla="*/ 1958109 h 2678545"/>
                <a:gd name="connsiteX32" fmla="*/ 581891 w 2032000"/>
                <a:gd name="connsiteY32" fmla="*/ 1967345 h 2678545"/>
                <a:gd name="connsiteX33" fmla="*/ 637309 w 2032000"/>
                <a:gd name="connsiteY33" fmla="*/ 2013527 h 2678545"/>
                <a:gd name="connsiteX34" fmla="*/ 665019 w 2032000"/>
                <a:gd name="connsiteY34" fmla="*/ 2041236 h 2678545"/>
                <a:gd name="connsiteX35" fmla="*/ 701964 w 2032000"/>
                <a:gd name="connsiteY35" fmla="*/ 2050473 h 2678545"/>
                <a:gd name="connsiteX36" fmla="*/ 729673 w 2032000"/>
                <a:gd name="connsiteY36" fmla="*/ 2078182 h 2678545"/>
                <a:gd name="connsiteX37" fmla="*/ 785091 w 2032000"/>
                <a:gd name="connsiteY37" fmla="*/ 2115127 h 2678545"/>
                <a:gd name="connsiteX38" fmla="*/ 812800 w 2032000"/>
                <a:gd name="connsiteY38" fmla="*/ 2133600 h 2678545"/>
                <a:gd name="connsiteX39" fmla="*/ 877455 w 2032000"/>
                <a:gd name="connsiteY39" fmla="*/ 2189018 h 2678545"/>
                <a:gd name="connsiteX40" fmla="*/ 905164 w 2032000"/>
                <a:gd name="connsiteY40" fmla="*/ 2207491 h 2678545"/>
                <a:gd name="connsiteX41" fmla="*/ 942109 w 2032000"/>
                <a:gd name="connsiteY41" fmla="*/ 2244436 h 2678545"/>
                <a:gd name="connsiteX42" fmla="*/ 997528 w 2032000"/>
                <a:gd name="connsiteY42" fmla="*/ 2262909 h 2678545"/>
                <a:gd name="connsiteX43" fmla="*/ 1016000 w 2032000"/>
                <a:gd name="connsiteY43" fmla="*/ 2290618 h 2678545"/>
                <a:gd name="connsiteX44" fmla="*/ 1071419 w 2032000"/>
                <a:gd name="connsiteY44" fmla="*/ 2318327 h 2678545"/>
                <a:gd name="connsiteX45" fmla="*/ 1099128 w 2032000"/>
                <a:gd name="connsiteY45" fmla="*/ 2336800 h 2678545"/>
                <a:gd name="connsiteX46" fmla="*/ 1136073 w 2032000"/>
                <a:gd name="connsiteY46" fmla="*/ 2364509 h 2678545"/>
                <a:gd name="connsiteX47" fmla="*/ 1163782 w 2032000"/>
                <a:gd name="connsiteY47" fmla="*/ 2373745 h 2678545"/>
                <a:gd name="connsiteX48" fmla="*/ 1191491 w 2032000"/>
                <a:gd name="connsiteY48" fmla="*/ 2392218 h 2678545"/>
                <a:gd name="connsiteX49" fmla="*/ 1219200 w 2032000"/>
                <a:gd name="connsiteY49" fmla="*/ 2401455 h 2678545"/>
                <a:gd name="connsiteX50" fmla="*/ 1302328 w 2032000"/>
                <a:gd name="connsiteY50" fmla="*/ 2447636 h 2678545"/>
                <a:gd name="connsiteX51" fmla="*/ 1357746 w 2032000"/>
                <a:gd name="connsiteY51" fmla="*/ 2475345 h 2678545"/>
                <a:gd name="connsiteX52" fmla="*/ 1385455 w 2032000"/>
                <a:gd name="connsiteY52" fmla="*/ 2493818 h 2678545"/>
                <a:gd name="connsiteX53" fmla="*/ 1450109 w 2032000"/>
                <a:gd name="connsiteY53" fmla="*/ 2521527 h 2678545"/>
                <a:gd name="connsiteX54" fmla="*/ 1477819 w 2032000"/>
                <a:gd name="connsiteY54" fmla="*/ 2540000 h 2678545"/>
                <a:gd name="connsiteX55" fmla="*/ 1514764 w 2032000"/>
                <a:gd name="connsiteY55" fmla="*/ 2549236 h 2678545"/>
                <a:gd name="connsiteX56" fmla="*/ 1542473 w 2032000"/>
                <a:gd name="connsiteY56" fmla="*/ 2558473 h 2678545"/>
                <a:gd name="connsiteX57" fmla="*/ 1653309 w 2032000"/>
                <a:gd name="connsiteY57" fmla="*/ 2586182 h 2678545"/>
                <a:gd name="connsiteX58" fmla="*/ 1717964 w 2032000"/>
                <a:gd name="connsiteY58" fmla="*/ 2604655 h 2678545"/>
                <a:gd name="connsiteX59" fmla="*/ 1764146 w 2032000"/>
                <a:gd name="connsiteY59" fmla="*/ 2613891 h 2678545"/>
                <a:gd name="connsiteX60" fmla="*/ 1801091 w 2032000"/>
                <a:gd name="connsiteY60" fmla="*/ 2623127 h 2678545"/>
                <a:gd name="connsiteX61" fmla="*/ 1847273 w 2032000"/>
                <a:gd name="connsiteY61" fmla="*/ 2632364 h 2678545"/>
                <a:gd name="connsiteX62" fmla="*/ 1884219 w 2032000"/>
                <a:gd name="connsiteY62" fmla="*/ 2641600 h 2678545"/>
                <a:gd name="connsiteX63" fmla="*/ 1995055 w 2032000"/>
                <a:gd name="connsiteY63" fmla="*/ 2660073 h 2678545"/>
                <a:gd name="connsiteX64" fmla="*/ 2032000 w 2032000"/>
                <a:gd name="connsiteY64" fmla="*/ 2678545 h 267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032000" h="2678545">
                  <a:moveTo>
                    <a:pt x="387928" y="0"/>
                  </a:moveTo>
                  <a:cubicBezTo>
                    <a:pt x="363854" y="24074"/>
                    <a:pt x="338547" y="43343"/>
                    <a:pt x="323273" y="73891"/>
                  </a:cubicBezTo>
                  <a:cubicBezTo>
                    <a:pt x="292769" y="134899"/>
                    <a:pt x="339684" y="67540"/>
                    <a:pt x="295564" y="129309"/>
                  </a:cubicBezTo>
                  <a:cubicBezTo>
                    <a:pt x="286616" y="141836"/>
                    <a:pt x="276683" y="153644"/>
                    <a:pt x="267855" y="166255"/>
                  </a:cubicBezTo>
                  <a:cubicBezTo>
                    <a:pt x="255123" y="184443"/>
                    <a:pt x="246608" y="205974"/>
                    <a:pt x="230909" y="221673"/>
                  </a:cubicBezTo>
                  <a:cubicBezTo>
                    <a:pt x="185259" y="267323"/>
                    <a:pt x="219022" y="229937"/>
                    <a:pt x="184728" y="277091"/>
                  </a:cubicBezTo>
                  <a:cubicBezTo>
                    <a:pt x="166619" y="301990"/>
                    <a:pt x="143078" y="323444"/>
                    <a:pt x="129309" y="350982"/>
                  </a:cubicBezTo>
                  <a:cubicBezTo>
                    <a:pt x="123152" y="363297"/>
                    <a:pt x="116261" y="375272"/>
                    <a:pt x="110837" y="387927"/>
                  </a:cubicBezTo>
                  <a:cubicBezTo>
                    <a:pt x="107002" y="396876"/>
                    <a:pt x="105954" y="406928"/>
                    <a:pt x="101600" y="415636"/>
                  </a:cubicBezTo>
                  <a:cubicBezTo>
                    <a:pt x="96636" y="425565"/>
                    <a:pt x="89285" y="434109"/>
                    <a:pt x="83128" y="443345"/>
                  </a:cubicBezTo>
                  <a:cubicBezTo>
                    <a:pt x="63904" y="520235"/>
                    <a:pt x="87311" y="444216"/>
                    <a:pt x="55419" y="508000"/>
                  </a:cubicBezTo>
                  <a:cubicBezTo>
                    <a:pt x="44206" y="530426"/>
                    <a:pt x="43272" y="558695"/>
                    <a:pt x="36946" y="581891"/>
                  </a:cubicBezTo>
                  <a:cubicBezTo>
                    <a:pt x="31823" y="600677"/>
                    <a:pt x="18473" y="637309"/>
                    <a:pt x="18473" y="637309"/>
                  </a:cubicBezTo>
                  <a:cubicBezTo>
                    <a:pt x="16444" y="653543"/>
                    <a:pt x="0" y="782360"/>
                    <a:pt x="0" y="794327"/>
                  </a:cubicBezTo>
                  <a:cubicBezTo>
                    <a:pt x="0" y="920595"/>
                    <a:pt x="3503" y="1046880"/>
                    <a:pt x="9237" y="1173018"/>
                  </a:cubicBezTo>
                  <a:cubicBezTo>
                    <a:pt x="9679" y="1182744"/>
                    <a:pt x="16112" y="1191282"/>
                    <a:pt x="18473" y="1200727"/>
                  </a:cubicBezTo>
                  <a:cubicBezTo>
                    <a:pt x="23744" y="1221811"/>
                    <a:pt x="26387" y="1253502"/>
                    <a:pt x="36946" y="1274618"/>
                  </a:cubicBezTo>
                  <a:cubicBezTo>
                    <a:pt x="41911" y="1284547"/>
                    <a:pt x="49261" y="1293091"/>
                    <a:pt x="55419" y="1302327"/>
                  </a:cubicBezTo>
                  <a:cubicBezTo>
                    <a:pt x="60840" y="1329431"/>
                    <a:pt x="63241" y="1351368"/>
                    <a:pt x="73891" y="1376218"/>
                  </a:cubicBezTo>
                  <a:cubicBezTo>
                    <a:pt x="79315" y="1388874"/>
                    <a:pt x="86940" y="1400508"/>
                    <a:pt x="92364" y="1413164"/>
                  </a:cubicBezTo>
                  <a:cubicBezTo>
                    <a:pt x="96199" y="1422113"/>
                    <a:pt x="96872" y="1432362"/>
                    <a:pt x="101600" y="1440873"/>
                  </a:cubicBezTo>
                  <a:cubicBezTo>
                    <a:pt x="112382" y="1460281"/>
                    <a:pt x="126231" y="1477818"/>
                    <a:pt x="138546" y="1496291"/>
                  </a:cubicBezTo>
                  <a:cubicBezTo>
                    <a:pt x="144704" y="1505527"/>
                    <a:pt x="148138" y="1517340"/>
                    <a:pt x="157019" y="1524000"/>
                  </a:cubicBezTo>
                  <a:lnTo>
                    <a:pt x="193964" y="1551709"/>
                  </a:lnTo>
                  <a:cubicBezTo>
                    <a:pt x="226172" y="1616126"/>
                    <a:pt x="195212" y="1563941"/>
                    <a:pt x="240146" y="1616364"/>
                  </a:cubicBezTo>
                  <a:cubicBezTo>
                    <a:pt x="285972" y="1669827"/>
                    <a:pt x="246785" y="1639262"/>
                    <a:pt x="295564" y="1671782"/>
                  </a:cubicBezTo>
                  <a:cubicBezTo>
                    <a:pt x="309498" y="1692684"/>
                    <a:pt x="341064" y="1742253"/>
                    <a:pt x="360219" y="1764145"/>
                  </a:cubicBezTo>
                  <a:cubicBezTo>
                    <a:pt x="371688" y="1777252"/>
                    <a:pt x="383941" y="1789756"/>
                    <a:pt x="397164" y="1801091"/>
                  </a:cubicBezTo>
                  <a:cubicBezTo>
                    <a:pt x="405592" y="1808315"/>
                    <a:pt x="415637" y="1813406"/>
                    <a:pt x="424873" y="1819564"/>
                  </a:cubicBezTo>
                  <a:cubicBezTo>
                    <a:pt x="457837" y="1869010"/>
                    <a:pt x="435497" y="1839424"/>
                    <a:pt x="498764" y="1902691"/>
                  </a:cubicBezTo>
                  <a:lnTo>
                    <a:pt x="526473" y="1930400"/>
                  </a:lnTo>
                  <a:cubicBezTo>
                    <a:pt x="535709" y="1939636"/>
                    <a:pt x="541790" y="1953979"/>
                    <a:pt x="554182" y="1958109"/>
                  </a:cubicBezTo>
                  <a:lnTo>
                    <a:pt x="581891" y="1967345"/>
                  </a:lnTo>
                  <a:cubicBezTo>
                    <a:pt x="662827" y="2048284"/>
                    <a:pt x="560169" y="1949246"/>
                    <a:pt x="637309" y="2013527"/>
                  </a:cubicBezTo>
                  <a:cubicBezTo>
                    <a:pt x="647344" y="2021889"/>
                    <a:pt x="653678" y="2034755"/>
                    <a:pt x="665019" y="2041236"/>
                  </a:cubicBezTo>
                  <a:cubicBezTo>
                    <a:pt x="676041" y="2047534"/>
                    <a:pt x="689649" y="2047394"/>
                    <a:pt x="701964" y="2050473"/>
                  </a:cubicBezTo>
                  <a:cubicBezTo>
                    <a:pt x="711200" y="2059709"/>
                    <a:pt x="719362" y="2070163"/>
                    <a:pt x="729673" y="2078182"/>
                  </a:cubicBezTo>
                  <a:cubicBezTo>
                    <a:pt x="747198" y="2091812"/>
                    <a:pt x="766618" y="2102812"/>
                    <a:pt x="785091" y="2115127"/>
                  </a:cubicBezTo>
                  <a:cubicBezTo>
                    <a:pt x="794327" y="2121285"/>
                    <a:pt x="804951" y="2125751"/>
                    <a:pt x="812800" y="2133600"/>
                  </a:cubicBezTo>
                  <a:cubicBezTo>
                    <a:pt x="846369" y="2167169"/>
                    <a:pt x="835982" y="2159394"/>
                    <a:pt x="877455" y="2189018"/>
                  </a:cubicBezTo>
                  <a:cubicBezTo>
                    <a:pt x="886488" y="2195470"/>
                    <a:pt x="896736" y="2200267"/>
                    <a:pt x="905164" y="2207491"/>
                  </a:cubicBezTo>
                  <a:cubicBezTo>
                    <a:pt x="918387" y="2218825"/>
                    <a:pt x="927175" y="2235476"/>
                    <a:pt x="942109" y="2244436"/>
                  </a:cubicBezTo>
                  <a:cubicBezTo>
                    <a:pt x="958806" y="2254454"/>
                    <a:pt x="997528" y="2262909"/>
                    <a:pt x="997528" y="2262909"/>
                  </a:cubicBezTo>
                  <a:cubicBezTo>
                    <a:pt x="1003685" y="2272145"/>
                    <a:pt x="1008151" y="2282769"/>
                    <a:pt x="1016000" y="2290618"/>
                  </a:cubicBezTo>
                  <a:cubicBezTo>
                    <a:pt x="1033906" y="2308524"/>
                    <a:pt x="1048881" y="2310815"/>
                    <a:pt x="1071419" y="2318327"/>
                  </a:cubicBezTo>
                  <a:cubicBezTo>
                    <a:pt x="1080655" y="2324485"/>
                    <a:pt x="1090095" y="2330348"/>
                    <a:pt x="1099128" y="2336800"/>
                  </a:cubicBezTo>
                  <a:cubicBezTo>
                    <a:pt x="1111654" y="2345748"/>
                    <a:pt x="1122707" y="2356872"/>
                    <a:pt x="1136073" y="2364509"/>
                  </a:cubicBezTo>
                  <a:cubicBezTo>
                    <a:pt x="1144526" y="2369339"/>
                    <a:pt x="1154546" y="2370666"/>
                    <a:pt x="1163782" y="2373745"/>
                  </a:cubicBezTo>
                  <a:cubicBezTo>
                    <a:pt x="1173018" y="2379903"/>
                    <a:pt x="1181562" y="2387253"/>
                    <a:pt x="1191491" y="2392218"/>
                  </a:cubicBezTo>
                  <a:cubicBezTo>
                    <a:pt x="1200199" y="2396572"/>
                    <a:pt x="1210689" y="2396727"/>
                    <a:pt x="1219200" y="2401455"/>
                  </a:cubicBezTo>
                  <a:cubicBezTo>
                    <a:pt x="1314474" y="2454385"/>
                    <a:pt x="1239632" y="2426738"/>
                    <a:pt x="1302328" y="2447636"/>
                  </a:cubicBezTo>
                  <a:cubicBezTo>
                    <a:pt x="1381739" y="2500577"/>
                    <a:pt x="1281266" y="2437105"/>
                    <a:pt x="1357746" y="2475345"/>
                  </a:cubicBezTo>
                  <a:cubicBezTo>
                    <a:pt x="1367675" y="2480309"/>
                    <a:pt x="1375817" y="2488310"/>
                    <a:pt x="1385455" y="2493818"/>
                  </a:cubicBezTo>
                  <a:cubicBezTo>
                    <a:pt x="1417414" y="2512080"/>
                    <a:pt x="1419021" y="2511165"/>
                    <a:pt x="1450109" y="2521527"/>
                  </a:cubicBezTo>
                  <a:cubicBezTo>
                    <a:pt x="1459346" y="2527685"/>
                    <a:pt x="1467616" y="2535627"/>
                    <a:pt x="1477819" y="2540000"/>
                  </a:cubicBezTo>
                  <a:cubicBezTo>
                    <a:pt x="1489487" y="2545000"/>
                    <a:pt x="1502558" y="2545749"/>
                    <a:pt x="1514764" y="2549236"/>
                  </a:cubicBezTo>
                  <a:cubicBezTo>
                    <a:pt x="1524125" y="2551911"/>
                    <a:pt x="1533357" y="2555054"/>
                    <a:pt x="1542473" y="2558473"/>
                  </a:cubicBezTo>
                  <a:cubicBezTo>
                    <a:pt x="1616014" y="2586051"/>
                    <a:pt x="1562859" y="2573260"/>
                    <a:pt x="1653309" y="2586182"/>
                  </a:cubicBezTo>
                  <a:cubicBezTo>
                    <a:pt x="1684159" y="2596465"/>
                    <a:pt x="1683181" y="2596925"/>
                    <a:pt x="1717964" y="2604655"/>
                  </a:cubicBezTo>
                  <a:cubicBezTo>
                    <a:pt x="1733289" y="2608061"/>
                    <a:pt x="1748821" y="2610486"/>
                    <a:pt x="1764146" y="2613891"/>
                  </a:cubicBezTo>
                  <a:cubicBezTo>
                    <a:pt x="1776538" y="2616645"/>
                    <a:pt x="1788699" y="2620373"/>
                    <a:pt x="1801091" y="2623127"/>
                  </a:cubicBezTo>
                  <a:cubicBezTo>
                    <a:pt x="1816416" y="2626533"/>
                    <a:pt x="1831948" y="2628958"/>
                    <a:pt x="1847273" y="2632364"/>
                  </a:cubicBezTo>
                  <a:cubicBezTo>
                    <a:pt x="1859665" y="2635118"/>
                    <a:pt x="1871729" y="2639329"/>
                    <a:pt x="1884219" y="2641600"/>
                  </a:cubicBezTo>
                  <a:cubicBezTo>
                    <a:pt x="1941581" y="2652029"/>
                    <a:pt x="1943991" y="2647307"/>
                    <a:pt x="1995055" y="2660073"/>
                  </a:cubicBezTo>
                  <a:cubicBezTo>
                    <a:pt x="2023357" y="2667149"/>
                    <a:pt x="2017461" y="2664006"/>
                    <a:pt x="2032000" y="26785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06" name="Freeform: Shape 71705">
              <a:extLst>
                <a:ext uri="{FF2B5EF4-FFF2-40B4-BE49-F238E27FC236}">
                  <a16:creationId xmlns:a16="http://schemas.microsoft.com/office/drawing/2014/main" id="{AE79D26D-A997-4B02-AE21-7D176C56A587}"/>
                </a:ext>
              </a:extLst>
            </p:cNvPr>
            <p:cNvSpPr/>
            <p:nvPr/>
          </p:nvSpPr>
          <p:spPr>
            <a:xfrm>
              <a:off x="4932218" y="2955636"/>
              <a:ext cx="1237673" cy="2475926"/>
            </a:xfrm>
            <a:custGeom>
              <a:avLst/>
              <a:gdLst>
                <a:gd name="connsiteX0" fmla="*/ 0 w 1237673"/>
                <a:gd name="connsiteY0" fmla="*/ 0 h 2475926"/>
                <a:gd name="connsiteX1" fmla="*/ 36946 w 1237673"/>
                <a:gd name="connsiteY1" fmla="*/ 73891 h 2475926"/>
                <a:gd name="connsiteX2" fmla="*/ 64655 w 1237673"/>
                <a:gd name="connsiteY2" fmla="*/ 138546 h 2475926"/>
                <a:gd name="connsiteX3" fmla="*/ 83127 w 1237673"/>
                <a:gd name="connsiteY3" fmla="*/ 240146 h 2475926"/>
                <a:gd name="connsiteX4" fmla="*/ 110837 w 1237673"/>
                <a:gd name="connsiteY4" fmla="*/ 314037 h 2475926"/>
                <a:gd name="connsiteX5" fmla="*/ 120073 w 1237673"/>
                <a:gd name="connsiteY5" fmla="*/ 387928 h 2475926"/>
                <a:gd name="connsiteX6" fmla="*/ 129309 w 1237673"/>
                <a:gd name="connsiteY6" fmla="*/ 434109 h 2475926"/>
                <a:gd name="connsiteX7" fmla="*/ 110837 w 1237673"/>
                <a:gd name="connsiteY7" fmla="*/ 803564 h 2475926"/>
                <a:gd name="connsiteX8" fmla="*/ 101600 w 1237673"/>
                <a:gd name="connsiteY8" fmla="*/ 831273 h 2475926"/>
                <a:gd name="connsiteX9" fmla="*/ 92364 w 1237673"/>
                <a:gd name="connsiteY9" fmla="*/ 895928 h 2475926"/>
                <a:gd name="connsiteX10" fmla="*/ 73891 w 1237673"/>
                <a:gd name="connsiteY10" fmla="*/ 951346 h 2475926"/>
                <a:gd name="connsiteX11" fmla="*/ 64655 w 1237673"/>
                <a:gd name="connsiteY11" fmla="*/ 1006764 h 2475926"/>
                <a:gd name="connsiteX12" fmla="*/ 64655 w 1237673"/>
                <a:gd name="connsiteY12" fmla="*/ 1588655 h 2475926"/>
                <a:gd name="connsiteX13" fmla="*/ 101600 w 1237673"/>
                <a:gd name="connsiteY13" fmla="*/ 1671782 h 2475926"/>
                <a:gd name="connsiteX14" fmla="*/ 110837 w 1237673"/>
                <a:gd name="connsiteY14" fmla="*/ 1708728 h 2475926"/>
                <a:gd name="connsiteX15" fmla="*/ 138546 w 1237673"/>
                <a:gd name="connsiteY15" fmla="*/ 1727200 h 2475926"/>
                <a:gd name="connsiteX16" fmla="*/ 147782 w 1237673"/>
                <a:gd name="connsiteY16" fmla="*/ 1773382 h 2475926"/>
                <a:gd name="connsiteX17" fmla="*/ 175491 w 1237673"/>
                <a:gd name="connsiteY17" fmla="*/ 1801091 h 2475926"/>
                <a:gd name="connsiteX18" fmla="*/ 193964 w 1237673"/>
                <a:gd name="connsiteY18" fmla="*/ 1828800 h 2475926"/>
                <a:gd name="connsiteX19" fmla="*/ 221673 w 1237673"/>
                <a:gd name="connsiteY19" fmla="*/ 1856509 h 2475926"/>
                <a:gd name="connsiteX20" fmla="*/ 258618 w 1237673"/>
                <a:gd name="connsiteY20" fmla="*/ 1911928 h 2475926"/>
                <a:gd name="connsiteX21" fmla="*/ 277091 w 1237673"/>
                <a:gd name="connsiteY21" fmla="*/ 1948873 h 2475926"/>
                <a:gd name="connsiteX22" fmla="*/ 341746 w 1237673"/>
                <a:gd name="connsiteY22" fmla="*/ 2004291 h 2475926"/>
                <a:gd name="connsiteX23" fmla="*/ 387927 w 1237673"/>
                <a:gd name="connsiteY23" fmla="*/ 2059709 h 2475926"/>
                <a:gd name="connsiteX24" fmla="*/ 415637 w 1237673"/>
                <a:gd name="connsiteY24" fmla="*/ 2068946 h 2475926"/>
                <a:gd name="connsiteX25" fmla="*/ 498764 w 1237673"/>
                <a:gd name="connsiteY25" fmla="*/ 2133600 h 2475926"/>
                <a:gd name="connsiteX26" fmla="*/ 526473 w 1237673"/>
                <a:gd name="connsiteY26" fmla="*/ 2152073 h 2475926"/>
                <a:gd name="connsiteX27" fmla="*/ 544946 w 1237673"/>
                <a:gd name="connsiteY27" fmla="*/ 2179782 h 2475926"/>
                <a:gd name="connsiteX28" fmla="*/ 572655 w 1237673"/>
                <a:gd name="connsiteY28" fmla="*/ 2189019 h 2475926"/>
                <a:gd name="connsiteX29" fmla="*/ 600364 w 1237673"/>
                <a:gd name="connsiteY29" fmla="*/ 2207491 h 2475926"/>
                <a:gd name="connsiteX30" fmla="*/ 628073 w 1237673"/>
                <a:gd name="connsiteY30" fmla="*/ 2216728 h 2475926"/>
                <a:gd name="connsiteX31" fmla="*/ 655782 w 1237673"/>
                <a:gd name="connsiteY31" fmla="*/ 2235200 h 2475926"/>
                <a:gd name="connsiteX32" fmla="*/ 711200 w 1237673"/>
                <a:gd name="connsiteY32" fmla="*/ 2253673 h 2475926"/>
                <a:gd name="connsiteX33" fmla="*/ 775855 w 1237673"/>
                <a:gd name="connsiteY33" fmla="*/ 2290619 h 2475926"/>
                <a:gd name="connsiteX34" fmla="*/ 840509 w 1237673"/>
                <a:gd name="connsiteY34" fmla="*/ 2309091 h 2475926"/>
                <a:gd name="connsiteX35" fmla="*/ 905164 w 1237673"/>
                <a:gd name="connsiteY35" fmla="*/ 2346037 h 2475926"/>
                <a:gd name="connsiteX36" fmla="*/ 960582 w 1237673"/>
                <a:gd name="connsiteY36" fmla="*/ 2364509 h 2475926"/>
                <a:gd name="connsiteX37" fmla="*/ 1016000 w 1237673"/>
                <a:gd name="connsiteY37" fmla="*/ 2401455 h 2475926"/>
                <a:gd name="connsiteX38" fmla="*/ 1089891 w 1237673"/>
                <a:gd name="connsiteY38" fmla="*/ 2419928 h 2475926"/>
                <a:gd name="connsiteX39" fmla="*/ 1173018 w 1237673"/>
                <a:gd name="connsiteY39" fmla="*/ 2466109 h 2475926"/>
                <a:gd name="connsiteX40" fmla="*/ 1209964 w 1237673"/>
                <a:gd name="connsiteY40" fmla="*/ 2475346 h 2475926"/>
                <a:gd name="connsiteX41" fmla="*/ 1237673 w 1237673"/>
                <a:gd name="connsiteY41" fmla="*/ 2475346 h 247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37673" h="2475926">
                  <a:moveTo>
                    <a:pt x="0" y="0"/>
                  </a:moveTo>
                  <a:cubicBezTo>
                    <a:pt x="60208" y="100348"/>
                    <a:pt x="7123" y="4303"/>
                    <a:pt x="36946" y="73891"/>
                  </a:cubicBezTo>
                  <a:cubicBezTo>
                    <a:pt x="71186" y="153785"/>
                    <a:pt x="42993" y="73563"/>
                    <a:pt x="64655" y="138546"/>
                  </a:cubicBezTo>
                  <a:cubicBezTo>
                    <a:pt x="68026" y="162142"/>
                    <a:pt x="73078" y="213349"/>
                    <a:pt x="83127" y="240146"/>
                  </a:cubicBezTo>
                  <a:cubicBezTo>
                    <a:pt x="119356" y="336756"/>
                    <a:pt x="87124" y="219192"/>
                    <a:pt x="110837" y="314037"/>
                  </a:cubicBezTo>
                  <a:cubicBezTo>
                    <a:pt x="113916" y="338667"/>
                    <a:pt x="116299" y="363395"/>
                    <a:pt x="120073" y="387928"/>
                  </a:cubicBezTo>
                  <a:cubicBezTo>
                    <a:pt x="122460" y="403444"/>
                    <a:pt x="129309" y="418410"/>
                    <a:pt x="129309" y="434109"/>
                  </a:cubicBezTo>
                  <a:cubicBezTo>
                    <a:pt x="129309" y="525688"/>
                    <a:pt x="139803" y="687700"/>
                    <a:pt x="110837" y="803564"/>
                  </a:cubicBezTo>
                  <a:cubicBezTo>
                    <a:pt x="108476" y="813009"/>
                    <a:pt x="104679" y="822037"/>
                    <a:pt x="101600" y="831273"/>
                  </a:cubicBezTo>
                  <a:cubicBezTo>
                    <a:pt x="98521" y="852825"/>
                    <a:pt x="97259" y="874715"/>
                    <a:pt x="92364" y="895928"/>
                  </a:cubicBezTo>
                  <a:cubicBezTo>
                    <a:pt x="87986" y="914901"/>
                    <a:pt x="77092" y="932139"/>
                    <a:pt x="73891" y="951346"/>
                  </a:cubicBezTo>
                  <a:lnTo>
                    <a:pt x="64655" y="1006764"/>
                  </a:lnTo>
                  <a:cubicBezTo>
                    <a:pt x="47415" y="1248109"/>
                    <a:pt x="44940" y="1227209"/>
                    <a:pt x="64655" y="1588655"/>
                  </a:cubicBezTo>
                  <a:cubicBezTo>
                    <a:pt x="66614" y="1624570"/>
                    <a:pt x="83741" y="1644994"/>
                    <a:pt x="101600" y="1671782"/>
                  </a:cubicBezTo>
                  <a:cubicBezTo>
                    <a:pt x="104679" y="1684097"/>
                    <a:pt x="103795" y="1698166"/>
                    <a:pt x="110837" y="1708728"/>
                  </a:cubicBezTo>
                  <a:cubicBezTo>
                    <a:pt x="116995" y="1717964"/>
                    <a:pt x="133039" y="1717562"/>
                    <a:pt x="138546" y="1727200"/>
                  </a:cubicBezTo>
                  <a:cubicBezTo>
                    <a:pt x="146335" y="1740830"/>
                    <a:pt x="140761" y="1759340"/>
                    <a:pt x="147782" y="1773382"/>
                  </a:cubicBezTo>
                  <a:cubicBezTo>
                    <a:pt x="153624" y="1785065"/>
                    <a:pt x="167129" y="1791056"/>
                    <a:pt x="175491" y="1801091"/>
                  </a:cubicBezTo>
                  <a:cubicBezTo>
                    <a:pt x="182598" y="1809619"/>
                    <a:pt x="186857" y="1820272"/>
                    <a:pt x="193964" y="1828800"/>
                  </a:cubicBezTo>
                  <a:cubicBezTo>
                    <a:pt x="202326" y="1838835"/>
                    <a:pt x="213654" y="1846198"/>
                    <a:pt x="221673" y="1856509"/>
                  </a:cubicBezTo>
                  <a:cubicBezTo>
                    <a:pt x="235303" y="1874034"/>
                    <a:pt x="248689" y="1892070"/>
                    <a:pt x="258618" y="1911928"/>
                  </a:cubicBezTo>
                  <a:cubicBezTo>
                    <a:pt x="264776" y="1924243"/>
                    <a:pt x="269088" y="1937669"/>
                    <a:pt x="277091" y="1948873"/>
                  </a:cubicBezTo>
                  <a:cubicBezTo>
                    <a:pt x="291936" y="1969656"/>
                    <a:pt x="322339" y="1989736"/>
                    <a:pt x="341746" y="2004291"/>
                  </a:cubicBezTo>
                  <a:cubicBezTo>
                    <a:pt x="355377" y="2024738"/>
                    <a:pt x="366591" y="2045485"/>
                    <a:pt x="387927" y="2059709"/>
                  </a:cubicBezTo>
                  <a:cubicBezTo>
                    <a:pt x="396028" y="2065110"/>
                    <a:pt x="406400" y="2065867"/>
                    <a:pt x="415637" y="2068946"/>
                  </a:cubicBezTo>
                  <a:cubicBezTo>
                    <a:pt x="459045" y="2112354"/>
                    <a:pt x="432476" y="2089408"/>
                    <a:pt x="498764" y="2133600"/>
                  </a:cubicBezTo>
                  <a:lnTo>
                    <a:pt x="526473" y="2152073"/>
                  </a:lnTo>
                  <a:cubicBezTo>
                    <a:pt x="532631" y="2161309"/>
                    <a:pt x="536278" y="2172847"/>
                    <a:pt x="544946" y="2179782"/>
                  </a:cubicBezTo>
                  <a:cubicBezTo>
                    <a:pt x="552549" y="2185864"/>
                    <a:pt x="563947" y="2184665"/>
                    <a:pt x="572655" y="2189019"/>
                  </a:cubicBezTo>
                  <a:cubicBezTo>
                    <a:pt x="582584" y="2193983"/>
                    <a:pt x="590435" y="2202527"/>
                    <a:pt x="600364" y="2207491"/>
                  </a:cubicBezTo>
                  <a:cubicBezTo>
                    <a:pt x="609072" y="2211845"/>
                    <a:pt x="619365" y="2212374"/>
                    <a:pt x="628073" y="2216728"/>
                  </a:cubicBezTo>
                  <a:cubicBezTo>
                    <a:pt x="638002" y="2221692"/>
                    <a:pt x="645638" y="2230692"/>
                    <a:pt x="655782" y="2235200"/>
                  </a:cubicBezTo>
                  <a:cubicBezTo>
                    <a:pt x="673576" y="2243108"/>
                    <a:pt x="711200" y="2253673"/>
                    <a:pt x="711200" y="2253673"/>
                  </a:cubicBezTo>
                  <a:cubicBezTo>
                    <a:pt x="739028" y="2272225"/>
                    <a:pt x="743043" y="2276557"/>
                    <a:pt x="775855" y="2290619"/>
                  </a:cubicBezTo>
                  <a:cubicBezTo>
                    <a:pt x="794404" y="2298569"/>
                    <a:pt x="821763" y="2304405"/>
                    <a:pt x="840509" y="2309091"/>
                  </a:cubicBezTo>
                  <a:cubicBezTo>
                    <a:pt x="865503" y="2325754"/>
                    <a:pt x="875867" y="2334318"/>
                    <a:pt x="905164" y="2346037"/>
                  </a:cubicBezTo>
                  <a:cubicBezTo>
                    <a:pt x="923243" y="2353269"/>
                    <a:pt x="960582" y="2364509"/>
                    <a:pt x="960582" y="2364509"/>
                  </a:cubicBezTo>
                  <a:cubicBezTo>
                    <a:pt x="979055" y="2376824"/>
                    <a:pt x="994461" y="2396070"/>
                    <a:pt x="1016000" y="2401455"/>
                  </a:cubicBezTo>
                  <a:lnTo>
                    <a:pt x="1089891" y="2419928"/>
                  </a:lnTo>
                  <a:cubicBezTo>
                    <a:pt x="1139512" y="2453008"/>
                    <a:pt x="1130342" y="2453916"/>
                    <a:pt x="1173018" y="2466109"/>
                  </a:cubicBezTo>
                  <a:cubicBezTo>
                    <a:pt x="1185224" y="2469596"/>
                    <a:pt x="1197397" y="2473551"/>
                    <a:pt x="1209964" y="2475346"/>
                  </a:cubicBezTo>
                  <a:cubicBezTo>
                    <a:pt x="1219107" y="2476652"/>
                    <a:pt x="1228437" y="2475346"/>
                    <a:pt x="1237673" y="2475346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08" name="Freeform: Shape 71707">
              <a:extLst>
                <a:ext uri="{FF2B5EF4-FFF2-40B4-BE49-F238E27FC236}">
                  <a16:creationId xmlns:a16="http://schemas.microsoft.com/office/drawing/2014/main" id="{822F9517-3289-4E82-99CF-EFEEFBFDE820}"/>
                </a:ext>
              </a:extLst>
            </p:cNvPr>
            <p:cNvSpPr/>
            <p:nvPr/>
          </p:nvSpPr>
          <p:spPr>
            <a:xfrm>
              <a:off x="5156673" y="3870036"/>
              <a:ext cx="1170236" cy="1560946"/>
            </a:xfrm>
            <a:custGeom>
              <a:avLst/>
              <a:gdLst>
                <a:gd name="connsiteX0" fmla="*/ 80345 w 1170236"/>
                <a:gd name="connsiteY0" fmla="*/ 0 h 1560946"/>
                <a:gd name="connsiteX1" fmla="*/ 71109 w 1170236"/>
                <a:gd name="connsiteY1" fmla="*/ 55419 h 1560946"/>
                <a:gd name="connsiteX2" fmla="*/ 34163 w 1170236"/>
                <a:gd name="connsiteY2" fmla="*/ 157019 h 1560946"/>
                <a:gd name="connsiteX3" fmla="*/ 15691 w 1170236"/>
                <a:gd name="connsiteY3" fmla="*/ 184728 h 1560946"/>
                <a:gd name="connsiteX4" fmla="*/ 15691 w 1170236"/>
                <a:gd name="connsiteY4" fmla="*/ 554182 h 1560946"/>
                <a:gd name="connsiteX5" fmla="*/ 24927 w 1170236"/>
                <a:gd name="connsiteY5" fmla="*/ 581891 h 1560946"/>
                <a:gd name="connsiteX6" fmla="*/ 43400 w 1170236"/>
                <a:gd name="connsiteY6" fmla="*/ 609600 h 1560946"/>
                <a:gd name="connsiteX7" fmla="*/ 89582 w 1170236"/>
                <a:gd name="connsiteY7" fmla="*/ 692728 h 1560946"/>
                <a:gd name="connsiteX8" fmla="*/ 108054 w 1170236"/>
                <a:gd name="connsiteY8" fmla="*/ 720437 h 1560946"/>
                <a:gd name="connsiteX9" fmla="*/ 126527 w 1170236"/>
                <a:gd name="connsiteY9" fmla="*/ 757382 h 1560946"/>
                <a:gd name="connsiteX10" fmla="*/ 154236 w 1170236"/>
                <a:gd name="connsiteY10" fmla="*/ 794328 h 1560946"/>
                <a:gd name="connsiteX11" fmla="*/ 172709 w 1170236"/>
                <a:gd name="connsiteY11" fmla="*/ 831273 h 1560946"/>
                <a:gd name="connsiteX12" fmla="*/ 209654 w 1170236"/>
                <a:gd name="connsiteY12" fmla="*/ 886691 h 1560946"/>
                <a:gd name="connsiteX13" fmla="*/ 228127 w 1170236"/>
                <a:gd name="connsiteY13" fmla="*/ 914400 h 1560946"/>
                <a:gd name="connsiteX14" fmla="*/ 255836 w 1170236"/>
                <a:gd name="connsiteY14" fmla="*/ 942109 h 1560946"/>
                <a:gd name="connsiteX15" fmla="*/ 274309 w 1170236"/>
                <a:gd name="connsiteY15" fmla="*/ 979055 h 1560946"/>
                <a:gd name="connsiteX16" fmla="*/ 366672 w 1170236"/>
                <a:gd name="connsiteY16" fmla="*/ 1062182 h 1560946"/>
                <a:gd name="connsiteX17" fmla="*/ 412854 w 1170236"/>
                <a:gd name="connsiteY17" fmla="*/ 1117600 h 1560946"/>
                <a:gd name="connsiteX18" fmla="*/ 468272 w 1170236"/>
                <a:gd name="connsiteY18" fmla="*/ 1154546 h 1560946"/>
                <a:gd name="connsiteX19" fmla="*/ 505218 w 1170236"/>
                <a:gd name="connsiteY19" fmla="*/ 1182255 h 1560946"/>
                <a:gd name="connsiteX20" fmla="*/ 523691 w 1170236"/>
                <a:gd name="connsiteY20" fmla="*/ 1209964 h 1560946"/>
                <a:gd name="connsiteX21" fmla="*/ 551400 w 1170236"/>
                <a:gd name="connsiteY21" fmla="*/ 1219200 h 1560946"/>
                <a:gd name="connsiteX22" fmla="*/ 616054 w 1170236"/>
                <a:gd name="connsiteY22" fmla="*/ 1246909 h 1560946"/>
                <a:gd name="connsiteX23" fmla="*/ 680709 w 1170236"/>
                <a:gd name="connsiteY23" fmla="*/ 1283855 h 1560946"/>
                <a:gd name="connsiteX24" fmla="*/ 708418 w 1170236"/>
                <a:gd name="connsiteY24" fmla="*/ 1302328 h 1560946"/>
                <a:gd name="connsiteX25" fmla="*/ 763836 w 1170236"/>
                <a:gd name="connsiteY25" fmla="*/ 1320800 h 1560946"/>
                <a:gd name="connsiteX26" fmla="*/ 819254 w 1170236"/>
                <a:gd name="connsiteY26" fmla="*/ 1357746 h 1560946"/>
                <a:gd name="connsiteX27" fmla="*/ 846963 w 1170236"/>
                <a:gd name="connsiteY27" fmla="*/ 1366982 h 1560946"/>
                <a:gd name="connsiteX28" fmla="*/ 883909 w 1170236"/>
                <a:gd name="connsiteY28" fmla="*/ 1376219 h 1560946"/>
                <a:gd name="connsiteX29" fmla="*/ 920854 w 1170236"/>
                <a:gd name="connsiteY29" fmla="*/ 1394691 h 1560946"/>
                <a:gd name="connsiteX30" fmla="*/ 976272 w 1170236"/>
                <a:gd name="connsiteY30" fmla="*/ 1431637 h 1560946"/>
                <a:gd name="connsiteX31" fmla="*/ 1003982 w 1170236"/>
                <a:gd name="connsiteY31" fmla="*/ 1450109 h 1560946"/>
                <a:gd name="connsiteX32" fmla="*/ 1031691 w 1170236"/>
                <a:gd name="connsiteY32" fmla="*/ 1468582 h 1560946"/>
                <a:gd name="connsiteX33" fmla="*/ 1077872 w 1170236"/>
                <a:gd name="connsiteY33" fmla="*/ 1487055 h 1560946"/>
                <a:gd name="connsiteX34" fmla="*/ 1105582 w 1170236"/>
                <a:gd name="connsiteY34" fmla="*/ 1514764 h 1560946"/>
                <a:gd name="connsiteX35" fmla="*/ 1170236 w 1170236"/>
                <a:gd name="connsiteY35" fmla="*/ 1560946 h 156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70236" h="1560946">
                  <a:moveTo>
                    <a:pt x="80345" y="0"/>
                  </a:moveTo>
                  <a:cubicBezTo>
                    <a:pt x="77266" y="18473"/>
                    <a:pt x="75651" y="37250"/>
                    <a:pt x="71109" y="55419"/>
                  </a:cubicBezTo>
                  <a:cubicBezTo>
                    <a:pt x="66798" y="72662"/>
                    <a:pt x="43345" y="138656"/>
                    <a:pt x="34163" y="157019"/>
                  </a:cubicBezTo>
                  <a:cubicBezTo>
                    <a:pt x="29199" y="166948"/>
                    <a:pt x="21848" y="175492"/>
                    <a:pt x="15691" y="184728"/>
                  </a:cubicBezTo>
                  <a:cubicBezTo>
                    <a:pt x="-9657" y="336802"/>
                    <a:pt x="-288" y="258573"/>
                    <a:pt x="15691" y="554182"/>
                  </a:cubicBezTo>
                  <a:cubicBezTo>
                    <a:pt x="16217" y="563904"/>
                    <a:pt x="20573" y="573183"/>
                    <a:pt x="24927" y="581891"/>
                  </a:cubicBezTo>
                  <a:cubicBezTo>
                    <a:pt x="29891" y="591820"/>
                    <a:pt x="37242" y="600364"/>
                    <a:pt x="43400" y="609600"/>
                  </a:cubicBezTo>
                  <a:cubicBezTo>
                    <a:pt x="59657" y="658372"/>
                    <a:pt x="47235" y="629207"/>
                    <a:pt x="89582" y="692728"/>
                  </a:cubicBezTo>
                  <a:cubicBezTo>
                    <a:pt x="95739" y="701964"/>
                    <a:pt x="103090" y="710508"/>
                    <a:pt x="108054" y="720437"/>
                  </a:cubicBezTo>
                  <a:cubicBezTo>
                    <a:pt x="114212" y="732752"/>
                    <a:pt x="119230" y="745706"/>
                    <a:pt x="126527" y="757382"/>
                  </a:cubicBezTo>
                  <a:cubicBezTo>
                    <a:pt x="134686" y="770436"/>
                    <a:pt x="146077" y="781274"/>
                    <a:pt x="154236" y="794328"/>
                  </a:cubicBezTo>
                  <a:cubicBezTo>
                    <a:pt x="161533" y="806004"/>
                    <a:pt x="165625" y="819466"/>
                    <a:pt x="172709" y="831273"/>
                  </a:cubicBezTo>
                  <a:cubicBezTo>
                    <a:pt x="184132" y="850310"/>
                    <a:pt x="197339" y="868218"/>
                    <a:pt x="209654" y="886691"/>
                  </a:cubicBezTo>
                  <a:cubicBezTo>
                    <a:pt x="215812" y="895927"/>
                    <a:pt x="220278" y="906551"/>
                    <a:pt x="228127" y="914400"/>
                  </a:cubicBezTo>
                  <a:cubicBezTo>
                    <a:pt x="237363" y="923636"/>
                    <a:pt x="248244" y="931480"/>
                    <a:pt x="255836" y="942109"/>
                  </a:cubicBezTo>
                  <a:cubicBezTo>
                    <a:pt x="263839" y="953313"/>
                    <a:pt x="265708" y="968303"/>
                    <a:pt x="274309" y="979055"/>
                  </a:cubicBezTo>
                  <a:cubicBezTo>
                    <a:pt x="372471" y="1101757"/>
                    <a:pt x="290055" y="985565"/>
                    <a:pt x="366672" y="1062182"/>
                  </a:cubicBezTo>
                  <a:cubicBezTo>
                    <a:pt x="420038" y="1115548"/>
                    <a:pt x="344764" y="1064640"/>
                    <a:pt x="412854" y="1117600"/>
                  </a:cubicBezTo>
                  <a:cubicBezTo>
                    <a:pt x="430379" y="1131230"/>
                    <a:pt x="450511" y="1141225"/>
                    <a:pt x="468272" y="1154546"/>
                  </a:cubicBezTo>
                  <a:cubicBezTo>
                    <a:pt x="480587" y="1163782"/>
                    <a:pt x="494333" y="1171370"/>
                    <a:pt x="505218" y="1182255"/>
                  </a:cubicBezTo>
                  <a:cubicBezTo>
                    <a:pt x="513067" y="1190104"/>
                    <a:pt x="515023" y="1203029"/>
                    <a:pt x="523691" y="1209964"/>
                  </a:cubicBezTo>
                  <a:cubicBezTo>
                    <a:pt x="531294" y="1216046"/>
                    <a:pt x="542451" y="1215365"/>
                    <a:pt x="551400" y="1219200"/>
                  </a:cubicBezTo>
                  <a:cubicBezTo>
                    <a:pt x="631293" y="1253440"/>
                    <a:pt x="551071" y="1225249"/>
                    <a:pt x="616054" y="1246909"/>
                  </a:cubicBezTo>
                  <a:cubicBezTo>
                    <a:pt x="668694" y="1299551"/>
                    <a:pt x="615585" y="1255945"/>
                    <a:pt x="680709" y="1283855"/>
                  </a:cubicBezTo>
                  <a:cubicBezTo>
                    <a:pt x="690912" y="1288228"/>
                    <a:pt x="698274" y="1297820"/>
                    <a:pt x="708418" y="1302328"/>
                  </a:cubicBezTo>
                  <a:cubicBezTo>
                    <a:pt x="726212" y="1310236"/>
                    <a:pt x="763836" y="1320800"/>
                    <a:pt x="763836" y="1320800"/>
                  </a:cubicBezTo>
                  <a:cubicBezTo>
                    <a:pt x="782309" y="1333115"/>
                    <a:pt x="798192" y="1350725"/>
                    <a:pt x="819254" y="1357746"/>
                  </a:cubicBezTo>
                  <a:cubicBezTo>
                    <a:pt x="828490" y="1360825"/>
                    <a:pt x="837602" y="1364307"/>
                    <a:pt x="846963" y="1366982"/>
                  </a:cubicBezTo>
                  <a:cubicBezTo>
                    <a:pt x="859169" y="1370469"/>
                    <a:pt x="872023" y="1371762"/>
                    <a:pt x="883909" y="1376219"/>
                  </a:cubicBezTo>
                  <a:cubicBezTo>
                    <a:pt x="896801" y="1381053"/>
                    <a:pt x="909048" y="1387607"/>
                    <a:pt x="920854" y="1394691"/>
                  </a:cubicBezTo>
                  <a:cubicBezTo>
                    <a:pt x="939892" y="1406114"/>
                    <a:pt x="957799" y="1419322"/>
                    <a:pt x="976272" y="1431637"/>
                  </a:cubicBezTo>
                  <a:lnTo>
                    <a:pt x="1003982" y="1450109"/>
                  </a:lnTo>
                  <a:cubicBezTo>
                    <a:pt x="1013218" y="1456266"/>
                    <a:pt x="1021384" y="1464459"/>
                    <a:pt x="1031691" y="1468582"/>
                  </a:cubicBezTo>
                  <a:lnTo>
                    <a:pt x="1077872" y="1487055"/>
                  </a:lnTo>
                  <a:cubicBezTo>
                    <a:pt x="1087109" y="1496291"/>
                    <a:pt x="1095132" y="1506927"/>
                    <a:pt x="1105582" y="1514764"/>
                  </a:cubicBezTo>
                  <a:cubicBezTo>
                    <a:pt x="1191416" y="1579139"/>
                    <a:pt x="1123456" y="1514166"/>
                    <a:pt x="1170236" y="1560946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09" name="Freeform: Shape 71708">
              <a:extLst>
                <a:ext uri="{FF2B5EF4-FFF2-40B4-BE49-F238E27FC236}">
                  <a16:creationId xmlns:a16="http://schemas.microsoft.com/office/drawing/2014/main" id="{5ED8790E-5FB8-4785-AB58-343B5DDE4AA3}"/>
                </a:ext>
              </a:extLst>
            </p:cNvPr>
            <p:cNvSpPr/>
            <p:nvPr/>
          </p:nvSpPr>
          <p:spPr>
            <a:xfrm>
              <a:off x="6604000" y="4710545"/>
              <a:ext cx="1366982" cy="1136073"/>
            </a:xfrm>
            <a:custGeom>
              <a:avLst/>
              <a:gdLst>
                <a:gd name="connsiteX0" fmla="*/ 1052945 w 1366982"/>
                <a:gd name="connsiteY0" fmla="*/ 0 h 1136073"/>
                <a:gd name="connsiteX1" fmla="*/ 1099127 w 1366982"/>
                <a:gd name="connsiteY1" fmla="*/ 36946 h 1136073"/>
                <a:gd name="connsiteX2" fmla="*/ 1117600 w 1366982"/>
                <a:gd name="connsiteY2" fmla="*/ 64655 h 1136073"/>
                <a:gd name="connsiteX3" fmla="*/ 1145309 w 1366982"/>
                <a:gd name="connsiteY3" fmla="*/ 83128 h 1136073"/>
                <a:gd name="connsiteX4" fmla="*/ 1182255 w 1366982"/>
                <a:gd name="connsiteY4" fmla="*/ 110837 h 1136073"/>
                <a:gd name="connsiteX5" fmla="*/ 1228436 w 1366982"/>
                <a:gd name="connsiteY5" fmla="*/ 166255 h 1136073"/>
                <a:gd name="connsiteX6" fmla="*/ 1246909 w 1366982"/>
                <a:gd name="connsiteY6" fmla="*/ 193964 h 1136073"/>
                <a:gd name="connsiteX7" fmla="*/ 1274618 w 1366982"/>
                <a:gd name="connsiteY7" fmla="*/ 221673 h 1136073"/>
                <a:gd name="connsiteX8" fmla="*/ 1293091 w 1366982"/>
                <a:gd name="connsiteY8" fmla="*/ 258619 h 1136073"/>
                <a:gd name="connsiteX9" fmla="*/ 1311564 w 1366982"/>
                <a:gd name="connsiteY9" fmla="*/ 286328 h 1136073"/>
                <a:gd name="connsiteX10" fmla="*/ 1348509 w 1366982"/>
                <a:gd name="connsiteY10" fmla="*/ 360219 h 1136073"/>
                <a:gd name="connsiteX11" fmla="*/ 1366982 w 1366982"/>
                <a:gd name="connsiteY11" fmla="*/ 415637 h 1136073"/>
                <a:gd name="connsiteX12" fmla="*/ 1357745 w 1366982"/>
                <a:gd name="connsiteY12" fmla="*/ 655782 h 1136073"/>
                <a:gd name="connsiteX13" fmla="*/ 1348509 w 1366982"/>
                <a:gd name="connsiteY13" fmla="*/ 692728 h 1136073"/>
                <a:gd name="connsiteX14" fmla="*/ 1302327 w 1366982"/>
                <a:gd name="connsiteY14" fmla="*/ 748146 h 1136073"/>
                <a:gd name="connsiteX15" fmla="*/ 1265382 w 1366982"/>
                <a:gd name="connsiteY15" fmla="*/ 803564 h 1136073"/>
                <a:gd name="connsiteX16" fmla="*/ 1246909 w 1366982"/>
                <a:gd name="connsiteY16" fmla="*/ 831273 h 1136073"/>
                <a:gd name="connsiteX17" fmla="*/ 1228436 w 1366982"/>
                <a:gd name="connsiteY17" fmla="*/ 858982 h 1136073"/>
                <a:gd name="connsiteX18" fmla="*/ 1200727 w 1366982"/>
                <a:gd name="connsiteY18" fmla="*/ 886691 h 1136073"/>
                <a:gd name="connsiteX19" fmla="*/ 1154545 w 1366982"/>
                <a:gd name="connsiteY19" fmla="*/ 932873 h 1136073"/>
                <a:gd name="connsiteX20" fmla="*/ 1080655 w 1366982"/>
                <a:gd name="connsiteY20" fmla="*/ 997528 h 1136073"/>
                <a:gd name="connsiteX21" fmla="*/ 1025236 w 1366982"/>
                <a:gd name="connsiteY21" fmla="*/ 1034473 h 1136073"/>
                <a:gd name="connsiteX22" fmla="*/ 969818 w 1366982"/>
                <a:gd name="connsiteY22" fmla="*/ 1071419 h 1136073"/>
                <a:gd name="connsiteX23" fmla="*/ 942109 w 1366982"/>
                <a:gd name="connsiteY23" fmla="*/ 1089891 h 1136073"/>
                <a:gd name="connsiteX24" fmla="*/ 877455 w 1366982"/>
                <a:gd name="connsiteY24" fmla="*/ 1108364 h 1136073"/>
                <a:gd name="connsiteX25" fmla="*/ 822036 w 1366982"/>
                <a:gd name="connsiteY25" fmla="*/ 1126837 h 1136073"/>
                <a:gd name="connsiteX26" fmla="*/ 701964 w 1366982"/>
                <a:gd name="connsiteY26" fmla="*/ 1136073 h 1136073"/>
                <a:gd name="connsiteX27" fmla="*/ 332509 w 1366982"/>
                <a:gd name="connsiteY27" fmla="*/ 1126837 h 1136073"/>
                <a:gd name="connsiteX28" fmla="*/ 304800 w 1366982"/>
                <a:gd name="connsiteY28" fmla="*/ 1108364 h 1136073"/>
                <a:gd name="connsiteX29" fmla="*/ 249382 w 1366982"/>
                <a:gd name="connsiteY29" fmla="*/ 1089891 h 1136073"/>
                <a:gd name="connsiteX30" fmla="*/ 193964 w 1366982"/>
                <a:gd name="connsiteY30" fmla="*/ 1062182 h 1136073"/>
                <a:gd name="connsiteX31" fmla="*/ 138545 w 1366982"/>
                <a:gd name="connsiteY31" fmla="*/ 1025237 h 1136073"/>
                <a:gd name="connsiteX32" fmla="*/ 101600 w 1366982"/>
                <a:gd name="connsiteY32" fmla="*/ 1006764 h 1136073"/>
                <a:gd name="connsiteX33" fmla="*/ 73891 w 1366982"/>
                <a:gd name="connsiteY33" fmla="*/ 979055 h 1136073"/>
                <a:gd name="connsiteX34" fmla="*/ 46182 w 1366982"/>
                <a:gd name="connsiteY34" fmla="*/ 960582 h 1136073"/>
                <a:gd name="connsiteX35" fmla="*/ 0 w 1366982"/>
                <a:gd name="connsiteY35" fmla="*/ 942110 h 113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66982" h="1136073">
                  <a:moveTo>
                    <a:pt x="1052945" y="0"/>
                  </a:moveTo>
                  <a:cubicBezTo>
                    <a:pt x="1068339" y="12315"/>
                    <a:pt x="1085187" y="23006"/>
                    <a:pt x="1099127" y="36946"/>
                  </a:cubicBezTo>
                  <a:cubicBezTo>
                    <a:pt x="1106976" y="44795"/>
                    <a:pt x="1109751" y="56806"/>
                    <a:pt x="1117600" y="64655"/>
                  </a:cubicBezTo>
                  <a:cubicBezTo>
                    <a:pt x="1125449" y="72504"/>
                    <a:pt x="1136276" y="76676"/>
                    <a:pt x="1145309" y="83128"/>
                  </a:cubicBezTo>
                  <a:cubicBezTo>
                    <a:pt x="1157836" y="92076"/>
                    <a:pt x="1169940" y="101601"/>
                    <a:pt x="1182255" y="110837"/>
                  </a:cubicBezTo>
                  <a:cubicBezTo>
                    <a:pt x="1228113" y="179626"/>
                    <a:pt x="1169178" y="95146"/>
                    <a:pt x="1228436" y="166255"/>
                  </a:cubicBezTo>
                  <a:cubicBezTo>
                    <a:pt x="1235543" y="174783"/>
                    <a:pt x="1239802" y="185436"/>
                    <a:pt x="1246909" y="193964"/>
                  </a:cubicBezTo>
                  <a:cubicBezTo>
                    <a:pt x="1255271" y="203999"/>
                    <a:pt x="1267026" y="211044"/>
                    <a:pt x="1274618" y="221673"/>
                  </a:cubicBezTo>
                  <a:cubicBezTo>
                    <a:pt x="1282621" y="232877"/>
                    <a:pt x="1286260" y="246664"/>
                    <a:pt x="1293091" y="258619"/>
                  </a:cubicBezTo>
                  <a:cubicBezTo>
                    <a:pt x="1298599" y="268257"/>
                    <a:pt x="1306248" y="276583"/>
                    <a:pt x="1311564" y="286328"/>
                  </a:cubicBezTo>
                  <a:cubicBezTo>
                    <a:pt x="1324750" y="310503"/>
                    <a:pt x="1339801" y="334095"/>
                    <a:pt x="1348509" y="360219"/>
                  </a:cubicBezTo>
                  <a:lnTo>
                    <a:pt x="1366982" y="415637"/>
                  </a:lnTo>
                  <a:cubicBezTo>
                    <a:pt x="1363903" y="495685"/>
                    <a:pt x="1363074" y="575852"/>
                    <a:pt x="1357745" y="655782"/>
                  </a:cubicBezTo>
                  <a:cubicBezTo>
                    <a:pt x="1356901" y="668448"/>
                    <a:pt x="1353509" y="681060"/>
                    <a:pt x="1348509" y="692728"/>
                  </a:cubicBezTo>
                  <a:cubicBezTo>
                    <a:pt x="1335008" y="724231"/>
                    <a:pt x="1323509" y="720911"/>
                    <a:pt x="1302327" y="748146"/>
                  </a:cubicBezTo>
                  <a:cubicBezTo>
                    <a:pt x="1288697" y="765671"/>
                    <a:pt x="1277697" y="785091"/>
                    <a:pt x="1265382" y="803564"/>
                  </a:cubicBezTo>
                  <a:lnTo>
                    <a:pt x="1246909" y="831273"/>
                  </a:lnTo>
                  <a:cubicBezTo>
                    <a:pt x="1240751" y="840509"/>
                    <a:pt x="1236285" y="851133"/>
                    <a:pt x="1228436" y="858982"/>
                  </a:cubicBezTo>
                  <a:cubicBezTo>
                    <a:pt x="1219200" y="868218"/>
                    <a:pt x="1209089" y="876656"/>
                    <a:pt x="1200727" y="886691"/>
                  </a:cubicBezTo>
                  <a:cubicBezTo>
                    <a:pt x="1162242" y="932873"/>
                    <a:pt x="1205347" y="899006"/>
                    <a:pt x="1154545" y="932873"/>
                  </a:cubicBezTo>
                  <a:cubicBezTo>
                    <a:pt x="1102214" y="1011372"/>
                    <a:pt x="1188398" y="889789"/>
                    <a:pt x="1080655" y="997528"/>
                  </a:cubicBezTo>
                  <a:cubicBezTo>
                    <a:pt x="1046061" y="1032121"/>
                    <a:pt x="1065337" y="1021106"/>
                    <a:pt x="1025236" y="1034473"/>
                  </a:cubicBezTo>
                  <a:lnTo>
                    <a:pt x="969818" y="1071419"/>
                  </a:lnTo>
                  <a:cubicBezTo>
                    <a:pt x="960582" y="1077576"/>
                    <a:pt x="952640" y="1086380"/>
                    <a:pt x="942109" y="1089891"/>
                  </a:cubicBezTo>
                  <a:cubicBezTo>
                    <a:pt x="849024" y="1120922"/>
                    <a:pt x="993383" y="1073586"/>
                    <a:pt x="877455" y="1108364"/>
                  </a:cubicBezTo>
                  <a:cubicBezTo>
                    <a:pt x="858804" y="1113959"/>
                    <a:pt x="841451" y="1125344"/>
                    <a:pt x="822036" y="1126837"/>
                  </a:cubicBezTo>
                  <a:lnTo>
                    <a:pt x="701964" y="1136073"/>
                  </a:lnTo>
                  <a:cubicBezTo>
                    <a:pt x="578812" y="1132994"/>
                    <a:pt x="455400" y="1135411"/>
                    <a:pt x="332509" y="1126837"/>
                  </a:cubicBezTo>
                  <a:cubicBezTo>
                    <a:pt x="321435" y="1126064"/>
                    <a:pt x="314944" y="1112873"/>
                    <a:pt x="304800" y="1108364"/>
                  </a:cubicBezTo>
                  <a:cubicBezTo>
                    <a:pt x="287006" y="1100456"/>
                    <a:pt x="265584" y="1100692"/>
                    <a:pt x="249382" y="1089891"/>
                  </a:cubicBezTo>
                  <a:cubicBezTo>
                    <a:pt x="126367" y="1007884"/>
                    <a:pt x="308689" y="1125918"/>
                    <a:pt x="193964" y="1062182"/>
                  </a:cubicBezTo>
                  <a:cubicBezTo>
                    <a:pt x="174556" y="1051400"/>
                    <a:pt x="158403" y="1035166"/>
                    <a:pt x="138545" y="1025237"/>
                  </a:cubicBezTo>
                  <a:cubicBezTo>
                    <a:pt x="126230" y="1019079"/>
                    <a:pt x="112804" y="1014767"/>
                    <a:pt x="101600" y="1006764"/>
                  </a:cubicBezTo>
                  <a:cubicBezTo>
                    <a:pt x="90971" y="999172"/>
                    <a:pt x="83926" y="987417"/>
                    <a:pt x="73891" y="979055"/>
                  </a:cubicBezTo>
                  <a:cubicBezTo>
                    <a:pt x="65363" y="971948"/>
                    <a:pt x="55820" y="966089"/>
                    <a:pt x="46182" y="960582"/>
                  </a:cubicBezTo>
                  <a:cubicBezTo>
                    <a:pt x="11446" y="940733"/>
                    <a:pt x="21895" y="942110"/>
                    <a:pt x="0" y="94211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10" name="Freeform: Shape 71709">
              <a:extLst>
                <a:ext uri="{FF2B5EF4-FFF2-40B4-BE49-F238E27FC236}">
                  <a16:creationId xmlns:a16="http://schemas.microsoft.com/office/drawing/2014/main" id="{42FDE63A-8936-4E0D-946B-D77E03C7C0B6}"/>
                </a:ext>
              </a:extLst>
            </p:cNvPr>
            <p:cNvSpPr/>
            <p:nvPr/>
          </p:nvSpPr>
          <p:spPr>
            <a:xfrm>
              <a:off x="6631709" y="4765964"/>
              <a:ext cx="628073" cy="711249"/>
            </a:xfrm>
            <a:custGeom>
              <a:avLst/>
              <a:gdLst>
                <a:gd name="connsiteX0" fmla="*/ 628073 w 628073"/>
                <a:gd name="connsiteY0" fmla="*/ 0 h 711249"/>
                <a:gd name="connsiteX1" fmla="*/ 609600 w 628073"/>
                <a:gd name="connsiteY1" fmla="*/ 46181 h 711249"/>
                <a:gd name="connsiteX2" fmla="*/ 591127 w 628073"/>
                <a:gd name="connsiteY2" fmla="*/ 73891 h 711249"/>
                <a:gd name="connsiteX3" fmla="*/ 581891 w 628073"/>
                <a:gd name="connsiteY3" fmla="*/ 101600 h 711249"/>
                <a:gd name="connsiteX4" fmla="*/ 544946 w 628073"/>
                <a:gd name="connsiteY4" fmla="*/ 157018 h 711249"/>
                <a:gd name="connsiteX5" fmla="*/ 535709 w 628073"/>
                <a:gd name="connsiteY5" fmla="*/ 184727 h 711249"/>
                <a:gd name="connsiteX6" fmla="*/ 498764 w 628073"/>
                <a:gd name="connsiteY6" fmla="*/ 240145 h 711249"/>
                <a:gd name="connsiteX7" fmla="*/ 471055 w 628073"/>
                <a:gd name="connsiteY7" fmla="*/ 295563 h 711249"/>
                <a:gd name="connsiteX8" fmla="*/ 461818 w 628073"/>
                <a:gd name="connsiteY8" fmla="*/ 323272 h 711249"/>
                <a:gd name="connsiteX9" fmla="*/ 424873 w 628073"/>
                <a:gd name="connsiteY9" fmla="*/ 378691 h 711249"/>
                <a:gd name="connsiteX10" fmla="*/ 378691 w 628073"/>
                <a:gd name="connsiteY10" fmla="*/ 434109 h 711249"/>
                <a:gd name="connsiteX11" fmla="*/ 360218 w 628073"/>
                <a:gd name="connsiteY11" fmla="*/ 471054 h 711249"/>
                <a:gd name="connsiteX12" fmla="*/ 332509 w 628073"/>
                <a:gd name="connsiteY12" fmla="*/ 508000 h 711249"/>
                <a:gd name="connsiteX13" fmla="*/ 295564 w 628073"/>
                <a:gd name="connsiteY13" fmla="*/ 563418 h 711249"/>
                <a:gd name="connsiteX14" fmla="*/ 277091 w 628073"/>
                <a:gd name="connsiteY14" fmla="*/ 591127 h 711249"/>
                <a:gd name="connsiteX15" fmla="*/ 258618 w 628073"/>
                <a:gd name="connsiteY15" fmla="*/ 618836 h 711249"/>
                <a:gd name="connsiteX16" fmla="*/ 230909 w 628073"/>
                <a:gd name="connsiteY16" fmla="*/ 628072 h 711249"/>
                <a:gd name="connsiteX17" fmla="*/ 147782 w 628073"/>
                <a:gd name="connsiteY17" fmla="*/ 665018 h 711249"/>
                <a:gd name="connsiteX18" fmla="*/ 73891 w 628073"/>
                <a:gd name="connsiteY18" fmla="*/ 692727 h 711249"/>
                <a:gd name="connsiteX19" fmla="*/ 0 w 628073"/>
                <a:gd name="connsiteY19" fmla="*/ 711200 h 71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073" h="711249">
                  <a:moveTo>
                    <a:pt x="628073" y="0"/>
                  </a:moveTo>
                  <a:cubicBezTo>
                    <a:pt x="621915" y="15394"/>
                    <a:pt x="617015" y="31352"/>
                    <a:pt x="609600" y="46181"/>
                  </a:cubicBezTo>
                  <a:cubicBezTo>
                    <a:pt x="604635" y="56110"/>
                    <a:pt x="596091" y="63962"/>
                    <a:pt x="591127" y="73891"/>
                  </a:cubicBezTo>
                  <a:cubicBezTo>
                    <a:pt x="586773" y="82599"/>
                    <a:pt x="586619" y="93089"/>
                    <a:pt x="581891" y="101600"/>
                  </a:cubicBezTo>
                  <a:cubicBezTo>
                    <a:pt x="571109" y="121008"/>
                    <a:pt x="551967" y="135956"/>
                    <a:pt x="544946" y="157018"/>
                  </a:cubicBezTo>
                  <a:cubicBezTo>
                    <a:pt x="541867" y="166254"/>
                    <a:pt x="540437" y="176216"/>
                    <a:pt x="535709" y="184727"/>
                  </a:cubicBezTo>
                  <a:cubicBezTo>
                    <a:pt x="524927" y="204134"/>
                    <a:pt x="505785" y="219083"/>
                    <a:pt x="498764" y="240145"/>
                  </a:cubicBezTo>
                  <a:cubicBezTo>
                    <a:pt x="475546" y="309793"/>
                    <a:pt x="506865" y="223943"/>
                    <a:pt x="471055" y="295563"/>
                  </a:cubicBezTo>
                  <a:cubicBezTo>
                    <a:pt x="466701" y="304271"/>
                    <a:pt x="466546" y="314761"/>
                    <a:pt x="461818" y="323272"/>
                  </a:cubicBezTo>
                  <a:cubicBezTo>
                    <a:pt x="451036" y="342680"/>
                    <a:pt x="440572" y="362992"/>
                    <a:pt x="424873" y="378691"/>
                  </a:cubicBezTo>
                  <a:cubicBezTo>
                    <a:pt x="399402" y="404162"/>
                    <a:pt x="395837" y="404105"/>
                    <a:pt x="378691" y="434109"/>
                  </a:cubicBezTo>
                  <a:cubicBezTo>
                    <a:pt x="371860" y="446063"/>
                    <a:pt x="367515" y="459378"/>
                    <a:pt x="360218" y="471054"/>
                  </a:cubicBezTo>
                  <a:cubicBezTo>
                    <a:pt x="352059" y="484108"/>
                    <a:pt x="341337" y="495389"/>
                    <a:pt x="332509" y="508000"/>
                  </a:cubicBezTo>
                  <a:cubicBezTo>
                    <a:pt x="319777" y="526188"/>
                    <a:pt x="307879" y="544945"/>
                    <a:pt x="295564" y="563418"/>
                  </a:cubicBezTo>
                  <a:lnTo>
                    <a:pt x="277091" y="591127"/>
                  </a:lnTo>
                  <a:cubicBezTo>
                    <a:pt x="270933" y="600363"/>
                    <a:pt x="269149" y="615326"/>
                    <a:pt x="258618" y="618836"/>
                  </a:cubicBezTo>
                  <a:lnTo>
                    <a:pt x="230909" y="628072"/>
                  </a:lnTo>
                  <a:cubicBezTo>
                    <a:pt x="149406" y="682409"/>
                    <a:pt x="279673" y="599072"/>
                    <a:pt x="147782" y="665018"/>
                  </a:cubicBezTo>
                  <a:cubicBezTo>
                    <a:pt x="85839" y="695989"/>
                    <a:pt x="136772" y="673863"/>
                    <a:pt x="73891" y="692727"/>
                  </a:cubicBezTo>
                  <a:cubicBezTo>
                    <a:pt x="5824" y="713147"/>
                    <a:pt x="40098" y="711200"/>
                    <a:pt x="0" y="7112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711" name="Freeform: Shape 71710">
              <a:extLst>
                <a:ext uri="{FF2B5EF4-FFF2-40B4-BE49-F238E27FC236}">
                  <a16:creationId xmlns:a16="http://schemas.microsoft.com/office/drawing/2014/main" id="{B61874A1-B221-448B-9C52-529F59FCEF3E}"/>
                </a:ext>
              </a:extLst>
            </p:cNvPr>
            <p:cNvSpPr/>
            <p:nvPr/>
          </p:nvSpPr>
          <p:spPr>
            <a:xfrm>
              <a:off x="6511636" y="3925455"/>
              <a:ext cx="166255" cy="1422400"/>
            </a:xfrm>
            <a:custGeom>
              <a:avLst/>
              <a:gdLst>
                <a:gd name="connsiteX0" fmla="*/ 166255 w 166255"/>
                <a:gd name="connsiteY0" fmla="*/ 0 h 1422400"/>
                <a:gd name="connsiteX1" fmla="*/ 166255 w 166255"/>
                <a:gd name="connsiteY1" fmla="*/ 905163 h 1422400"/>
                <a:gd name="connsiteX2" fmla="*/ 157019 w 166255"/>
                <a:gd name="connsiteY2" fmla="*/ 1228436 h 1422400"/>
                <a:gd name="connsiteX3" fmla="*/ 147782 w 166255"/>
                <a:gd name="connsiteY3" fmla="*/ 1256145 h 1422400"/>
                <a:gd name="connsiteX4" fmla="*/ 129309 w 166255"/>
                <a:gd name="connsiteY4" fmla="*/ 1293090 h 1422400"/>
                <a:gd name="connsiteX5" fmla="*/ 73891 w 166255"/>
                <a:gd name="connsiteY5" fmla="*/ 1348509 h 1422400"/>
                <a:gd name="connsiteX6" fmla="*/ 46182 w 166255"/>
                <a:gd name="connsiteY6" fmla="*/ 1376218 h 1422400"/>
                <a:gd name="connsiteX7" fmla="*/ 27709 w 166255"/>
                <a:gd name="connsiteY7" fmla="*/ 1403927 h 1422400"/>
                <a:gd name="connsiteX8" fmla="*/ 0 w 166255"/>
                <a:gd name="connsiteY8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5" h="1422400">
                  <a:moveTo>
                    <a:pt x="166255" y="0"/>
                  </a:moveTo>
                  <a:cubicBezTo>
                    <a:pt x="100348" y="329543"/>
                    <a:pt x="166255" y="-16542"/>
                    <a:pt x="166255" y="905163"/>
                  </a:cubicBezTo>
                  <a:cubicBezTo>
                    <a:pt x="166255" y="1012965"/>
                    <a:pt x="162685" y="1120783"/>
                    <a:pt x="157019" y="1228436"/>
                  </a:cubicBezTo>
                  <a:cubicBezTo>
                    <a:pt x="156507" y="1238159"/>
                    <a:pt x="151617" y="1247196"/>
                    <a:pt x="147782" y="1256145"/>
                  </a:cubicBezTo>
                  <a:cubicBezTo>
                    <a:pt x="142358" y="1268800"/>
                    <a:pt x="137910" y="1282338"/>
                    <a:pt x="129309" y="1293090"/>
                  </a:cubicBezTo>
                  <a:cubicBezTo>
                    <a:pt x="112989" y="1313490"/>
                    <a:pt x="92364" y="1330036"/>
                    <a:pt x="73891" y="1348509"/>
                  </a:cubicBezTo>
                  <a:cubicBezTo>
                    <a:pt x="64655" y="1357745"/>
                    <a:pt x="53428" y="1365350"/>
                    <a:pt x="46182" y="1376218"/>
                  </a:cubicBezTo>
                  <a:cubicBezTo>
                    <a:pt x="40024" y="1385454"/>
                    <a:pt x="35558" y="1396078"/>
                    <a:pt x="27709" y="1403927"/>
                  </a:cubicBezTo>
                  <a:cubicBezTo>
                    <a:pt x="19860" y="1411776"/>
                    <a:pt x="0" y="1422400"/>
                    <a:pt x="0" y="14224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526F62-1165-423A-8860-B1339AC1A0F2}"/>
                </a:ext>
              </a:extLst>
            </p:cNvPr>
            <p:cNvSpPr/>
            <p:nvPr/>
          </p:nvSpPr>
          <p:spPr>
            <a:xfrm>
              <a:off x="6317673" y="4830618"/>
              <a:ext cx="147782" cy="489527"/>
            </a:xfrm>
            <a:custGeom>
              <a:avLst/>
              <a:gdLst>
                <a:gd name="connsiteX0" fmla="*/ 0 w 147782"/>
                <a:gd name="connsiteY0" fmla="*/ 0 h 489527"/>
                <a:gd name="connsiteX1" fmla="*/ 46182 w 147782"/>
                <a:gd name="connsiteY1" fmla="*/ 18473 h 489527"/>
                <a:gd name="connsiteX2" fmla="*/ 83127 w 147782"/>
                <a:gd name="connsiteY2" fmla="*/ 73891 h 489527"/>
                <a:gd name="connsiteX3" fmla="*/ 101600 w 147782"/>
                <a:gd name="connsiteY3" fmla="*/ 101600 h 489527"/>
                <a:gd name="connsiteX4" fmla="*/ 110836 w 147782"/>
                <a:gd name="connsiteY4" fmla="*/ 157018 h 489527"/>
                <a:gd name="connsiteX5" fmla="*/ 129309 w 147782"/>
                <a:gd name="connsiteY5" fmla="*/ 221673 h 489527"/>
                <a:gd name="connsiteX6" fmla="*/ 147782 w 147782"/>
                <a:gd name="connsiteY6" fmla="*/ 295564 h 489527"/>
                <a:gd name="connsiteX7" fmla="*/ 138545 w 147782"/>
                <a:gd name="connsiteY7" fmla="*/ 434109 h 489527"/>
                <a:gd name="connsiteX8" fmla="*/ 129309 w 147782"/>
                <a:gd name="connsiteY8" fmla="*/ 489527 h 48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82" h="489527">
                  <a:moveTo>
                    <a:pt x="0" y="0"/>
                  </a:moveTo>
                  <a:cubicBezTo>
                    <a:pt x="15394" y="6158"/>
                    <a:pt x="32122" y="9686"/>
                    <a:pt x="46182" y="18473"/>
                  </a:cubicBezTo>
                  <a:cubicBezTo>
                    <a:pt x="84384" y="42350"/>
                    <a:pt x="67070" y="41778"/>
                    <a:pt x="83127" y="73891"/>
                  </a:cubicBezTo>
                  <a:cubicBezTo>
                    <a:pt x="88091" y="83820"/>
                    <a:pt x="95442" y="92364"/>
                    <a:pt x="101600" y="101600"/>
                  </a:cubicBezTo>
                  <a:cubicBezTo>
                    <a:pt x="104679" y="120073"/>
                    <a:pt x="107163" y="138654"/>
                    <a:pt x="110836" y="157018"/>
                  </a:cubicBezTo>
                  <a:cubicBezTo>
                    <a:pt x="128115" y="243418"/>
                    <a:pt x="111700" y="151236"/>
                    <a:pt x="129309" y="221673"/>
                  </a:cubicBezTo>
                  <a:lnTo>
                    <a:pt x="147782" y="295564"/>
                  </a:lnTo>
                  <a:cubicBezTo>
                    <a:pt x="144703" y="341746"/>
                    <a:pt x="143656" y="388108"/>
                    <a:pt x="138545" y="434109"/>
                  </a:cubicBezTo>
                  <a:cubicBezTo>
                    <a:pt x="126388" y="543517"/>
                    <a:pt x="129309" y="382888"/>
                    <a:pt x="129309" y="489527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AEAAD1-565E-493D-824C-77E8E0C61DC0}"/>
                </a:ext>
              </a:extLst>
            </p:cNvPr>
            <p:cNvSpPr/>
            <p:nvPr/>
          </p:nvSpPr>
          <p:spPr>
            <a:xfrm>
              <a:off x="5966691" y="4895273"/>
              <a:ext cx="314036" cy="461818"/>
            </a:xfrm>
            <a:custGeom>
              <a:avLst/>
              <a:gdLst>
                <a:gd name="connsiteX0" fmla="*/ 9236 w 314036"/>
                <a:gd name="connsiteY0" fmla="*/ 0 h 461818"/>
                <a:gd name="connsiteX1" fmla="*/ 0 w 314036"/>
                <a:gd name="connsiteY1" fmla="*/ 46182 h 461818"/>
                <a:gd name="connsiteX2" fmla="*/ 46182 w 314036"/>
                <a:gd name="connsiteY2" fmla="*/ 147782 h 461818"/>
                <a:gd name="connsiteX3" fmla="*/ 83127 w 314036"/>
                <a:gd name="connsiteY3" fmla="*/ 203200 h 461818"/>
                <a:gd name="connsiteX4" fmla="*/ 110836 w 314036"/>
                <a:gd name="connsiteY4" fmla="*/ 230909 h 461818"/>
                <a:gd name="connsiteX5" fmla="*/ 129309 w 314036"/>
                <a:gd name="connsiteY5" fmla="*/ 258618 h 461818"/>
                <a:gd name="connsiteX6" fmla="*/ 184727 w 314036"/>
                <a:gd name="connsiteY6" fmla="*/ 314036 h 461818"/>
                <a:gd name="connsiteX7" fmla="*/ 203200 w 314036"/>
                <a:gd name="connsiteY7" fmla="*/ 341745 h 461818"/>
                <a:gd name="connsiteX8" fmla="*/ 258618 w 314036"/>
                <a:gd name="connsiteY8" fmla="*/ 397163 h 461818"/>
                <a:gd name="connsiteX9" fmla="*/ 267854 w 314036"/>
                <a:gd name="connsiteY9" fmla="*/ 424872 h 461818"/>
                <a:gd name="connsiteX10" fmla="*/ 295564 w 314036"/>
                <a:gd name="connsiteY10" fmla="*/ 443345 h 461818"/>
                <a:gd name="connsiteX11" fmla="*/ 314036 w 314036"/>
                <a:gd name="connsiteY11" fmla="*/ 461818 h 46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036" h="461818">
                  <a:moveTo>
                    <a:pt x="9236" y="0"/>
                  </a:moveTo>
                  <a:cubicBezTo>
                    <a:pt x="6157" y="15394"/>
                    <a:pt x="0" y="30483"/>
                    <a:pt x="0" y="46182"/>
                  </a:cubicBezTo>
                  <a:cubicBezTo>
                    <a:pt x="0" y="93749"/>
                    <a:pt x="19748" y="108130"/>
                    <a:pt x="46182" y="147782"/>
                  </a:cubicBezTo>
                  <a:cubicBezTo>
                    <a:pt x="46185" y="147787"/>
                    <a:pt x="83123" y="203196"/>
                    <a:pt x="83127" y="203200"/>
                  </a:cubicBezTo>
                  <a:cubicBezTo>
                    <a:pt x="92363" y="212436"/>
                    <a:pt x="102474" y="220874"/>
                    <a:pt x="110836" y="230909"/>
                  </a:cubicBezTo>
                  <a:cubicBezTo>
                    <a:pt x="117943" y="239437"/>
                    <a:pt x="121934" y="250321"/>
                    <a:pt x="129309" y="258618"/>
                  </a:cubicBezTo>
                  <a:cubicBezTo>
                    <a:pt x="146665" y="278144"/>
                    <a:pt x="170236" y="292299"/>
                    <a:pt x="184727" y="314036"/>
                  </a:cubicBezTo>
                  <a:cubicBezTo>
                    <a:pt x="190885" y="323272"/>
                    <a:pt x="195825" y="333448"/>
                    <a:pt x="203200" y="341745"/>
                  </a:cubicBezTo>
                  <a:cubicBezTo>
                    <a:pt x="220556" y="361271"/>
                    <a:pt x="258618" y="397163"/>
                    <a:pt x="258618" y="397163"/>
                  </a:cubicBezTo>
                  <a:cubicBezTo>
                    <a:pt x="261697" y="406399"/>
                    <a:pt x="261772" y="417270"/>
                    <a:pt x="267854" y="424872"/>
                  </a:cubicBezTo>
                  <a:cubicBezTo>
                    <a:pt x="274789" y="433540"/>
                    <a:pt x="286896" y="436410"/>
                    <a:pt x="295564" y="443345"/>
                  </a:cubicBezTo>
                  <a:cubicBezTo>
                    <a:pt x="302364" y="448785"/>
                    <a:pt x="307879" y="455660"/>
                    <a:pt x="314036" y="461818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02983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2D2995-2610-415F-8E82-7F0B995EB199}"/>
              </a:ext>
            </a:extLst>
          </p:cNvPr>
          <p:cNvGrpSpPr/>
          <p:nvPr/>
        </p:nvGrpSpPr>
        <p:grpSpPr>
          <a:xfrm>
            <a:off x="736635" y="1774022"/>
            <a:ext cx="2206503" cy="2054314"/>
            <a:chOff x="872975" y="2566722"/>
            <a:chExt cx="2206503" cy="205431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3E95B9-40B0-4CEA-9E99-819AB7CC51E6}"/>
                </a:ext>
              </a:extLst>
            </p:cNvPr>
            <p:cNvGrpSpPr/>
            <p:nvPr/>
          </p:nvGrpSpPr>
          <p:grpSpPr>
            <a:xfrm>
              <a:off x="1637919" y="2566722"/>
              <a:ext cx="1090044" cy="1171842"/>
              <a:chOff x="1052794" y="2753013"/>
              <a:chExt cx="1090044" cy="117184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A8C36E9-9A8F-44E7-9B3E-70DE74A89C5D}"/>
                  </a:ext>
                </a:extLst>
              </p:cNvPr>
              <p:cNvSpPr/>
              <p:nvPr/>
            </p:nvSpPr>
            <p:spPr>
              <a:xfrm>
                <a:off x="1052794" y="345261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13AE158-5FE8-42B2-AFC2-16849A16E841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015A8B-4F7B-43DB-872B-DA65EB561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AC905B-5D68-4A1A-8F09-A77B355ED713}"/>
                </a:ext>
              </a:extLst>
            </p:cNvPr>
            <p:cNvSpPr/>
            <p:nvPr/>
          </p:nvSpPr>
          <p:spPr>
            <a:xfrm>
              <a:off x="1078973" y="402341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956FF7-C201-4D91-B630-871C50A60BEE}"/>
                </a:ext>
              </a:extLst>
            </p:cNvPr>
            <p:cNvSpPr txBox="1"/>
            <p:nvPr/>
          </p:nvSpPr>
          <p:spPr>
            <a:xfrm>
              <a:off x="2301664" y="3518666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6ECE928-B48D-4CE4-B7B0-759AB1858838}"/>
                </a:ext>
              </a:extLst>
            </p:cNvPr>
            <p:cNvSpPr/>
            <p:nvPr/>
          </p:nvSpPr>
          <p:spPr>
            <a:xfrm rot="19259811">
              <a:off x="872975" y="437027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24EF77-91E7-4F58-8ED6-739A40E75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915" y="371703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20632A-0ABB-4D28-859B-0DCC98BFFF7C}"/>
                </a:ext>
              </a:extLst>
            </p:cNvPr>
            <p:cNvSpPr/>
            <p:nvPr/>
          </p:nvSpPr>
          <p:spPr>
            <a:xfrm>
              <a:off x="2561891" y="3293337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46ADB7-CED0-4FED-B395-EC850F302990}"/>
                </a:ext>
              </a:extLst>
            </p:cNvPr>
            <p:cNvCxnSpPr>
              <a:cxnSpLocks/>
            </p:cNvCxnSpPr>
            <p:nvPr/>
          </p:nvCxnSpPr>
          <p:spPr>
            <a:xfrm>
              <a:off x="2624663" y="2963422"/>
              <a:ext cx="151598" cy="40545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37454DC3-C89F-4A87-A7FD-9F26E3DDE9B0}"/>
                </a:ext>
              </a:extLst>
            </p:cNvPr>
            <p:cNvSpPr/>
            <p:nvPr/>
          </p:nvSpPr>
          <p:spPr>
            <a:xfrm rot="19259811">
              <a:off x="2359296" y="3746248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4008697" y="2103811"/>
            <a:ext cx="1226659" cy="682801"/>
            <a:chOff x="3195976" y="2926842"/>
            <a:chExt cx="1041202" cy="57032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3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21CCFC33-9C9F-4CC6-9BC3-963E2734608C}"/>
              </a:ext>
            </a:extLst>
          </p:cNvPr>
          <p:cNvGrpSpPr/>
          <p:nvPr/>
        </p:nvGrpSpPr>
        <p:grpSpPr>
          <a:xfrm>
            <a:off x="5155408" y="1334118"/>
            <a:ext cx="2310756" cy="2302085"/>
            <a:chOff x="3479928" y="2669592"/>
            <a:chExt cx="2310756" cy="23020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CD1DDE-3633-4EF6-A3C4-CB6C8A9C0C3E}"/>
                </a:ext>
              </a:extLst>
            </p:cNvPr>
            <p:cNvGrpSpPr/>
            <p:nvPr/>
          </p:nvGrpSpPr>
          <p:grpSpPr>
            <a:xfrm>
              <a:off x="3479928" y="2917363"/>
              <a:ext cx="2206503" cy="2054314"/>
              <a:chOff x="872975" y="2566722"/>
              <a:chExt cx="2206503" cy="205431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E153328-C590-4CAC-88E8-DD208706D5B3}"/>
                  </a:ext>
                </a:extLst>
              </p:cNvPr>
              <p:cNvGrpSpPr/>
              <p:nvPr/>
            </p:nvGrpSpPr>
            <p:grpSpPr>
              <a:xfrm>
                <a:off x="1637919" y="2566722"/>
                <a:ext cx="1090044" cy="1171842"/>
                <a:chOff x="1052794" y="2753013"/>
                <a:chExt cx="1090044" cy="1171842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2F8BF04-9633-4B69-9719-305C01E56309}"/>
                    </a:ext>
                  </a:extLst>
                </p:cNvPr>
                <p:cNvSpPr/>
                <p:nvPr/>
              </p:nvSpPr>
              <p:spPr>
                <a:xfrm>
                  <a:off x="1052794" y="3452619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2C1F3DB-A910-49B1-8847-2B3214F1FE13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4EA17B8-9D37-4B83-8917-4EBB0615A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8CA801-6B37-4C2F-BA5D-1F204635FF63}"/>
                  </a:ext>
                </a:extLst>
              </p:cNvPr>
              <p:cNvSpPr/>
              <p:nvPr/>
            </p:nvSpPr>
            <p:spPr>
              <a:xfrm>
                <a:off x="1078973" y="402341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A6CA63-A627-41D2-9562-AB11FA8BB4D6}"/>
                  </a:ext>
                </a:extLst>
              </p:cNvPr>
              <p:cNvSpPr txBox="1"/>
              <p:nvPr/>
            </p:nvSpPr>
            <p:spPr>
              <a:xfrm>
                <a:off x="2301664" y="351866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3D0B327-D09F-41E4-A8AD-DFC894CEA0A7}"/>
                  </a:ext>
                </a:extLst>
              </p:cNvPr>
              <p:cNvSpPr/>
              <p:nvPr/>
            </p:nvSpPr>
            <p:spPr>
              <a:xfrm rot="19259811">
                <a:off x="872975" y="437027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50A6F73-9A5F-4722-B667-8DDC85F734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71703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B0A1C7-04B5-4EE3-AE86-AE9ECC8BF9B6}"/>
                  </a:ext>
                </a:extLst>
              </p:cNvPr>
              <p:cNvSpPr/>
              <p:nvPr/>
            </p:nvSpPr>
            <p:spPr>
              <a:xfrm>
                <a:off x="2561891" y="3293337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18F794-61DC-4740-BC8F-26CB8ED64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663" y="2963422"/>
                <a:ext cx="151598" cy="405451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A3ACEF7-801E-4C17-8F7A-ABB78667BA92}"/>
                  </a:ext>
                </a:extLst>
              </p:cNvPr>
              <p:cNvSpPr/>
              <p:nvPr/>
            </p:nvSpPr>
            <p:spPr>
              <a:xfrm rot="19259811">
                <a:off x="2359296" y="3746248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9218C261-836E-4871-B8E9-BD90C669D248}"/>
                </a:ext>
              </a:extLst>
            </p:cNvPr>
            <p:cNvSpPr/>
            <p:nvPr/>
          </p:nvSpPr>
          <p:spPr>
            <a:xfrm rot="578324">
              <a:off x="4506359" y="2669592"/>
              <a:ext cx="1284325" cy="371948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7F62B-2212-41C4-8726-E3AA753ED118}"/>
              </a:ext>
            </a:extLst>
          </p:cNvPr>
          <p:cNvGrpSpPr/>
          <p:nvPr/>
        </p:nvGrpSpPr>
        <p:grpSpPr>
          <a:xfrm rot="7096488">
            <a:off x="5745460" y="3985087"/>
            <a:ext cx="1053105" cy="569741"/>
            <a:chOff x="3195976" y="2927428"/>
            <a:chExt cx="1041202" cy="569741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D0B106C-F719-45F1-8A7F-FC004B9F3C4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85A9AE-5D20-48DE-9BA2-FE3692E1E231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B37F2EF3-9046-4797-BBB4-E3A58D6C7FBA}"/>
              </a:ext>
            </a:extLst>
          </p:cNvPr>
          <p:cNvGrpSpPr/>
          <p:nvPr/>
        </p:nvGrpSpPr>
        <p:grpSpPr>
          <a:xfrm>
            <a:off x="3947100" y="4119051"/>
            <a:ext cx="1870977" cy="1354708"/>
            <a:chOff x="4719684" y="3573016"/>
            <a:chExt cx="1870977" cy="13547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2D802C-9936-4024-9105-B027A2D2558B}"/>
                </a:ext>
              </a:extLst>
            </p:cNvPr>
            <p:cNvGrpSpPr/>
            <p:nvPr/>
          </p:nvGrpSpPr>
          <p:grpSpPr>
            <a:xfrm>
              <a:off x="4790543" y="3573016"/>
              <a:ext cx="1800118" cy="1354708"/>
              <a:chOff x="4790543" y="3573016"/>
              <a:chExt cx="1800118" cy="135470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15832DB-51B4-44F2-844C-996A5D9356CD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0E2F03A-592D-4785-B38C-283D9D09B6C6}"/>
                  </a:ext>
                </a:extLst>
              </p:cNvPr>
              <p:cNvSpPr/>
              <p:nvPr/>
            </p:nvSpPr>
            <p:spPr>
              <a:xfrm>
                <a:off x="6073074" y="440587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E14CF43-7CDC-4C09-8038-14CDAE5FB284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5991659" y="3996353"/>
                <a:ext cx="340209" cy="4095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99487AE-DF26-4D2F-97A9-4861911F34A8}"/>
                  </a:ext>
                </a:extLst>
              </p:cNvPr>
              <p:cNvSpPr/>
              <p:nvPr/>
            </p:nvSpPr>
            <p:spPr>
              <a:xfrm>
                <a:off x="4996541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50E8A83A-4BEE-4A73-AE8A-50019EA58652}"/>
                  </a:ext>
                </a:extLst>
              </p:cNvPr>
              <p:cNvSpPr/>
              <p:nvPr/>
            </p:nvSpPr>
            <p:spPr>
              <a:xfrm rot="19259811">
                <a:off x="4790543" y="46769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2CD152F-B90D-4A05-915A-ABB5F07670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1483" y="402372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0" name="TextBox 71679">
              <a:extLst>
                <a:ext uri="{FF2B5EF4-FFF2-40B4-BE49-F238E27FC236}">
                  <a16:creationId xmlns:a16="http://schemas.microsoft.com/office/drawing/2014/main" id="{4832600A-A696-4BD3-9695-99D70711E9F0}"/>
                </a:ext>
              </a:extLst>
            </p:cNvPr>
            <p:cNvSpPr txBox="1"/>
            <p:nvPr/>
          </p:nvSpPr>
          <p:spPr>
            <a:xfrm>
              <a:off x="4719684" y="431638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7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4A6F41-C15D-428D-9FB4-21CA3599DCC5}"/>
              </a:ext>
            </a:extLst>
          </p:cNvPr>
          <p:cNvGrpSpPr/>
          <p:nvPr/>
        </p:nvGrpSpPr>
        <p:grpSpPr>
          <a:xfrm>
            <a:off x="592132" y="2068623"/>
            <a:ext cx="1867134" cy="2250887"/>
            <a:chOff x="975443" y="1988840"/>
            <a:chExt cx="1867134" cy="2250887"/>
          </a:xfrm>
        </p:grpSpPr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B37F2EF3-9046-4797-BBB4-E3A58D6C7FBA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42D802C-9936-4024-9105-B027A2D2558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5832DB-51B4-44F2-844C-996A5D9356CD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E2F03A-592D-4785-B38C-283D9D09B6C6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E14CF43-7CDC-4C09-8038-14CDAE5FB284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9487AE-DF26-4D2F-97A9-4861911F34A8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50E8A83A-4BEE-4A73-AE8A-50019EA58652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2CD152F-B90D-4A05-915A-ABB5F0767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0" name="TextBox 71679">
                <a:extLst>
                  <a:ext uri="{FF2B5EF4-FFF2-40B4-BE49-F238E27FC236}">
                    <a16:creationId xmlns:a16="http://schemas.microsoft.com/office/drawing/2014/main" id="{4832600A-A696-4BD3-9695-99D70711E9F0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3C2951-65FF-423D-987B-585E1C02A9D2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789D2-849A-495E-9794-43EA0E9C9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06143-AB75-4E58-896E-D852B7F02B4B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CACE3F-6325-48A3-B28E-DF732DAEB8B5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34881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566C53-5DA8-4D3C-AF1E-C2358511B25D}"/>
              </a:ext>
            </a:extLst>
          </p:cNvPr>
          <p:cNvGrpSpPr/>
          <p:nvPr/>
        </p:nvGrpSpPr>
        <p:grpSpPr>
          <a:xfrm>
            <a:off x="592132" y="2068623"/>
            <a:ext cx="1884768" cy="2263893"/>
            <a:chOff x="592132" y="2068623"/>
            <a:chExt cx="1884768" cy="22638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A6F41-C15D-428D-9FB4-21CA3599DCC5}"/>
                </a:ext>
              </a:extLst>
            </p:cNvPr>
            <p:cNvGrpSpPr/>
            <p:nvPr/>
          </p:nvGrpSpPr>
          <p:grpSpPr>
            <a:xfrm>
              <a:off x="592132" y="2068623"/>
              <a:ext cx="1867134" cy="2250887"/>
              <a:chOff x="975443" y="1988840"/>
              <a:chExt cx="1867134" cy="2250887"/>
            </a:xfrm>
          </p:grpSpPr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B37F2EF3-9046-4797-BBB4-E3A58D6C7FBA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2250887"/>
                <a:chOff x="4996541" y="3573016"/>
                <a:chExt cx="1594120" cy="225088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42D802C-9936-4024-9105-B027A2D2558B}"/>
                    </a:ext>
                  </a:extLst>
                </p:cNvPr>
                <p:cNvGrpSpPr/>
                <p:nvPr/>
              </p:nvGrpSpPr>
              <p:grpSpPr>
                <a:xfrm>
                  <a:off x="4996541" y="3573016"/>
                  <a:ext cx="1594120" cy="2250887"/>
                  <a:chOff x="4996541" y="3573016"/>
                  <a:chExt cx="1594120" cy="2250887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5832DB-51B4-44F2-844C-996A5D9356CD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0E2F03A-592D-4785-B38C-283D9D09B6C6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E14CF43-7CDC-4C09-8038-14CDAE5FB284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99487AE-DF26-4D2F-97A9-4861911F34A8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50E8A83A-4BEE-4A73-AE8A-50019EA58652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5340091" y="5573140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2CD152F-B90D-4A05-915A-ABB5F0767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0" name="TextBox 71679">
                  <a:extLst>
                    <a:ext uri="{FF2B5EF4-FFF2-40B4-BE49-F238E27FC236}">
                      <a16:creationId xmlns:a16="http://schemas.microsoft.com/office/drawing/2014/main" id="{4832600A-A696-4BD3-9695-99D70711E9F0}"/>
                    </a:ext>
                  </a:extLst>
                </p:cNvPr>
                <p:cNvSpPr txBox="1"/>
                <p:nvPr/>
              </p:nvSpPr>
              <p:spPr>
                <a:xfrm>
                  <a:off x="5269232" y="5212568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3C2951-65FF-423D-987B-585E1C02A9D2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F789D2-849A-495E-9794-43EA0E9C9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06143-AB75-4E58-896E-D852B7F02B4B}"/>
                  </a:ext>
                </a:extLst>
              </p:cNvPr>
              <p:cNvSpPr txBox="1"/>
              <p:nvPr/>
            </p:nvSpPr>
            <p:spPr>
              <a:xfrm>
                <a:off x="975443" y="294857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9CCACE3F-6325-48A3-B28E-DF732DAEB8B5}"/>
                  </a:ext>
                </a:extLst>
              </p:cNvPr>
              <p:cNvSpPr/>
              <p:nvPr/>
            </p:nvSpPr>
            <p:spPr>
              <a:xfrm rot="19259811">
                <a:off x="1033075" y="31761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8FE125-783D-4CBB-8A74-5492E03F14E3}"/>
                </a:ext>
              </a:extLst>
            </p:cNvPr>
            <p:cNvSpPr/>
            <p:nvPr/>
          </p:nvSpPr>
          <p:spPr>
            <a:xfrm rot="2309765">
              <a:off x="1514676" y="259170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37835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2500611" y="2336228"/>
            <a:ext cx="1059114" cy="470428"/>
            <a:chOff x="3195977" y="3015145"/>
            <a:chExt cx="898988" cy="39293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59FC50-EEA9-4E0C-B591-932731A2A299}"/>
              </a:ext>
            </a:extLst>
          </p:cNvPr>
          <p:cNvGrpSpPr/>
          <p:nvPr/>
        </p:nvGrpSpPr>
        <p:grpSpPr>
          <a:xfrm>
            <a:off x="3548111" y="2065749"/>
            <a:ext cx="1867134" cy="2250887"/>
            <a:chOff x="975443" y="1988840"/>
            <a:chExt cx="1867134" cy="22508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472B5B-B238-44CF-9C79-4056CCB42145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4F3C3AA-8D1B-434A-AF23-C8F58482CF39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FD38ECD-6696-429E-917D-AD06B861F35A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AD7D7A6-44B8-4EB5-B443-CD99FB04732B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37F5AB-36A5-403A-B1D2-8CB87596F395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B627E4E-4514-4FF7-BF3A-94D9CA58820A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75" name="Arrow: Right 74">
                  <a:extLst>
                    <a:ext uri="{FF2B5EF4-FFF2-40B4-BE49-F238E27FC236}">
                      <a16:creationId xmlns:a16="http://schemas.microsoft.com/office/drawing/2014/main" id="{79032BA3-F872-480C-93D5-35E70054F1A0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1AB7FB-1A6B-48D2-877F-E32FDD04E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23F6FE-0288-4886-9FEC-658665669E07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C4EA18-0674-42DA-8EA4-1F4A16FB212D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57948-52BA-48C2-A636-62524A8A2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26F918-2FC8-4E83-AFDA-94EEF3ECE49A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6BBECE4-DC5F-4EE1-90F2-87A72D6D8198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1609B2-BDCB-4DE3-8F10-929F77A7354D}"/>
              </a:ext>
            </a:extLst>
          </p:cNvPr>
          <p:cNvGrpSpPr/>
          <p:nvPr/>
        </p:nvGrpSpPr>
        <p:grpSpPr>
          <a:xfrm>
            <a:off x="592132" y="2068623"/>
            <a:ext cx="1884768" cy="2263893"/>
            <a:chOff x="592132" y="2068623"/>
            <a:chExt cx="1884768" cy="22638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A6F41-C15D-428D-9FB4-21CA3599DCC5}"/>
                </a:ext>
              </a:extLst>
            </p:cNvPr>
            <p:cNvGrpSpPr/>
            <p:nvPr/>
          </p:nvGrpSpPr>
          <p:grpSpPr>
            <a:xfrm>
              <a:off x="592132" y="2068623"/>
              <a:ext cx="1867134" cy="2250887"/>
              <a:chOff x="975443" y="1988840"/>
              <a:chExt cx="1867134" cy="2250887"/>
            </a:xfrm>
          </p:grpSpPr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B37F2EF3-9046-4797-BBB4-E3A58D6C7FBA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2250887"/>
                <a:chOff x="4996541" y="3573016"/>
                <a:chExt cx="1594120" cy="225088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42D802C-9936-4024-9105-B027A2D2558B}"/>
                    </a:ext>
                  </a:extLst>
                </p:cNvPr>
                <p:cNvGrpSpPr/>
                <p:nvPr/>
              </p:nvGrpSpPr>
              <p:grpSpPr>
                <a:xfrm>
                  <a:off x="4996541" y="3573016"/>
                  <a:ext cx="1594120" cy="2250887"/>
                  <a:chOff x="4996541" y="3573016"/>
                  <a:chExt cx="1594120" cy="2250887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5832DB-51B4-44F2-844C-996A5D9356CD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0E2F03A-592D-4785-B38C-283D9D09B6C6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E14CF43-7CDC-4C09-8038-14CDAE5FB284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99487AE-DF26-4D2F-97A9-4861911F34A8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50E8A83A-4BEE-4A73-AE8A-50019EA58652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5340091" y="5573140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2CD152F-B90D-4A05-915A-ABB5F0767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0" name="TextBox 71679">
                  <a:extLst>
                    <a:ext uri="{FF2B5EF4-FFF2-40B4-BE49-F238E27FC236}">
                      <a16:creationId xmlns:a16="http://schemas.microsoft.com/office/drawing/2014/main" id="{4832600A-A696-4BD3-9695-99D70711E9F0}"/>
                    </a:ext>
                  </a:extLst>
                </p:cNvPr>
                <p:cNvSpPr txBox="1"/>
                <p:nvPr/>
              </p:nvSpPr>
              <p:spPr>
                <a:xfrm>
                  <a:off x="5269232" y="5212568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3C2951-65FF-423D-987B-585E1C02A9D2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F789D2-849A-495E-9794-43EA0E9C9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06143-AB75-4E58-896E-D852B7F02B4B}"/>
                  </a:ext>
                </a:extLst>
              </p:cNvPr>
              <p:cNvSpPr txBox="1"/>
              <p:nvPr/>
            </p:nvSpPr>
            <p:spPr>
              <a:xfrm>
                <a:off x="975443" y="294857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9CCACE3F-6325-48A3-B28E-DF732DAEB8B5}"/>
                  </a:ext>
                </a:extLst>
              </p:cNvPr>
              <p:cNvSpPr/>
              <p:nvPr/>
            </p:nvSpPr>
            <p:spPr>
              <a:xfrm rot="19259811">
                <a:off x="1033075" y="31761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E28E076-714E-40E6-ACFE-0862CDA06CBD}"/>
                </a:ext>
              </a:extLst>
            </p:cNvPr>
            <p:cNvSpPr/>
            <p:nvPr/>
          </p:nvSpPr>
          <p:spPr>
            <a:xfrm rot="2309765">
              <a:off x="1514676" y="259170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6695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2500611" y="2336228"/>
            <a:ext cx="1059114" cy="470428"/>
            <a:chOff x="3195977" y="3015145"/>
            <a:chExt cx="898988" cy="39293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4A6F41-C15D-428D-9FB4-21CA3599DCC5}"/>
              </a:ext>
            </a:extLst>
          </p:cNvPr>
          <p:cNvGrpSpPr/>
          <p:nvPr/>
        </p:nvGrpSpPr>
        <p:grpSpPr>
          <a:xfrm>
            <a:off x="592132" y="2068623"/>
            <a:ext cx="1867134" cy="2250887"/>
            <a:chOff x="975443" y="1988840"/>
            <a:chExt cx="1867134" cy="2250887"/>
          </a:xfrm>
        </p:grpSpPr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B37F2EF3-9046-4797-BBB4-E3A58D6C7FBA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42D802C-9936-4024-9105-B027A2D2558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5832DB-51B4-44F2-844C-996A5D9356CD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E2F03A-592D-4785-B38C-283D9D09B6C6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E14CF43-7CDC-4C09-8038-14CDAE5FB284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9487AE-DF26-4D2F-97A9-4861911F34A8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50E8A83A-4BEE-4A73-AE8A-50019EA58652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2CD152F-B90D-4A05-915A-ABB5F0767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0" name="TextBox 71679">
                <a:extLst>
                  <a:ext uri="{FF2B5EF4-FFF2-40B4-BE49-F238E27FC236}">
                    <a16:creationId xmlns:a16="http://schemas.microsoft.com/office/drawing/2014/main" id="{4832600A-A696-4BD3-9695-99D70711E9F0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3C2951-65FF-423D-987B-585E1C02A9D2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789D2-849A-495E-9794-43EA0E9C9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06143-AB75-4E58-896E-D852B7F02B4B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CACE3F-6325-48A3-B28E-DF732DAEB8B5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59FC50-EEA9-4E0C-B591-932731A2A299}"/>
              </a:ext>
            </a:extLst>
          </p:cNvPr>
          <p:cNvGrpSpPr/>
          <p:nvPr/>
        </p:nvGrpSpPr>
        <p:grpSpPr>
          <a:xfrm>
            <a:off x="3548111" y="2065749"/>
            <a:ext cx="1867134" cy="2250887"/>
            <a:chOff x="975443" y="1988840"/>
            <a:chExt cx="1867134" cy="22508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472B5B-B238-44CF-9C79-4056CCB42145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4F3C3AA-8D1B-434A-AF23-C8F58482CF39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FD38ECD-6696-429E-917D-AD06B861F35A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AD7D7A6-44B8-4EB5-B443-CD99FB04732B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37F5AB-36A5-403A-B1D2-8CB87596F395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B627E4E-4514-4FF7-BF3A-94D9CA58820A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75" name="Arrow: Right 74">
                  <a:extLst>
                    <a:ext uri="{FF2B5EF4-FFF2-40B4-BE49-F238E27FC236}">
                      <a16:creationId xmlns:a16="http://schemas.microsoft.com/office/drawing/2014/main" id="{79032BA3-F872-480C-93D5-35E70054F1A0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1AB7FB-1A6B-48D2-877F-E32FDD04E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23F6FE-0288-4886-9FEC-658665669E07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C4EA18-0674-42DA-8EA4-1F4A16FB212D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57948-52BA-48C2-A636-62524A8A2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26F918-2FC8-4E83-AFDA-94EEF3ECE49A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6BBECE4-DC5F-4EE1-90F2-87A72D6D8198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A2C428-2AE2-4DBE-ADD1-5212F943C033}"/>
              </a:ext>
            </a:extLst>
          </p:cNvPr>
          <p:cNvSpPr/>
          <p:nvPr/>
        </p:nvSpPr>
        <p:spPr>
          <a:xfrm>
            <a:off x="5326186" y="2504211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ACDCD9-BF5A-418E-A2C9-4C8F348EBF70}"/>
              </a:ext>
            </a:extLst>
          </p:cNvPr>
          <p:cNvGrpSpPr/>
          <p:nvPr/>
        </p:nvGrpSpPr>
        <p:grpSpPr>
          <a:xfrm>
            <a:off x="6229815" y="2009282"/>
            <a:ext cx="1867134" cy="2250887"/>
            <a:chOff x="975443" y="1988840"/>
            <a:chExt cx="1867134" cy="225088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D55277-1D26-4711-9FBE-DE56B31077F0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06BCC34-7E5C-4232-AF62-9C11C88D613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88A33E8-E73D-4B39-9C7E-7B7F3441595F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743E5F-D34A-4BDE-A87C-31CBA72CA0E0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277468F-4880-4741-BC20-8FADB7A3388B}"/>
                    </a:ext>
                  </a:extLst>
                </p:cNvPr>
                <p:cNvCxnSpPr>
                  <a:cxnSpLocks/>
                  <a:endCxn id="87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95668BC-EE58-4162-865C-5E954B8DCF83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90" name="Arrow: Right 89">
                  <a:extLst>
                    <a:ext uri="{FF2B5EF4-FFF2-40B4-BE49-F238E27FC236}">
                      <a16:creationId xmlns:a16="http://schemas.microsoft.com/office/drawing/2014/main" id="{6C947AA0-5311-4179-8B7C-DB3669DAD363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D98A9A9-655F-4F85-9148-63F52F310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CC08695-852B-4ED0-BD4E-BD9AC6BD4AB5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C9E1B0-4379-458A-BA3D-57B54DE84A50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6C46DC-21F9-4461-990B-CF313D247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9420D8-8D33-44D9-87F6-C705E3917E19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0A943716-DDD9-4BB6-9344-83B4E1A837C2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73076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ACDCD9-BF5A-418E-A2C9-4C8F348EBF70}"/>
              </a:ext>
            </a:extLst>
          </p:cNvPr>
          <p:cNvGrpSpPr/>
          <p:nvPr/>
        </p:nvGrpSpPr>
        <p:grpSpPr>
          <a:xfrm>
            <a:off x="1460638" y="2303556"/>
            <a:ext cx="1594120" cy="2030964"/>
            <a:chOff x="1248457" y="1988840"/>
            <a:chExt cx="1594120" cy="203096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06BCC34-7E5C-4232-AF62-9C11C88D613B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1305095"/>
              <a:chOff x="4996541" y="3573016"/>
              <a:chExt cx="1594120" cy="130509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8A33E8-E73D-4B39-9C7E-7B7F3441595F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9743E5F-D34A-4BDE-A87C-31CBA72CA0E0}"/>
                  </a:ext>
                </a:extLst>
              </p:cNvPr>
              <p:cNvSpPr/>
              <p:nvPr/>
            </p:nvSpPr>
            <p:spPr>
              <a:xfrm>
                <a:off x="6073074" y="440587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277468F-4880-4741-BC20-8FADB7A3388B}"/>
                  </a:ext>
                </a:extLst>
              </p:cNvPr>
              <p:cNvCxnSpPr>
                <a:cxnSpLocks/>
                <a:endCxn id="87" idx="0"/>
              </p:cNvCxnSpPr>
              <p:nvPr/>
            </p:nvCxnSpPr>
            <p:spPr>
              <a:xfrm>
                <a:off x="5991659" y="3996353"/>
                <a:ext cx="340209" cy="4095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5668BC-EE58-4162-865C-5E954B8DCF83}"/>
                  </a:ext>
                </a:extLst>
              </p:cNvPr>
              <p:cNvSpPr/>
              <p:nvPr/>
            </p:nvSpPr>
            <p:spPr>
              <a:xfrm>
                <a:off x="4996541" y="433010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D98A9A9-655F-4F85-9148-63F52F310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1483" y="402372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C9E1B0-4379-458A-BA3D-57B54DE84A50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6C46DC-21F9-4461-990B-CF313D247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3B3D1BE-33E7-4C74-96CB-1FE63578D3A2}"/>
              </a:ext>
            </a:extLst>
          </p:cNvPr>
          <p:cNvSpPr/>
          <p:nvPr/>
        </p:nvSpPr>
        <p:spPr>
          <a:xfrm rot="19259811">
            <a:off x="682419" y="4176782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FC6EF-2B6F-4310-A803-80D482709B86}"/>
              </a:ext>
            </a:extLst>
          </p:cNvPr>
          <p:cNvSpPr txBox="1"/>
          <p:nvPr/>
        </p:nvSpPr>
        <p:spPr>
          <a:xfrm>
            <a:off x="611560" y="3816210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1D62F0-2418-4831-AF94-736BAE198707}"/>
              </a:ext>
            </a:extLst>
          </p:cNvPr>
          <p:cNvSpPr/>
          <p:nvPr/>
        </p:nvSpPr>
        <p:spPr>
          <a:xfrm>
            <a:off x="856456" y="3735386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  <a:endParaRPr lang="en-IN" sz="12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98042F-611A-4760-AFF2-2D0610A00DFD}"/>
              </a:ext>
            </a:extLst>
          </p:cNvPr>
          <p:cNvCxnSpPr>
            <a:cxnSpLocks/>
          </p:cNvCxnSpPr>
          <p:nvPr/>
        </p:nvCxnSpPr>
        <p:spPr>
          <a:xfrm flipH="1">
            <a:off x="1291398" y="3429000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22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B2ADB-0CC7-4472-B507-AD55EC5E2C4E}"/>
              </a:ext>
            </a:extLst>
          </p:cNvPr>
          <p:cNvGrpSpPr/>
          <p:nvPr/>
        </p:nvGrpSpPr>
        <p:grpSpPr>
          <a:xfrm>
            <a:off x="611560" y="2303556"/>
            <a:ext cx="2443198" cy="2123989"/>
            <a:chOff x="611560" y="2303556"/>
            <a:chExt cx="2443198" cy="21239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2ACDCD9-BF5A-418E-A2C9-4C8F348EBF70}"/>
                </a:ext>
              </a:extLst>
            </p:cNvPr>
            <p:cNvGrpSpPr/>
            <p:nvPr/>
          </p:nvGrpSpPr>
          <p:grpSpPr>
            <a:xfrm>
              <a:off x="1460638" y="2303556"/>
              <a:ext cx="1594120" cy="2030964"/>
              <a:chOff x="1248457" y="1988840"/>
              <a:chExt cx="1594120" cy="203096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06BCC34-7E5C-4232-AF62-9C11C88D613B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1305095"/>
                <a:chOff x="4996541" y="3573016"/>
                <a:chExt cx="1594120" cy="130509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88A33E8-E73D-4B39-9C7E-7B7F3441595F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743E5F-D34A-4BDE-A87C-31CBA72CA0E0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277468F-4880-4741-BC20-8FADB7A3388B}"/>
                    </a:ext>
                  </a:extLst>
                </p:cNvPr>
                <p:cNvCxnSpPr>
                  <a:cxnSpLocks/>
                  <a:endCxn id="87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95668BC-EE58-4162-865C-5E954B8DCF83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D98A9A9-655F-4F85-9148-63F52F310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7C9E1B0-4379-458A-BA3D-57B54DE84A50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66C46DC-21F9-4461-990B-CF313D247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83B3D1BE-33E7-4C74-96CB-1FE63578D3A2}"/>
                </a:ext>
              </a:extLst>
            </p:cNvPr>
            <p:cNvSpPr/>
            <p:nvPr/>
          </p:nvSpPr>
          <p:spPr>
            <a:xfrm rot="19259811">
              <a:off x="682419" y="4176782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2FC6EF-2B6F-4310-A803-80D482709B86}"/>
                </a:ext>
              </a:extLst>
            </p:cNvPr>
            <p:cNvSpPr txBox="1"/>
            <p:nvPr/>
          </p:nvSpPr>
          <p:spPr>
            <a:xfrm>
              <a:off x="611560" y="381621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91D62F0-2418-4831-AF94-736BAE198707}"/>
                </a:ext>
              </a:extLst>
            </p:cNvPr>
            <p:cNvSpPr/>
            <p:nvPr/>
          </p:nvSpPr>
          <p:spPr>
            <a:xfrm>
              <a:off x="856456" y="3735386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  <a:endParaRPr lang="en-IN" sz="12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98042F-611A-4760-AFF2-2D0610A00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398" y="3429000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7739D5-A6E1-4651-B559-B260E02FD9B2}"/>
              </a:ext>
            </a:extLst>
          </p:cNvPr>
          <p:cNvSpPr/>
          <p:nvPr/>
        </p:nvSpPr>
        <p:spPr>
          <a:xfrm>
            <a:off x="3445324" y="3060571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5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D01DE2-E77D-4D80-B66F-6306B5C795F2}"/>
              </a:ext>
            </a:extLst>
          </p:cNvPr>
          <p:cNvGrpSpPr/>
          <p:nvPr/>
        </p:nvGrpSpPr>
        <p:grpSpPr>
          <a:xfrm>
            <a:off x="594735" y="2039066"/>
            <a:ext cx="3018745" cy="2994108"/>
            <a:chOff x="594735" y="2039066"/>
            <a:chExt cx="3018745" cy="29941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FE5492-5C5F-4920-A8D9-3B843F1C7FF8}"/>
                </a:ext>
              </a:extLst>
            </p:cNvPr>
            <p:cNvGrpSpPr/>
            <p:nvPr/>
          </p:nvGrpSpPr>
          <p:grpSpPr>
            <a:xfrm>
              <a:off x="1415178" y="2039066"/>
              <a:ext cx="2198302" cy="2030964"/>
              <a:chOff x="856456" y="2303556"/>
              <a:chExt cx="2198302" cy="203096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2ACDCD9-BF5A-418E-A2C9-4C8F348EBF70}"/>
                  </a:ext>
                </a:extLst>
              </p:cNvPr>
              <p:cNvGrpSpPr/>
              <p:nvPr/>
            </p:nvGrpSpPr>
            <p:grpSpPr>
              <a:xfrm>
                <a:off x="1460638" y="2303556"/>
                <a:ext cx="1594120" cy="2030964"/>
                <a:chOff x="1248457" y="1988840"/>
                <a:chExt cx="1594120" cy="2030964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06BCC34-7E5C-4232-AF62-9C11C88D613B}"/>
                    </a:ext>
                  </a:extLst>
                </p:cNvPr>
                <p:cNvGrpSpPr/>
                <p:nvPr/>
              </p:nvGrpSpPr>
              <p:grpSpPr>
                <a:xfrm>
                  <a:off x="1248457" y="1988840"/>
                  <a:ext cx="1594120" cy="1305095"/>
                  <a:chOff x="4996541" y="3573016"/>
                  <a:chExt cx="1594120" cy="1305095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8A33E8-E73D-4B39-9C7E-7B7F3441595F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A9743E5F-D34A-4BDE-A87C-31CBA72CA0E0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277468F-4880-4741-BC20-8FADB7A3388B}"/>
                      </a:ext>
                    </a:extLst>
                  </p:cNvPr>
                  <p:cNvCxnSpPr>
                    <a:cxnSpLocks/>
                    <a:endCxn id="87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95668BC-EE58-4162-865C-5E954B8DCF83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BD98A9A9-655F-4F85-9148-63F52F310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7C9E1B0-4379-458A-BA3D-57B54DE84A50}"/>
                    </a:ext>
                  </a:extLst>
                </p:cNvPr>
                <p:cNvSpPr/>
                <p:nvPr/>
              </p:nvSpPr>
              <p:spPr>
                <a:xfrm>
                  <a:off x="1766044" y="3547568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45</a:t>
                  </a:r>
                  <a:endParaRPr lang="en-IN" sz="120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66C46DC-21F9-4461-990B-CF313D247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0986" y="3241182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91D62F0-2418-4831-AF94-736BAE198707}"/>
                  </a:ext>
                </a:extLst>
              </p:cNvPr>
              <p:cNvSpPr/>
              <p:nvPr/>
            </p:nvSpPr>
            <p:spPr>
              <a:xfrm>
                <a:off x="856456" y="373538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C98042F-611A-4760-AFF2-2D0610A00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1398" y="342900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7973C12-0DC4-4E82-A10B-A1E311E842F1}"/>
                </a:ext>
              </a:extLst>
            </p:cNvPr>
            <p:cNvSpPr/>
            <p:nvPr/>
          </p:nvSpPr>
          <p:spPr>
            <a:xfrm rot="15919888">
              <a:off x="827451" y="476021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CA3F8-B57E-44CF-A51C-695A61D142CC}"/>
                </a:ext>
              </a:extLst>
            </p:cNvPr>
            <p:cNvSpPr txBox="1"/>
            <p:nvPr/>
          </p:nvSpPr>
          <p:spPr>
            <a:xfrm>
              <a:off x="594735" y="4589811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C1FC8B-5065-4D12-B379-8504158BF2F7}"/>
                </a:ext>
              </a:extLst>
            </p:cNvPr>
            <p:cNvSpPr/>
            <p:nvPr/>
          </p:nvSpPr>
          <p:spPr>
            <a:xfrm>
              <a:off x="776682" y="4143670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  <a:endParaRPr lang="en-IN" sz="12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886FEE-AAAF-4A35-A811-B6F999383182}"/>
                </a:ext>
              </a:extLst>
            </p:cNvPr>
            <p:cNvCxnSpPr>
              <a:cxnSpLocks/>
              <a:stCxn id="55" idx="3"/>
              <a:endCxn id="21" idx="7"/>
            </p:cNvCxnSpPr>
            <p:nvPr/>
          </p:nvCxnSpPr>
          <p:spPr>
            <a:xfrm flipH="1">
              <a:off x="1218470" y="3873975"/>
              <a:ext cx="272507" cy="3388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526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F9266-3796-4F35-AFBB-2A7859C40B4F}"/>
              </a:ext>
            </a:extLst>
          </p:cNvPr>
          <p:cNvGrpSpPr/>
          <p:nvPr/>
        </p:nvGrpSpPr>
        <p:grpSpPr>
          <a:xfrm>
            <a:off x="899592" y="2065749"/>
            <a:ext cx="3214467" cy="3019824"/>
            <a:chOff x="561076" y="1682409"/>
            <a:chExt cx="3214467" cy="30198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7014C5-23A8-4018-87EB-C2A84F77F6B6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C4DB8CD-826B-40FA-A5E5-C77192744D34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B651340-51BC-4CE6-B8BC-0C9B884B6352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B4D1A38D-C5B5-4C8E-A7E7-0EB122993A07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C82051A-E9D0-4960-9825-7A50065D96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DE6F7371-F767-4B4A-A2D5-C66E5A816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24B4D9A3-2E1B-4126-8FC8-7353C40AF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A21C5A86-B0F1-4988-8AF6-9469CDF7B3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9E331B06-930B-4B7F-B7FB-B5A251ADA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A6BE047A-61D8-43B2-89C8-E76B8AC8E317}"/>
                          </a:ext>
                        </a:extLst>
                      </p:cNvPr>
                      <p:cNvCxnSpPr>
                        <a:cxnSpLocks/>
                        <a:stCxn id="43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E98C7AEE-C561-4CA7-9092-BDB49367D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C9BC2CD7-0B81-4C48-8ADB-8308D94310BD}"/>
                        </a:ext>
                      </a:extLst>
                    </p:cNvPr>
                    <p:cNvCxnSpPr>
                      <a:cxnSpLocks/>
                      <a:stCxn id="44" idx="3"/>
                      <a:endCxn id="41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00277A3-C6E2-4CEE-8793-0D07CE8AA40D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8956640-E59B-418B-8FD0-C5F0A820E84D}"/>
                      </a:ext>
                    </a:extLst>
                  </p:cNvPr>
                  <p:cNvCxnSpPr>
                    <a:cxnSpLocks/>
                    <a:stCxn id="46" idx="3"/>
                    <a:endCxn id="38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EF08E30A-39B5-475D-9562-0596B8B356BF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0FEE19F-0C28-4148-B241-B5E235858CD9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4F2D60B-ED42-4D4D-B7EE-F91DE747284A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7820B2-BA87-43C1-9C42-C16511027542}"/>
                    </a:ext>
                  </a:extLst>
                </p:cNvPr>
                <p:cNvCxnSpPr>
                  <a:cxnSpLocks/>
                  <a:stCxn id="38" idx="3"/>
                  <a:endCxn id="35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6340F9-C018-4A91-B340-A9C98DDCA2A3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5526FA-776C-4B4C-B927-481650D93FF4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CB0847-66B1-437E-8787-538D82F31E7B}"/>
                </a:ext>
              </a:extLst>
            </p:cNvPr>
            <p:cNvCxnSpPr>
              <a:cxnSpLocks/>
              <a:stCxn id="46" idx="5"/>
              <a:endCxn id="26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41669B9-81E6-4FCF-B480-DBA1F172AFCE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A51200-DC5C-4CF2-85B4-5048C290F7E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348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07054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1682409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1474482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105649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5131465" y="3846459"/>
            <a:ext cx="2736701" cy="2312681"/>
            <a:chOff x="1038842" y="1682409"/>
            <a:chExt cx="2736701" cy="231268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038842" y="1682409"/>
              <a:ext cx="2736701" cy="2312681"/>
              <a:chOff x="1059402" y="2039066"/>
              <a:chExt cx="2736701" cy="23126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15919888">
                <a:off x="1236404" y="407879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1059402" y="400774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7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9675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basic tree-restructuring operation.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Needed to maintain red-black trees as balanced binary search trees.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Changes the local pointer structure. (Only pointers are changed.)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Won′t upset the binary-search-tree property.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Have both left rotation and right rotation. They are inverses of each other.</a:t>
            </a:r>
          </a:p>
          <a:p>
            <a:pPr algn="just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rotation takes a red-black-tree and a node within the tree.</a:t>
            </a:r>
            <a:endParaRPr lang="en-US" sz="240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80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07054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1682409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1474482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105649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5131465" y="3846459"/>
            <a:ext cx="2736701" cy="2312681"/>
            <a:chOff x="1038842" y="1682409"/>
            <a:chExt cx="2736701" cy="231268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038842" y="1682409"/>
              <a:ext cx="2736701" cy="2312681"/>
              <a:chOff x="1059402" y="2039066"/>
              <a:chExt cx="2736701" cy="23126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15919888">
                <a:off x="1236404" y="407879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1059402" y="400774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013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07054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1682409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1474482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105649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5131465" y="3846459"/>
            <a:ext cx="2736701" cy="2312681"/>
            <a:chOff x="1038842" y="1682409"/>
            <a:chExt cx="2736701" cy="231268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038842" y="1682409"/>
              <a:ext cx="2736701" cy="2312681"/>
              <a:chOff x="1059402" y="2039066"/>
              <a:chExt cx="2736701" cy="23126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15919888">
                <a:off x="1236404" y="407879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1059402" y="400774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25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2):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07054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1682409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1474482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105649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5131465" y="3846459"/>
            <a:ext cx="2736701" cy="2312681"/>
            <a:chOff x="1038842" y="1682409"/>
            <a:chExt cx="2736701" cy="231268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038842" y="1682409"/>
              <a:ext cx="2736701" cy="2312681"/>
              <a:chOff x="1059402" y="2039066"/>
              <a:chExt cx="2736701" cy="23126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15919888">
                <a:off x="1236404" y="407879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1059402" y="400774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3681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49884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Aply</a:t>
            </a:r>
            <a:r>
              <a:rPr lang="en-US" sz="1100" dirty="0">
                <a:solidFill>
                  <a:srgbClr val="000000"/>
                </a:solidFill>
              </a:rPr>
              <a:t>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834E-B3E5-42B1-A9A4-AAD9BCF8C363}"/>
              </a:ext>
            </a:extLst>
          </p:cNvPr>
          <p:cNvGrpSpPr/>
          <p:nvPr/>
        </p:nvGrpSpPr>
        <p:grpSpPr>
          <a:xfrm>
            <a:off x="3454808" y="2709146"/>
            <a:ext cx="899997" cy="621906"/>
            <a:chOff x="1297422" y="2644214"/>
            <a:chExt cx="899997" cy="6219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390FE3-89CB-46FC-AA67-3CBDED790514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00149-0309-4D33-A3A4-3471D53CC3DC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555AC65-8474-4819-8EE6-E056E6E9E896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7210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AF454-EB0F-4FB6-89ED-A68084B0A330}"/>
              </a:ext>
            </a:extLst>
          </p:cNvPr>
          <p:cNvGrpSpPr/>
          <p:nvPr/>
        </p:nvGrpSpPr>
        <p:grpSpPr>
          <a:xfrm>
            <a:off x="611560" y="2492896"/>
            <a:ext cx="1472454" cy="1321512"/>
            <a:chOff x="670384" y="2753013"/>
            <a:chExt cx="1472454" cy="13215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94590-E96B-46E1-B3E6-68F575297718}"/>
                </a:ext>
              </a:extLst>
            </p:cNvPr>
            <p:cNvGrpSpPr/>
            <p:nvPr/>
          </p:nvGrpSpPr>
          <p:grpSpPr>
            <a:xfrm>
              <a:off x="670384" y="3452619"/>
              <a:ext cx="899997" cy="621906"/>
              <a:chOff x="1297422" y="2644214"/>
              <a:chExt cx="899997" cy="6219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764F2CA-580C-454B-A1F3-FC5A52077183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32087-C7D9-49F0-AA33-A4E27EF30868}"/>
                  </a:ext>
                </a:extLst>
              </p:cNvPr>
              <p:cNvSpPr txBox="1"/>
              <p:nvPr/>
            </p:nvSpPr>
            <p:spPr>
              <a:xfrm>
                <a:off x="1297422" y="28887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57B42C9C-D550-40C3-91F3-B32E8F0BF50E}"/>
                  </a:ext>
                </a:extLst>
              </p:cNvPr>
              <p:cNvSpPr/>
              <p:nvPr/>
            </p:nvSpPr>
            <p:spPr>
              <a:xfrm rot="19259811">
                <a:off x="1445277" y="301535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70139B-038E-4DC2-B64A-1B72C091C242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C8A50D-DAD7-4459-9D40-592A3EF7F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329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835582-B84D-4803-8359-19A8013B30AD}"/>
              </a:ext>
            </a:extLst>
          </p:cNvPr>
          <p:cNvSpPr/>
          <p:nvPr/>
        </p:nvSpPr>
        <p:spPr>
          <a:xfrm>
            <a:off x="2411760" y="2927791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AF454-EB0F-4FB6-89ED-A68084B0A330}"/>
              </a:ext>
            </a:extLst>
          </p:cNvPr>
          <p:cNvGrpSpPr/>
          <p:nvPr/>
        </p:nvGrpSpPr>
        <p:grpSpPr>
          <a:xfrm>
            <a:off x="611560" y="2492896"/>
            <a:ext cx="1472454" cy="1321512"/>
            <a:chOff x="670384" y="2753013"/>
            <a:chExt cx="1472454" cy="13215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94590-E96B-46E1-B3E6-68F575297718}"/>
                </a:ext>
              </a:extLst>
            </p:cNvPr>
            <p:cNvGrpSpPr/>
            <p:nvPr/>
          </p:nvGrpSpPr>
          <p:grpSpPr>
            <a:xfrm>
              <a:off x="670384" y="3452619"/>
              <a:ext cx="899997" cy="621906"/>
              <a:chOff x="1297422" y="2644214"/>
              <a:chExt cx="899997" cy="6219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764F2CA-580C-454B-A1F3-FC5A52077183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32087-C7D9-49F0-AA33-A4E27EF30868}"/>
                  </a:ext>
                </a:extLst>
              </p:cNvPr>
              <p:cNvSpPr txBox="1"/>
              <p:nvPr/>
            </p:nvSpPr>
            <p:spPr>
              <a:xfrm>
                <a:off x="1297422" y="28887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57B42C9C-D550-40C3-91F3-B32E8F0BF50E}"/>
                  </a:ext>
                </a:extLst>
              </p:cNvPr>
              <p:cNvSpPr/>
              <p:nvPr/>
            </p:nvSpPr>
            <p:spPr>
              <a:xfrm rot="19259811">
                <a:off x="1445277" y="301535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70139B-038E-4DC2-B64A-1B72C091C242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C8A50D-DAD7-4459-9D40-592A3EF7F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7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AF454-EB0F-4FB6-89ED-A68084B0A330}"/>
              </a:ext>
            </a:extLst>
          </p:cNvPr>
          <p:cNvGrpSpPr/>
          <p:nvPr/>
        </p:nvGrpSpPr>
        <p:grpSpPr>
          <a:xfrm>
            <a:off x="683568" y="2262728"/>
            <a:ext cx="1904502" cy="2191679"/>
            <a:chOff x="238336" y="2753013"/>
            <a:chExt cx="1904502" cy="21916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94590-E96B-46E1-B3E6-68F575297718}"/>
                </a:ext>
              </a:extLst>
            </p:cNvPr>
            <p:cNvGrpSpPr/>
            <p:nvPr/>
          </p:nvGrpSpPr>
          <p:grpSpPr>
            <a:xfrm>
              <a:off x="238336" y="3452619"/>
              <a:ext cx="1332045" cy="1492073"/>
              <a:chOff x="865374" y="2644214"/>
              <a:chExt cx="1332045" cy="149207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764F2CA-580C-454B-A1F3-FC5A52077183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32087-C7D9-49F0-AA33-A4E27EF30868}"/>
                  </a:ext>
                </a:extLst>
              </p:cNvPr>
              <p:cNvSpPr txBox="1"/>
              <p:nvPr/>
            </p:nvSpPr>
            <p:spPr>
              <a:xfrm>
                <a:off x="865374" y="375895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57B42C9C-D550-40C3-91F3-B32E8F0BF50E}"/>
                  </a:ext>
                </a:extLst>
              </p:cNvPr>
              <p:cNvSpPr/>
              <p:nvPr/>
            </p:nvSpPr>
            <p:spPr>
              <a:xfrm rot="19259811">
                <a:off x="1013229" y="388552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70139B-038E-4DC2-B64A-1B72C091C242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C8A50D-DAD7-4459-9D40-592A3EF7F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A87DA60-63C8-42A0-B481-E5BDB681508C}"/>
              </a:ext>
            </a:extLst>
          </p:cNvPr>
          <p:cNvSpPr/>
          <p:nvPr/>
        </p:nvSpPr>
        <p:spPr>
          <a:xfrm>
            <a:off x="980439" y="3693479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  <a:endParaRPr lang="en-IN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AB181-DA30-45D7-B2FA-BAC416B9AD19}"/>
              </a:ext>
            </a:extLst>
          </p:cNvPr>
          <p:cNvCxnSpPr>
            <a:cxnSpLocks/>
          </p:cNvCxnSpPr>
          <p:nvPr/>
        </p:nvCxnSpPr>
        <p:spPr>
          <a:xfrm flipH="1">
            <a:off x="1386824" y="3411381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36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AF454-EB0F-4FB6-89ED-A68084B0A330}"/>
              </a:ext>
            </a:extLst>
          </p:cNvPr>
          <p:cNvGrpSpPr/>
          <p:nvPr/>
        </p:nvGrpSpPr>
        <p:grpSpPr>
          <a:xfrm>
            <a:off x="683568" y="2262728"/>
            <a:ext cx="1904502" cy="2191679"/>
            <a:chOff x="238336" y="2753013"/>
            <a:chExt cx="1904502" cy="21916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94590-E96B-46E1-B3E6-68F575297718}"/>
                </a:ext>
              </a:extLst>
            </p:cNvPr>
            <p:cNvGrpSpPr/>
            <p:nvPr/>
          </p:nvGrpSpPr>
          <p:grpSpPr>
            <a:xfrm>
              <a:off x="238336" y="3452619"/>
              <a:ext cx="1332045" cy="1492073"/>
              <a:chOff x="865374" y="2644214"/>
              <a:chExt cx="1332045" cy="149207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764F2CA-580C-454B-A1F3-FC5A52077183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32087-C7D9-49F0-AA33-A4E27EF30868}"/>
                  </a:ext>
                </a:extLst>
              </p:cNvPr>
              <p:cNvSpPr txBox="1"/>
              <p:nvPr/>
            </p:nvSpPr>
            <p:spPr>
              <a:xfrm>
                <a:off x="865374" y="375895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57B42C9C-D550-40C3-91F3-B32E8F0BF50E}"/>
                  </a:ext>
                </a:extLst>
              </p:cNvPr>
              <p:cNvSpPr/>
              <p:nvPr/>
            </p:nvSpPr>
            <p:spPr>
              <a:xfrm rot="19259811">
                <a:off x="1013229" y="388552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70139B-038E-4DC2-B64A-1B72C091C242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C8A50D-DAD7-4459-9D40-592A3EF7F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A87DA60-63C8-42A0-B481-E5BDB681508C}"/>
              </a:ext>
            </a:extLst>
          </p:cNvPr>
          <p:cNvSpPr/>
          <p:nvPr/>
        </p:nvSpPr>
        <p:spPr>
          <a:xfrm>
            <a:off x="980439" y="3693479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  <a:endParaRPr lang="en-IN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AB181-DA30-45D7-B2FA-BAC416B9AD19}"/>
              </a:ext>
            </a:extLst>
          </p:cNvPr>
          <p:cNvCxnSpPr>
            <a:cxnSpLocks/>
          </p:cNvCxnSpPr>
          <p:nvPr/>
        </p:nvCxnSpPr>
        <p:spPr>
          <a:xfrm flipH="1">
            <a:off x="1386824" y="3411381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C6BEB70-13D5-4E45-AC27-4256EC533A81}"/>
              </a:ext>
            </a:extLst>
          </p:cNvPr>
          <p:cNvSpPr/>
          <p:nvPr/>
        </p:nvSpPr>
        <p:spPr>
          <a:xfrm rot="2309765">
            <a:off x="1048785" y="2635106"/>
            <a:ext cx="962224" cy="174081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DAE591-4C18-46D3-A1F8-34D0C142DA5E}"/>
              </a:ext>
            </a:extLst>
          </p:cNvPr>
          <p:cNvSpPr/>
          <p:nvPr/>
        </p:nvSpPr>
        <p:spPr>
          <a:xfrm>
            <a:off x="2478012" y="2970395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NIL</a:t>
            </a:r>
            <a:endParaRPr lang="en-IN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F6CDC1-927E-4219-A0E8-9A48EA394E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508355" y="2686762"/>
            <a:ext cx="228451" cy="2836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5400179-6ACD-4E2B-97D8-B0C316C2EC39}"/>
              </a:ext>
            </a:extLst>
          </p:cNvPr>
          <p:cNvSpPr/>
          <p:nvPr/>
        </p:nvSpPr>
        <p:spPr>
          <a:xfrm rot="15919888">
            <a:off x="2634300" y="3562393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AC46A7-E9DF-4EDF-8B65-5C8067D005E5}"/>
              </a:ext>
            </a:extLst>
          </p:cNvPr>
          <p:cNvSpPr txBox="1"/>
          <p:nvPr/>
        </p:nvSpPr>
        <p:spPr>
          <a:xfrm>
            <a:off x="2348556" y="364425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56994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2B62E6-29D8-4CD0-999E-6E742CF9C250}"/>
              </a:ext>
            </a:extLst>
          </p:cNvPr>
          <p:cNvGrpSpPr/>
          <p:nvPr/>
        </p:nvGrpSpPr>
        <p:grpSpPr>
          <a:xfrm>
            <a:off x="504748" y="2175605"/>
            <a:ext cx="2312031" cy="2191679"/>
            <a:chOff x="683568" y="2262728"/>
            <a:chExt cx="2312031" cy="21916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5AF454-EB0F-4FB6-89ED-A68084B0A330}"/>
                </a:ext>
              </a:extLst>
            </p:cNvPr>
            <p:cNvGrpSpPr/>
            <p:nvPr/>
          </p:nvGrpSpPr>
          <p:grpSpPr>
            <a:xfrm>
              <a:off x="683568" y="2262728"/>
              <a:ext cx="1904502" cy="2191679"/>
              <a:chOff x="238336" y="2753013"/>
              <a:chExt cx="1904502" cy="2191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94590-E96B-46E1-B3E6-68F575297718}"/>
                  </a:ext>
                </a:extLst>
              </p:cNvPr>
              <p:cNvGrpSpPr/>
              <p:nvPr/>
            </p:nvGrpSpPr>
            <p:grpSpPr>
              <a:xfrm>
                <a:off x="238336" y="3452619"/>
                <a:ext cx="1332045" cy="1492073"/>
                <a:chOff x="865374" y="2644214"/>
                <a:chExt cx="1332045" cy="149207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64F2CA-580C-454B-A1F3-FC5A52077183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38</a:t>
                  </a:r>
                  <a:endParaRPr lang="en-IN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1232087-C7D9-49F0-AA33-A4E27EF30868}"/>
                    </a:ext>
                  </a:extLst>
                </p:cNvPr>
                <p:cNvSpPr txBox="1"/>
                <p:nvPr/>
              </p:nvSpPr>
              <p:spPr>
                <a:xfrm>
                  <a:off x="865374" y="375895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57B42C9C-D550-40C3-91F3-B32E8F0BF50E}"/>
                    </a:ext>
                  </a:extLst>
                </p:cNvPr>
                <p:cNvSpPr/>
                <p:nvPr/>
              </p:nvSpPr>
              <p:spPr>
                <a:xfrm rot="19259811">
                  <a:off x="1013229" y="3885524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70139B-038E-4DC2-B64A-1B72C091C24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41</a:t>
                </a:r>
                <a:endParaRPr lang="en-IN" sz="12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C8A50D-DAD7-4459-9D40-592A3EF7F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7DA60-63C8-42A0-B481-E5BDB681508C}"/>
                </a:ext>
              </a:extLst>
            </p:cNvPr>
            <p:cNvSpPr/>
            <p:nvPr/>
          </p:nvSpPr>
          <p:spPr>
            <a:xfrm>
              <a:off x="980439" y="369347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31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3AB181-DA30-45D7-B2FA-BAC416B9A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824" y="341138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6BEB70-13D5-4E45-AC27-4256EC533A81}"/>
                </a:ext>
              </a:extLst>
            </p:cNvPr>
            <p:cNvSpPr/>
            <p:nvPr/>
          </p:nvSpPr>
          <p:spPr>
            <a:xfrm rot="2309765">
              <a:off x="1048785" y="2635106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DAE591-4C18-46D3-A1F8-34D0C142DA5E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F6CDC1-927E-4219-A0E8-9A48EA394E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5400179-6ACD-4E2B-97D8-B0C316C2EC39}"/>
                </a:ext>
              </a:extLst>
            </p:cNvPr>
            <p:cNvSpPr/>
            <p:nvPr/>
          </p:nvSpPr>
          <p:spPr>
            <a:xfrm rot="15919888">
              <a:off x="2634300" y="356239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C46A7-E9DF-4EDF-8B65-5C8067D005E5}"/>
                </a:ext>
              </a:extLst>
            </p:cNvPr>
            <p:cNvSpPr txBox="1"/>
            <p:nvPr/>
          </p:nvSpPr>
          <p:spPr>
            <a:xfrm>
              <a:off x="2348556" y="364425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ADF653-F7F0-4820-A479-3FF258781F50}"/>
              </a:ext>
            </a:extLst>
          </p:cNvPr>
          <p:cNvGrpSpPr/>
          <p:nvPr/>
        </p:nvGrpSpPr>
        <p:grpSpPr>
          <a:xfrm>
            <a:off x="2927047" y="2611855"/>
            <a:ext cx="1059114" cy="470428"/>
            <a:chOff x="3195977" y="3015145"/>
            <a:chExt cx="898988" cy="39293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0C1928C-6BAB-4EB5-B6F0-A048D40B75A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9CB37E-F88F-4F4E-9B61-2EB49882CEBE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42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9675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F46F6-6015-4A39-A14B-ED70D0E4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83098"/>
            <a:ext cx="5907676" cy="26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9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2B62E6-29D8-4CD0-999E-6E742CF9C250}"/>
              </a:ext>
            </a:extLst>
          </p:cNvPr>
          <p:cNvGrpSpPr/>
          <p:nvPr/>
        </p:nvGrpSpPr>
        <p:grpSpPr>
          <a:xfrm>
            <a:off x="504748" y="2175605"/>
            <a:ext cx="2312031" cy="2191679"/>
            <a:chOff x="683568" y="2262728"/>
            <a:chExt cx="2312031" cy="21916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5AF454-EB0F-4FB6-89ED-A68084B0A330}"/>
                </a:ext>
              </a:extLst>
            </p:cNvPr>
            <p:cNvGrpSpPr/>
            <p:nvPr/>
          </p:nvGrpSpPr>
          <p:grpSpPr>
            <a:xfrm>
              <a:off x="683568" y="2262728"/>
              <a:ext cx="1904502" cy="2191679"/>
              <a:chOff x="238336" y="2753013"/>
              <a:chExt cx="1904502" cy="2191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94590-E96B-46E1-B3E6-68F575297718}"/>
                  </a:ext>
                </a:extLst>
              </p:cNvPr>
              <p:cNvGrpSpPr/>
              <p:nvPr/>
            </p:nvGrpSpPr>
            <p:grpSpPr>
              <a:xfrm>
                <a:off x="238336" y="3452619"/>
                <a:ext cx="1332045" cy="1492073"/>
                <a:chOff x="865374" y="2644214"/>
                <a:chExt cx="1332045" cy="149207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64F2CA-580C-454B-A1F3-FC5A52077183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38</a:t>
                  </a:r>
                  <a:endParaRPr lang="en-IN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1232087-C7D9-49F0-AA33-A4E27EF30868}"/>
                    </a:ext>
                  </a:extLst>
                </p:cNvPr>
                <p:cNvSpPr txBox="1"/>
                <p:nvPr/>
              </p:nvSpPr>
              <p:spPr>
                <a:xfrm>
                  <a:off x="865374" y="375895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57B42C9C-D550-40C3-91F3-B32E8F0BF50E}"/>
                    </a:ext>
                  </a:extLst>
                </p:cNvPr>
                <p:cNvSpPr/>
                <p:nvPr/>
              </p:nvSpPr>
              <p:spPr>
                <a:xfrm rot="19259811">
                  <a:off x="1013229" y="3885524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70139B-038E-4DC2-B64A-1B72C091C24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41</a:t>
                </a:r>
                <a:endParaRPr lang="en-IN" sz="12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C8A50D-DAD7-4459-9D40-592A3EF7F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7DA60-63C8-42A0-B481-E5BDB681508C}"/>
                </a:ext>
              </a:extLst>
            </p:cNvPr>
            <p:cNvSpPr/>
            <p:nvPr/>
          </p:nvSpPr>
          <p:spPr>
            <a:xfrm>
              <a:off x="980439" y="369347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31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3AB181-DA30-45D7-B2FA-BAC416B9A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824" y="341138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6BEB70-13D5-4E45-AC27-4256EC533A81}"/>
                </a:ext>
              </a:extLst>
            </p:cNvPr>
            <p:cNvSpPr/>
            <p:nvPr/>
          </p:nvSpPr>
          <p:spPr>
            <a:xfrm rot="2309765">
              <a:off x="1048785" y="2635106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DAE591-4C18-46D3-A1F8-34D0C142DA5E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F6CDC1-927E-4219-A0E8-9A48EA394E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5400179-6ACD-4E2B-97D8-B0C316C2EC39}"/>
                </a:ext>
              </a:extLst>
            </p:cNvPr>
            <p:cNvSpPr/>
            <p:nvPr/>
          </p:nvSpPr>
          <p:spPr>
            <a:xfrm rot="15919888">
              <a:off x="2634300" y="356239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C46A7-E9DF-4EDF-8B65-5C8067D005E5}"/>
                </a:ext>
              </a:extLst>
            </p:cNvPr>
            <p:cNvSpPr txBox="1"/>
            <p:nvPr/>
          </p:nvSpPr>
          <p:spPr>
            <a:xfrm>
              <a:off x="2348556" y="364425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ADF653-F7F0-4820-A479-3FF258781F50}"/>
              </a:ext>
            </a:extLst>
          </p:cNvPr>
          <p:cNvGrpSpPr/>
          <p:nvPr/>
        </p:nvGrpSpPr>
        <p:grpSpPr>
          <a:xfrm>
            <a:off x="2927047" y="2611855"/>
            <a:ext cx="1059114" cy="470428"/>
            <a:chOff x="3195977" y="3015145"/>
            <a:chExt cx="898988" cy="39293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0C1928C-6BAB-4EB5-B6F0-A048D40B75A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9CB37E-F88F-4F4E-9B61-2EB49882CEBE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51609-2353-4C69-9034-003D18DC729C}"/>
              </a:ext>
            </a:extLst>
          </p:cNvPr>
          <p:cNvGrpSpPr/>
          <p:nvPr/>
        </p:nvGrpSpPr>
        <p:grpSpPr>
          <a:xfrm>
            <a:off x="3262600" y="1759929"/>
            <a:ext cx="2312031" cy="2521853"/>
            <a:chOff x="4002811" y="1767307"/>
            <a:chExt cx="2312031" cy="25218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78F0AA1-52D7-499C-9D4D-9FEB6106247D}"/>
                </a:ext>
              </a:extLst>
            </p:cNvPr>
            <p:cNvGrpSpPr/>
            <p:nvPr/>
          </p:nvGrpSpPr>
          <p:grpSpPr>
            <a:xfrm>
              <a:off x="4002811" y="2097481"/>
              <a:ext cx="2312031" cy="2191679"/>
              <a:chOff x="683568" y="2262728"/>
              <a:chExt cx="2312031" cy="219167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972E05D-6C92-476D-8070-86E3028C51AE}"/>
                  </a:ext>
                </a:extLst>
              </p:cNvPr>
              <p:cNvGrpSpPr/>
              <p:nvPr/>
            </p:nvGrpSpPr>
            <p:grpSpPr>
              <a:xfrm>
                <a:off x="683568" y="2262728"/>
                <a:ext cx="1904502" cy="2191679"/>
                <a:chOff x="238336" y="2753013"/>
                <a:chExt cx="1904502" cy="219167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55D5F77-2C6F-46E7-965A-EA29597F28EE}"/>
                    </a:ext>
                  </a:extLst>
                </p:cNvPr>
                <p:cNvGrpSpPr/>
                <p:nvPr/>
              </p:nvGrpSpPr>
              <p:grpSpPr>
                <a:xfrm>
                  <a:off x="238336" y="3452619"/>
                  <a:ext cx="1332045" cy="1492073"/>
                  <a:chOff x="865374" y="2644214"/>
                  <a:chExt cx="1332045" cy="1492073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95FA77-5794-4DC7-BE5F-DEF43B154CE1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95D9DA7-097A-431A-923B-D3FC478FB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74" y="3758952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91" name="Arrow: Right 90">
                    <a:extLst>
                      <a:ext uri="{FF2B5EF4-FFF2-40B4-BE49-F238E27FC236}">
                        <a16:creationId xmlns:a16="http://schemas.microsoft.com/office/drawing/2014/main" id="{0A9F4E53-2C19-4B83-84CE-714A977B776A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1013229" y="3885524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CAD5515-05E5-4268-A357-C1FBEAE7884C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031B7E8-E1B8-4A21-A4A4-E37EF5A14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3D080-DC19-4E14-8791-3BD395C81AC7}"/>
                  </a:ext>
                </a:extLst>
              </p:cNvPr>
              <p:cNvSpPr/>
              <p:nvPr/>
            </p:nvSpPr>
            <p:spPr>
              <a:xfrm>
                <a:off x="980439" y="369347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6BF228-CD43-40DB-9FD9-0422DE0DE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6824" y="341138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51D4B1-7384-42BD-B81F-E1600EAE7653}"/>
                  </a:ext>
                </a:extLst>
              </p:cNvPr>
              <p:cNvSpPr/>
              <p:nvPr/>
            </p:nvSpPr>
            <p:spPr>
              <a:xfrm>
                <a:off x="2478012" y="297039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A6CC09E-A8A6-4F67-BC65-797C60F4B0C5}"/>
                  </a:ext>
                </a:extLst>
              </p:cNvPr>
              <p:cNvCxnSpPr>
                <a:cxnSpLocks/>
                <a:endCxn id="82" idx="0"/>
              </p:cNvCxnSpPr>
              <p:nvPr/>
            </p:nvCxnSpPr>
            <p:spPr>
              <a:xfrm>
                <a:off x="2508355" y="2686762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85897071-BD21-46EF-A67E-BF6072923FEF}"/>
                  </a:ext>
                </a:extLst>
              </p:cNvPr>
              <p:cNvSpPr/>
              <p:nvPr/>
            </p:nvSpPr>
            <p:spPr>
              <a:xfrm rot="15919888">
                <a:off x="2634300" y="356239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3B4AC2-7B56-4A2F-A638-CC0419733847}"/>
                  </a:ext>
                </a:extLst>
              </p:cNvPr>
              <p:cNvSpPr txBox="1"/>
              <p:nvPr/>
            </p:nvSpPr>
            <p:spPr>
              <a:xfrm>
                <a:off x="2348556" y="3644257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F4A19029-81C3-4B71-9502-DAB7897EDA6F}"/>
                </a:ext>
              </a:extLst>
            </p:cNvPr>
            <p:cNvSpPr/>
            <p:nvPr/>
          </p:nvSpPr>
          <p:spPr>
            <a:xfrm rot="578324">
              <a:off x="5260334" y="1767307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96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2B62E6-29D8-4CD0-999E-6E742CF9C250}"/>
              </a:ext>
            </a:extLst>
          </p:cNvPr>
          <p:cNvGrpSpPr/>
          <p:nvPr/>
        </p:nvGrpSpPr>
        <p:grpSpPr>
          <a:xfrm>
            <a:off x="504748" y="2175605"/>
            <a:ext cx="2312031" cy="2191679"/>
            <a:chOff x="683568" y="2262728"/>
            <a:chExt cx="2312031" cy="21916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5AF454-EB0F-4FB6-89ED-A68084B0A330}"/>
                </a:ext>
              </a:extLst>
            </p:cNvPr>
            <p:cNvGrpSpPr/>
            <p:nvPr/>
          </p:nvGrpSpPr>
          <p:grpSpPr>
            <a:xfrm>
              <a:off x="683568" y="2262728"/>
              <a:ext cx="1904502" cy="2191679"/>
              <a:chOff x="238336" y="2753013"/>
              <a:chExt cx="1904502" cy="2191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94590-E96B-46E1-B3E6-68F575297718}"/>
                  </a:ext>
                </a:extLst>
              </p:cNvPr>
              <p:cNvGrpSpPr/>
              <p:nvPr/>
            </p:nvGrpSpPr>
            <p:grpSpPr>
              <a:xfrm>
                <a:off x="238336" y="3452619"/>
                <a:ext cx="1332045" cy="1492073"/>
                <a:chOff x="865374" y="2644214"/>
                <a:chExt cx="1332045" cy="149207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64F2CA-580C-454B-A1F3-FC5A52077183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38</a:t>
                  </a:r>
                  <a:endParaRPr lang="en-IN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1232087-C7D9-49F0-AA33-A4E27EF30868}"/>
                    </a:ext>
                  </a:extLst>
                </p:cNvPr>
                <p:cNvSpPr txBox="1"/>
                <p:nvPr/>
              </p:nvSpPr>
              <p:spPr>
                <a:xfrm>
                  <a:off x="865374" y="375895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57B42C9C-D550-40C3-91F3-B32E8F0BF50E}"/>
                    </a:ext>
                  </a:extLst>
                </p:cNvPr>
                <p:cNvSpPr/>
                <p:nvPr/>
              </p:nvSpPr>
              <p:spPr>
                <a:xfrm rot="19259811">
                  <a:off x="1013229" y="3885524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70139B-038E-4DC2-B64A-1B72C091C24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41</a:t>
                </a:r>
                <a:endParaRPr lang="en-IN" sz="12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C8A50D-DAD7-4459-9D40-592A3EF7F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7DA60-63C8-42A0-B481-E5BDB681508C}"/>
                </a:ext>
              </a:extLst>
            </p:cNvPr>
            <p:cNvSpPr/>
            <p:nvPr/>
          </p:nvSpPr>
          <p:spPr>
            <a:xfrm>
              <a:off x="980439" y="369347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31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3AB181-DA30-45D7-B2FA-BAC416B9A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824" y="341138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6BEB70-13D5-4E45-AC27-4256EC533A81}"/>
                </a:ext>
              </a:extLst>
            </p:cNvPr>
            <p:cNvSpPr/>
            <p:nvPr/>
          </p:nvSpPr>
          <p:spPr>
            <a:xfrm rot="2309765">
              <a:off x="1048785" y="2635106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DAE591-4C18-46D3-A1F8-34D0C142DA5E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F6CDC1-927E-4219-A0E8-9A48EA394E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5400179-6ACD-4E2B-97D8-B0C316C2EC39}"/>
                </a:ext>
              </a:extLst>
            </p:cNvPr>
            <p:cNvSpPr/>
            <p:nvPr/>
          </p:nvSpPr>
          <p:spPr>
            <a:xfrm rot="15919888">
              <a:off x="2634300" y="356239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C46A7-E9DF-4EDF-8B65-5C8067D005E5}"/>
                </a:ext>
              </a:extLst>
            </p:cNvPr>
            <p:cNvSpPr txBox="1"/>
            <p:nvPr/>
          </p:nvSpPr>
          <p:spPr>
            <a:xfrm>
              <a:off x="2348556" y="364425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ADF653-F7F0-4820-A479-3FF258781F50}"/>
              </a:ext>
            </a:extLst>
          </p:cNvPr>
          <p:cNvGrpSpPr/>
          <p:nvPr/>
        </p:nvGrpSpPr>
        <p:grpSpPr>
          <a:xfrm>
            <a:off x="2927047" y="2611855"/>
            <a:ext cx="1059114" cy="470428"/>
            <a:chOff x="3195977" y="3015145"/>
            <a:chExt cx="898988" cy="39293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0C1928C-6BAB-4EB5-B6F0-A048D40B75A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9CB37E-F88F-4F4E-9B61-2EB49882CEBE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51609-2353-4C69-9034-003D18DC729C}"/>
              </a:ext>
            </a:extLst>
          </p:cNvPr>
          <p:cNvGrpSpPr/>
          <p:nvPr/>
        </p:nvGrpSpPr>
        <p:grpSpPr>
          <a:xfrm>
            <a:off x="3262600" y="1759929"/>
            <a:ext cx="2312031" cy="2521853"/>
            <a:chOff x="4002811" y="1767307"/>
            <a:chExt cx="2312031" cy="25218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78F0AA1-52D7-499C-9D4D-9FEB6106247D}"/>
                </a:ext>
              </a:extLst>
            </p:cNvPr>
            <p:cNvGrpSpPr/>
            <p:nvPr/>
          </p:nvGrpSpPr>
          <p:grpSpPr>
            <a:xfrm>
              <a:off x="4002811" y="2097481"/>
              <a:ext cx="2312031" cy="2191679"/>
              <a:chOff x="683568" y="2262728"/>
              <a:chExt cx="2312031" cy="219167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972E05D-6C92-476D-8070-86E3028C51AE}"/>
                  </a:ext>
                </a:extLst>
              </p:cNvPr>
              <p:cNvGrpSpPr/>
              <p:nvPr/>
            </p:nvGrpSpPr>
            <p:grpSpPr>
              <a:xfrm>
                <a:off x="683568" y="2262728"/>
                <a:ext cx="1904502" cy="2191679"/>
                <a:chOff x="238336" y="2753013"/>
                <a:chExt cx="1904502" cy="219167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55D5F77-2C6F-46E7-965A-EA29597F28EE}"/>
                    </a:ext>
                  </a:extLst>
                </p:cNvPr>
                <p:cNvGrpSpPr/>
                <p:nvPr/>
              </p:nvGrpSpPr>
              <p:grpSpPr>
                <a:xfrm>
                  <a:off x="238336" y="3452619"/>
                  <a:ext cx="1332045" cy="1492073"/>
                  <a:chOff x="865374" y="2644214"/>
                  <a:chExt cx="1332045" cy="1492073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95FA77-5794-4DC7-BE5F-DEF43B154CE1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95D9DA7-097A-431A-923B-D3FC478FB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74" y="3758952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91" name="Arrow: Right 90">
                    <a:extLst>
                      <a:ext uri="{FF2B5EF4-FFF2-40B4-BE49-F238E27FC236}">
                        <a16:creationId xmlns:a16="http://schemas.microsoft.com/office/drawing/2014/main" id="{0A9F4E53-2C19-4B83-84CE-714A977B776A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1013229" y="3885524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CAD5515-05E5-4268-A357-C1FBEAE7884C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031B7E8-E1B8-4A21-A4A4-E37EF5A14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3D080-DC19-4E14-8791-3BD395C81AC7}"/>
                  </a:ext>
                </a:extLst>
              </p:cNvPr>
              <p:cNvSpPr/>
              <p:nvPr/>
            </p:nvSpPr>
            <p:spPr>
              <a:xfrm>
                <a:off x="980439" y="369347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6BF228-CD43-40DB-9FD9-0422DE0DE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6824" y="341138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51D4B1-7384-42BD-B81F-E1600EAE7653}"/>
                  </a:ext>
                </a:extLst>
              </p:cNvPr>
              <p:cNvSpPr/>
              <p:nvPr/>
            </p:nvSpPr>
            <p:spPr>
              <a:xfrm>
                <a:off x="2478012" y="297039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A6CC09E-A8A6-4F67-BC65-797C60F4B0C5}"/>
                  </a:ext>
                </a:extLst>
              </p:cNvPr>
              <p:cNvCxnSpPr>
                <a:cxnSpLocks/>
                <a:endCxn id="82" idx="0"/>
              </p:cNvCxnSpPr>
              <p:nvPr/>
            </p:nvCxnSpPr>
            <p:spPr>
              <a:xfrm>
                <a:off x="2508355" y="2686762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85897071-BD21-46EF-A67E-BF6072923FEF}"/>
                  </a:ext>
                </a:extLst>
              </p:cNvPr>
              <p:cNvSpPr/>
              <p:nvPr/>
            </p:nvSpPr>
            <p:spPr>
              <a:xfrm rot="15919888">
                <a:off x="2634300" y="356239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3B4AC2-7B56-4A2F-A638-CC0419733847}"/>
                  </a:ext>
                </a:extLst>
              </p:cNvPr>
              <p:cNvSpPr txBox="1"/>
              <p:nvPr/>
            </p:nvSpPr>
            <p:spPr>
              <a:xfrm>
                <a:off x="2348556" y="3644257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F4A19029-81C3-4B71-9502-DAB7897EDA6F}"/>
                </a:ext>
              </a:extLst>
            </p:cNvPr>
            <p:cNvSpPr/>
            <p:nvPr/>
          </p:nvSpPr>
          <p:spPr>
            <a:xfrm rot="578324">
              <a:off x="5260334" y="1767307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E95B637-D24F-4FF0-9BE6-58117CD0A21F}"/>
              </a:ext>
            </a:extLst>
          </p:cNvPr>
          <p:cNvGrpSpPr/>
          <p:nvPr/>
        </p:nvGrpSpPr>
        <p:grpSpPr>
          <a:xfrm>
            <a:off x="5609724" y="2507611"/>
            <a:ext cx="1059114" cy="470428"/>
            <a:chOff x="3195977" y="3015145"/>
            <a:chExt cx="898988" cy="392937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A8BD28A-C1C1-42FC-8284-B4BA854E6D74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950A92B-7BBF-403D-B8BF-E4AF04701DB7}"/>
                </a:ext>
              </a:extLst>
            </p:cNvPr>
            <p:cNvSpPr txBox="1"/>
            <p:nvPr/>
          </p:nvSpPr>
          <p:spPr>
            <a:xfrm>
              <a:off x="3301668" y="3015145"/>
              <a:ext cx="703528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0884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-31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2B62E6-29D8-4CD0-999E-6E742CF9C250}"/>
              </a:ext>
            </a:extLst>
          </p:cNvPr>
          <p:cNvGrpSpPr/>
          <p:nvPr/>
        </p:nvGrpSpPr>
        <p:grpSpPr>
          <a:xfrm>
            <a:off x="504748" y="2175605"/>
            <a:ext cx="2312031" cy="2191679"/>
            <a:chOff x="683568" y="2262728"/>
            <a:chExt cx="2312031" cy="21916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5AF454-EB0F-4FB6-89ED-A68084B0A330}"/>
                </a:ext>
              </a:extLst>
            </p:cNvPr>
            <p:cNvGrpSpPr/>
            <p:nvPr/>
          </p:nvGrpSpPr>
          <p:grpSpPr>
            <a:xfrm>
              <a:off x="683568" y="2262728"/>
              <a:ext cx="1904502" cy="2191679"/>
              <a:chOff x="238336" y="2753013"/>
              <a:chExt cx="1904502" cy="2191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94590-E96B-46E1-B3E6-68F575297718}"/>
                  </a:ext>
                </a:extLst>
              </p:cNvPr>
              <p:cNvGrpSpPr/>
              <p:nvPr/>
            </p:nvGrpSpPr>
            <p:grpSpPr>
              <a:xfrm>
                <a:off x="238336" y="3452619"/>
                <a:ext cx="1332045" cy="1492073"/>
                <a:chOff x="865374" y="2644214"/>
                <a:chExt cx="1332045" cy="149207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64F2CA-580C-454B-A1F3-FC5A52077183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38</a:t>
                  </a:r>
                  <a:endParaRPr lang="en-IN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1232087-C7D9-49F0-AA33-A4E27EF30868}"/>
                    </a:ext>
                  </a:extLst>
                </p:cNvPr>
                <p:cNvSpPr txBox="1"/>
                <p:nvPr/>
              </p:nvSpPr>
              <p:spPr>
                <a:xfrm>
                  <a:off x="865374" y="375895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57B42C9C-D550-40C3-91F3-B32E8F0BF50E}"/>
                    </a:ext>
                  </a:extLst>
                </p:cNvPr>
                <p:cNvSpPr/>
                <p:nvPr/>
              </p:nvSpPr>
              <p:spPr>
                <a:xfrm rot="19259811">
                  <a:off x="1013229" y="3885524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70139B-038E-4DC2-B64A-1B72C091C24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41</a:t>
                </a:r>
                <a:endParaRPr lang="en-IN" sz="12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C8A50D-DAD7-4459-9D40-592A3EF7F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7DA60-63C8-42A0-B481-E5BDB681508C}"/>
                </a:ext>
              </a:extLst>
            </p:cNvPr>
            <p:cNvSpPr/>
            <p:nvPr/>
          </p:nvSpPr>
          <p:spPr>
            <a:xfrm>
              <a:off x="980439" y="369347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31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3AB181-DA30-45D7-B2FA-BAC416B9A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824" y="341138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6BEB70-13D5-4E45-AC27-4256EC533A81}"/>
                </a:ext>
              </a:extLst>
            </p:cNvPr>
            <p:cNvSpPr/>
            <p:nvPr/>
          </p:nvSpPr>
          <p:spPr>
            <a:xfrm rot="2309765">
              <a:off x="1048785" y="2635106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DAE591-4C18-46D3-A1F8-34D0C142DA5E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F6CDC1-927E-4219-A0E8-9A48EA394E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5400179-6ACD-4E2B-97D8-B0C316C2EC39}"/>
                </a:ext>
              </a:extLst>
            </p:cNvPr>
            <p:cNvSpPr/>
            <p:nvPr/>
          </p:nvSpPr>
          <p:spPr>
            <a:xfrm rot="15919888">
              <a:off x="2634300" y="356239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C46A7-E9DF-4EDF-8B65-5C8067D005E5}"/>
                </a:ext>
              </a:extLst>
            </p:cNvPr>
            <p:cNvSpPr txBox="1"/>
            <p:nvPr/>
          </p:nvSpPr>
          <p:spPr>
            <a:xfrm>
              <a:off x="2348556" y="364425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ADF653-F7F0-4820-A479-3FF258781F50}"/>
              </a:ext>
            </a:extLst>
          </p:cNvPr>
          <p:cNvGrpSpPr/>
          <p:nvPr/>
        </p:nvGrpSpPr>
        <p:grpSpPr>
          <a:xfrm>
            <a:off x="2927047" y="2611855"/>
            <a:ext cx="1059114" cy="470428"/>
            <a:chOff x="3195977" y="3015145"/>
            <a:chExt cx="898988" cy="39293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0C1928C-6BAB-4EB5-B6F0-A048D40B75A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9CB37E-F88F-4F4E-9B61-2EB49882CEBE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51609-2353-4C69-9034-003D18DC729C}"/>
              </a:ext>
            </a:extLst>
          </p:cNvPr>
          <p:cNvGrpSpPr/>
          <p:nvPr/>
        </p:nvGrpSpPr>
        <p:grpSpPr>
          <a:xfrm>
            <a:off x="3262600" y="1759929"/>
            <a:ext cx="2312031" cy="2521853"/>
            <a:chOff x="4002811" y="1767307"/>
            <a:chExt cx="2312031" cy="25218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78F0AA1-52D7-499C-9D4D-9FEB6106247D}"/>
                </a:ext>
              </a:extLst>
            </p:cNvPr>
            <p:cNvGrpSpPr/>
            <p:nvPr/>
          </p:nvGrpSpPr>
          <p:grpSpPr>
            <a:xfrm>
              <a:off x="4002811" y="2097481"/>
              <a:ext cx="2312031" cy="2191679"/>
              <a:chOff x="683568" y="2262728"/>
              <a:chExt cx="2312031" cy="219167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972E05D-6C92-476D-8070-86E3028C51AE}"/>
                  </a:ext>
                </a:extLst>
              </p:cNvPr>
              <p:cNvGrpSpPr/>
              <p:nvPr/>
            </p:nvGrpSpPr>
            <p:grpSpPr>
              <a:xfrm>
                <a:off x="683568" y="2262728"/>
                <a:ext cx="1904502" cy="2191679"/>
                <a:chOff x="238336" y="2753013"/>
                <a:chExt cx="1904502" cy="219167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55D5F77-2C6F-46E7-965A-EA29597F28EE}"/>
                    </a:ext>
                  </a:extLst>
                </p:cNvPr>
                <p:cNvGrpSpPr/>
                <p:nvPr/>
              </p:nvGrpSpPr>
              <p:grpSpPr>
                <a:xfrm>
                  <a:off x="238336" y="3452619"/>
                  <a:ext cx="1332045" cy="1492073"/>
                  <a:chOff x="865374" y="2644214"/>
                  <a:chExt cx="1332045" cy="1492073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95FA77-5794-4DC7-BE5F-DEF43B154CE1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95D9DA7-097A-431A-923B-D3FC478FB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74" y="3758952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91" name="Arrow: Right 90">
                    <a:extLst>
                      <a:ext uri="{FF2B5EF4-FFF2-40B4-BE49-F238E27FC236}">
                        <a16:creationId xmlns:a16="http://schemas.microsoft.com/office/drawing/2014/main" id="{0A9F4E53-2C19-4B83-84CE-714A977B776A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1013229" y="3885524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CAD5515-05E5-4268-A357-C1FBEAE7884C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031B7E8-E1B8-4A21-A4A4-E37EF5A14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3D080-DC19-4E14-8791-3BD395C81AC7}"/>
                  </a:ext>
                </a:extLst>
              </p:cNvPr>
              <p:cNvSpPr/>
              <p:nvPr/>
            </p:nvSpPr>
            <p:spPr>
              <a:xfrm>
                <a:off x="980439" y="369347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6BF228-CD43-40DB-9FD9-0422DE0DE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6824" y="341138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451D4B1-7384-42BD-B81F-E1600EAE7653}"/>
                  </a:ext>
                </a:extLst>
              </p:cNvPr>
              <p:cNvSpPr/>
              <p:nvPr/>
            </p:nvSpPr>
            <p:spPr>
              <a:xfrm>
                <a:off x="2478012" y="297039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A6CC09E-A8A6-4F67-BC65-797C60F4B0C5}"/>
                  </a:ext>
                </a:extLst>
              </p:cNvPr>
              <p:cNvCxnSpPr>
                <a:cxnSpLocks/>
                <a:endCxn id="82" idx="0"/>
              </p:cNvCxnSpPr>
              <p:nvPr/>
            </p:nvCxnSpPr>
            <p:spPr>
              <a:xfrm>
                <a:off x="2508355" y="2686762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Arrow: Right 83">
                <a:extLst>
                  <a:ext uri="{FF2B5EF4-FFF2-40B4-BE49-F238E27FC236}">
                    <a16:creationId xmlns:a16="http://schemas.microsoft.com/office/drawing/2014/main" id="{85897071-BD21-46EF-A67E-BF6072923FEF}"/>
                  </a:ext>
                </a:extLst>
              </p:cNvPr>
              <p:cNvSpPr/>
              <p:nvPr/>
            </p:nvSpPr>
            <p:spPr>
              <a:xfrm rot="15919888">
                <a:off x="2634300" y="356239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3B4AC2-7B56-4A2F-A638-CC0419733847}"/>
                  </a:ext>
                </a:extLst>
              </p:cNvPr>
              <p:cNvSpPr txBox="1"/>
              <p:nvPr/>
            </p:nvSpPr>
            <p:spPr>
              <a:xfrm>
                <a:off x="2348556" y="3644257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F4A19029-81C3-4B71-9502-DAB7897EDA6F}"/>
                </a:ext>
              </a:extLst>
            </p:cNvPr>
            <p:cNvSpPr/>
            <p:nvPr/>
          </p:nvSpPr>
          <p:spPr>
            <a:xfrm rot="578324">
              <a:off x="5260334" y="1767307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E95B637-D24F-4FF0-9BE6-58117CD0A21F}"/>
              </a:ext>
            </a:extLst>
          </p:cNvPr>
          <p:cNvGrpSpPr/>
          <p:nvPr/>
        </p:nvGrpSpPr>
        <p:grpSpPr>
          <a:xfrm>
            <a:off x="5609724" y="2507611"/>
            <a:ext cx="1059114" cy="470428"/>
            <a:chOff x="3195977" y="3015145"/>
            <a:chExt cx="898988" cy="392937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A8BD28A-C1C1-42FC-8284-B4BA854E6D74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950A92B-7BBF-403D-B8BF-E4AF04701DB7}"/>
                </a:ext>
              </a:extLst>
            </p:cNvPr>
            <p:cNvSpPr txBox="1"/>
            <p:nvPr/>
          </p:nvSpPr>
          <p:spPr>
            <a:xfrm>
              <a:off x="3301668" y="3015145"/>
              <a:ext cx="703528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38C4B9-2728-4F3F-BE72-A6EACE859704}"/>
              </a:ext>
            </a:extLst>
          </p:cNvPr>
          <p:cNvGrpSpPr/>
          <p:nvPr/>
        </p:nvGrpSpPr>
        <p:grpSpPr>
          <a:xfrm>
            <a:off x="6630707" y="1991473"/>
            <a:ext cx="1702754" cy="1505068"/>
            <a:chOff x="1292845" y="2262728"/>
            <a:chExt cx="1702754" cy="149497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B9739FA-482A-4F8E-B2E2-EF28709276BC}"/>
                </a:ext>
              </a:extLst>
            </p:cNvPr>
            <p:cNvGrpSpPr/>
            <p:nvPr/>
          </p:nvGrpSpPr>
          <p:grpSpPr>
            <a:xfrm>
              <a:off x="1292845" y="2262728"/>
              <a:ext cx="1295225" cy="1494974"/>
              <a:chOff x="847613" y="2753013"/>
              <a:chExt cx="1295225" cy="1494974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6C31184-4ADC-466B-92A2-B4AC45C1232C}"/>
                  </a:ext>
                </a:extLst>
              </p:cNvPr>
              <p:cNvGrpSpPr/>
              <p:nvPr/>
            </p:nvGrpSpPr>
            <p:grpSpPr>
              <a:xfrm>
                <a:off x="847613" y="3452619"/>
                <a:ext cx="722768" cy="795368"/>
                <a:chOff x="1474651" y="2644214"/>
                <a:chExt cx="722768" cy="795368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05A9796-D4BA-481F-BAD5-48304CFE1AD7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31</a:t>
                  </a:r>
                  <a:endParaRPr lang="en-IN" sz="1200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AECAC81-25CE-446D-A9A2-EB9844D20152}"/>
                    </a:ext>
                  </a:extLst>
                </p:cNvPr>
                <p:cNvSpPr txBox="1"/>
                <p:nvPr/>
              </p:nvSpPr>
              <p:spPr>
                <a:xfrm>
                  <a:off x="1474651" y="298770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115" name="Arrow: Right 114">
                  <a:extLst>
                    <a:ext uri="{FF2B5EF4-FFF2-40B4-BE49-F238E27FC236}">
                      <a16:creationId xmlns:a16="http://schemas.microsoft.com/office/drawing/2014/main" id="{93DD787E-6FF3-43D3-90A7-EF6182932EC9}"/>
                    </a:ext>
                  </a:extLst>
                </p:cNvPr>
                <p:cNvSpPr/>
                <p:nvPr/>
              </p:nvSpPr>
              <p:spPr>
                <a:xfrm rot="19259811">
                  <a:off x="1582323" y="3188819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DD6A65-1274-4F78-9D3E-B1088CB2347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7CA8C86-3C7A-4301-8B29-1396A5ADA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2AA83-4245-44E3-858C-F6637BD9AC6C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F011243-505A-4A13-84BF-210941DEB7D6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957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-12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38C4B9-2728-4F3F-BE72-A6EACE859704}"/>
              </a:ext>
            </a:extLst>
          </p:cNvPr>
          <p:cNvGrpSpPr/>
          <p:nvPr/>
        </p:nvGrpSpPr>
        <p:grpSpPr>
          <a:xfrm>
            <a:off x="1608829" y="2204863"/>
            <a:ext cx="1497573" cy="1187869"/>
            <a:chOff x="1498026" y="2262728"/>
            <a:chExt cx="1497573" cy="1179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B9739FA-482A-4F8E-B2E2-EF28709276BC}"/>
                </a:ext>
              </a:extLst>
            </p:cNvPr>
            <p:cNvGrpSpPr/>
            <p:nvPr/>
          </p:nvGrpSpPr>
          <p:grpSpPr>
            <a:xfrm>
              <a:off x="1498026" y="2262728"/>
              <a:ext cx="1090044" cy="1171842"/>
              <a:chOff x="1052794" y="2753013"/>
              <a:chExt cx="1090044" cy="117184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05A9796-D4BA-481F-BAD5-48304CFE1AD7}"/>
                  </a:ext>
                </a:extLst>
              </p:cNvPr>
              <p:cNvSpPr/>
              <p:nvPr/>
            </p:nvSpPr>
            <p:spPr>
              <a:xfrm>
                <a:off x="1052794" y="345261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DD6A65-1274-4F78-9D3E-B1088CB2347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7CA8C86-3C7A-4301-8B29-1396A5ADA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2AA83-4245-44E3-858C-F6637BD9AC6C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F011243-505A-4A13-84BF-210941DEB7D6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053ACE7-E7FE-45EB-95EF-A57F908EB355}"/>
              </a:ext>
            </a:extLst>
          </p:cNvPr>
          <p:cNvSpPr/>
          <p:nvPr/>
        </p:nvSpPr>
        <p:spPr>
          <a:xfrm>
            <a:off x="1107530" y="3643639"/>
            <a:ext cx="517587" cy="4754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CC264F-89B9-4587-9071-AF43BDDCEB92}"/>
              </a:ext>
            </a:extLst>
          </p:cNvPr>
          <p:cNvSpPr txBox="1"/>
          <p:nvPr/>
        </p:nvSpPr>
        <p:spPr>
          <a:xfrm>
            <a:off x="902349" y="3989445"/>
            <a:ext cx="243312" cy="27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7A0FB45-3B5E-428A-8579-B130659A88AF}"/>
              </a:ext>
            </a:extLst>
          </p:cNvPr>
          <p:cNvSpPr/>
          <p:nvPr/>
        </p:nvSpPr>
        <p:spPr>
          <a:xfrm rot="19259811">
            <a:off x="1010021" y="4191921"/>
            <a:ext cx="295147" cy="252456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E8ED2E-8200-46A8-8E6E-C3097031B7FF}"/>
              </a:ext>
            </a:extLst>
          </p:cNvPr>
          <p:cNvCxnSpPr>
            <a:cxnSpLocks/>
          </p:cNvCxnSpPr>
          <p:nvPr/>
        </p:nvCxnSpPr>
        <p:spPr>
          <a:xfrm flipH="1">
            <a:off x="1513915" y="3359636"/>
            <a:ext cx="249773" cy="3658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61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-12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38C4B9-2728-4F3F-BE72-A6EACE859704}"/>
              </a:ext>
            </a:extLst>
          </p:cNvPr>
          <p:cNvGrpSpPr/>
          <p:nvPr/>
        </p:nvGrpSpPr>
        <p:grpSpPr>
          <a:xfrm>
            <a:off x="1608829" y="2204863"/>
            <a:ext cx="1497573" cy="1187869"/>
            <a:chOff x="1498026" y="2262728"/>
            <a:chExt cx="1497573" cy="1179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B9739FA-482A-4F8E-B2E2-EF28709276BC}"/>
                </a:ext>
              </a:extLst>
            </p:cNvPr>
            <p:cNvGrpSpPr/>
            <p:nvPr/>
          </p:nvGrpSpPr>
          <p:grpSpPr>
            <a:xfrm>
              <a:off x="1498026" y="2262728"/>
              <a:ext cx="1090044" cy="1171842"/>
              <a:chOff x="1052794" y="2753013"/>
              <a:chExt cx="1090044" cy="117184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05A9796-D4BA-481F-BAD5-48304CFE1AD7}"/>
                  </a:ext>
                </a:extLst>
              </p:cNvPr>
              <p:cNvSpPr/>
              <p:nvPr/>
            </p:nvSpPr>
            <p:spPr>
              <a:xfrm>
                <a:off x="1052794" y="345261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DD6A65-1274-4F78-9D3E-B1088CB23472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38</a:t>
                </a:r>
                <a:endParaRPr lang="en-IN" sz="1200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7CA8C86-3C7A-4301-8B29-1396A5ADA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2AA83-4245-44E3-858C-F6637BD9AC6C}"/>
                </a:ext>
              </a:extLst>
            </p:cNvPr>
            <p:cNvSpPr/>
            <p:nvPr/>
          </p:nvSpPr>
          <p:spPr>
            <a:xfrm>
              <a:off x="2478012" y="2970395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41</a:t>
              </a:r>
              <a:endParaRPr lang="en-IN" sz="120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F011243-505A-4A13-84BF-210941DEB7D6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508355" y="2686762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053ACE7-E7FE-45EB-95EF-A57F908EB355}"/>
              </a:ext>
            </a:extLst>
          </p:cNvPr>
          <p:cNvSpPr/>
          <p:nvPr/>
        </p:nvSpPr>
        <p:spPr>
          <a:xfrm>
            <a:off x="1107530" y="3643639"/>
            <a:ext cx="517587" cy="4754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CC264F-89B9-4587-9071-AF43BDDCEB92}"/>
              </a:ext>
            </a:extLst>
          </p:cNvPr>
          <p:cNvSpPr txBox="1"/>
          <p:nvPr/>
        </p:nvSpPr>
        <p:spPr>
          <a:xfrm>
            <a:off x="902349" y="3989445"/>
            <a:ext cx="243312" cy="27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7A0FB45-3B5E-428A-8579-B130659A88AF}"/>
              </a:ext>
            </a:extLst>
          </p:cNvPr>
          <p:cNvSpPr/>
          <p:nvPr/>
        </p:nvSpPr>
        <p:spPr>
          <a:xfrm rot="19259811">
            <a:off x="1010021" y="4191921"/>
            <a:ext cx="295147" cy="252456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E8ED2E-8200-46A8-8E6E-C3097031B7FF}"/>
              </a:ext>
            </a:extLst>
          </p:cNvPr>
          <p:cNvCxnSpPr>
            <a:cxnSpLocks/>
          </p:cNvCxnSpPr>
          <p:nvPr/>
        </p:nvCxnSpPr>
        <p:spPr>
          <a:xfrm flipH="1">
            <a:off x="1513915" y="3359636"/>
            <a:ext cx="249773" cy="3658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50E7D8F-05ED-4E15-97FF-2F6EC608982B}"/>
              </a:ext>
            </a:extLst>
          </p:cNvPr>
          <p:cNvSpPr/>
          <p:nvPr/>
        </p:nvSpPr>
        <p:spPr>
          <a:xfrm rot="2309765">
            <a:off x="1189368" y="2558593"/>
            <a:ext cx="962224" cy="174081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50F36A-2EB6-4E22-B857-FD618A08D0CE}"/>
              </a:ext>
            </a:extLst>
          </p:cNvPr>
          <p:cNvSpPr/>
          <p:nvPr/>
        </p:nvSpPr>
        <p:spPr>
          <a:xfrm rot="15919888">
            <a:off x="2783400" y="3443989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491F-41EA-4129-8F0E-4FE4893CC324}"/>
              </a:ext>
            </a:extLst>
          </p:cNvPr>
          <p:cNvSpPr txBox="1"/>
          <p:nvPr/>
        </p:nvSpPr>
        <p:spPr>
          <a:xfrm>
            <a:off x="2497656" y="3525853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475570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-12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ED6FB-6EAF-4500-961B-E4E2ED22367C}"/>
              </a:ext>
            </a:extLst>
          </p:cNvPr>
          <p:cNvGrpSpPr/>
          <p:nvPr/>
        </p:nvGrpSpPr>
        <p:grpSpPr>
          <a:xfrm>
            <a:off x="902349" y="2204863"/>
            <a:ext cx="2204053" cy="2239514"/>
            <a:chOff x="902349" y="2204863"/>
            <a:chExt cx="2204053" cy="223951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38C4B9-2728-4F3F-BE72-A6EACE859704}"/>
                </a:ext>
              </a:extLst>
            </p:cNvPr>
            <p:cNvGrpSpPr/>
            <p:nvPr/>
          </p:nvGrpSpPr>
          <p:grpSpPr>
            <a:xfrm>
              <a:off x="1608829" y="2204863"/>
              <a:ext cx="1497573" cy="1187869"/>
              <a:chOff x="1498026" y="2262728"/>
              <a:chExt cx="1497573" cy="117990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B9739FA-482A-4F8E-B2E2-EF28709276BC}"/>
                  </a:ext>
                </a:extLst>
              </p:cNvPr>
              <p:cNvGrpSpPr/>
              <p:nvPr/>
            </p:nvGrpSpPr>
            <p:grpSpPr>
              <a:xfrm>
                <a:off x="1498026" y="2262728"/>
                <a:ext cx="1090044" cy="1171842"/>
                <a:chOff x="1052794" y="2753013"/>
                <a:chExt cx="1090044" cy="1171842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05A9796-D4BA-481F-BAD5-48304CFE1AD7}"/>
                    </a:ext>
                  </a:extLst>
                </p:cNvPr>
                <p:cNvSpPr/>
                <p:nvPr/>
              </p:nvSpPr>
              <p:spPr>
                <a:xfrm>
                  <a:off x="1052794" y="3452619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31</a:t>
                  </a:r>
                  <a:endParaRPr lang="en-IN" sz="120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CEDD6A65-1274-4F78-9D3E-B1088CB23472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38</a:t>
                  </a:r>
                  <a:endParaRPr lang="en-IN" sz="1200" dirty="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7CA8C86-3C7A-4301-8B29-1396A5ADA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422AA83-4245-44E3-858C-F6637BD9AC6C}"/>
                  </a:ext>
                </a:extLst>
              </p:cNvPr>
              <p:cNvSpPr/>
              <p:nvPr/>
            </p:nvSpPr>
            <p:spPr>
              <a:xfrm>
                <a:off x="2478012" y="297039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41</a:t>
                </a:r>
                <a:endParaRPr lang="en-IN" sz="120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F011243-505A-4A13-84BF-210941DEB7D6}"/>
                  </a:ext>
                </a:extLst>
              </p:cNvPr>
              <p:cNvCxnSpPr>
                <a:cxnSpLocks/>
                <a:endCxn id="106" idx="0"/>
              </p:cNvCxnSpPr>
              <p:nvPr/>
            </p:nvCxnSpPr>
            <p:spPr>
              <a:xfrm>
                <a:off x="2508355" y="2686762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53ACE7-E7FE-45EB-95EF-A57F908EB355}"/>
                </a:ext>
              </a:extLst>
            </p:cNvPr>
            <p:cNvSpPr/>
            <p:nvPr/>
          </p:nvSpPr>
          <p:spPr>
            <a:xfrm>
              <a:off x="1107530" y="3643639"/>
              <a:ext cx="51758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  <a:endParaRPr lang="en-IN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CC264F-89B9-4587-9071-AF43BDDCEB92}"/>
                </a:ext>
              </a:extLst>
            </p:cNvPr>
            <p:cNvSpPr txBox="1"/>
            <p:nvPr/>
          </p:nvSpPr>
          <p:spPr>
            <a:xfrm>
              <a:off x="902349" y="3989445"/>
              <a:ext cx="243312" cy="27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7A0FB45-3B5E-428A-8579-B130659A88AF}"/>
                </a:ext>
              </a:extLst>
            </p:cNvPr>
            <p:cNvSpPr/>
            <p:nvPr/>
          </p:nvSpPr>
          <p:spPr>
            <a:xfrm rot="19259811">
              <a:off x="1010021" y="4191921"/>
              <a:ext cx="295147" cy="252456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8ED2E-8200-46A8-8E6E-C3097031B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915" y="3359636"/>
              <a:ext cx="249773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0E7D8F-05ED-4E15-97FF-2F6EC608982B}"/>
                </a:ext>
              </a:extLst>
            </p:cNvPr>
            <p:cNvSpPr/>
            <p:nvPr/>
          </p:nvSpPr>
          <p:spPr>
            <a:xfrm rot="2309765">
              <a:off x="1189368" y="2558593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ABF4A2-44DA-447C-BE62-E23E0AEA3D55}"/>
              </a:ext>
            </a:extLst>
          </p:cNvPr>
          <p:cNvGrpSpPr/>
          <p:nvPr/>
        </p:nvGrpSpPr>
        <p:grpSpPr>
          <a:xfrm>
            <a:off x="3137613" y="2539320"/>
            <a:ext cx="1059114" cy="470428"/>
            <a:chOff x="3195977" y="3015145"/>
            <a:chExt cx="898988" cy="39293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DD2C4D8-FB0E-4288-97E4-415E3D65F8D6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EF241-4A67-47CF-B2A8-64673EA4C956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19974C-F95E-4C0E-9FCA-54F79AEE46A5}"/>
              </a:ext>
            </a:extLst>
          </p:cNvPr>
          <p:cNvSpPr/>
          <p:nvPr/>
        </p:nvSpPr>
        <p:spPr>
          <a:xfrm rot="15919888">
            <a:off x="2796631" y="3496645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4169-492B-45CE-B636-EFF1433258AD}"/>
              </a:ext>
            </a:extLst>
          </p:cNvPr>
          <p:cNvSpPr txBox="1"/>
          <p:nvPr/>
        </p:nvSpPr>
        <p:spPr>
          <a:xfrm>
            <a:off x="2510887" y="357850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8142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-12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ABF4A2-44DA-447C-BE62-E23E0AEA3D55}"/>
              </a:ext>
            </a:extLst>
          </p:cNvPr>
          <p:cNvGrpSpPr/>
          <p:nvPr/>
        </p:nvGrpSpPr>
        <p:grpSpPr>
          <a:xfrm>
            <a:off x="3137613" y="2539320"/>
            <a:ext cx="1059114" cy="470428"/>
            <a:chOff x="3195977" y="3015145"/>
            <a:chExt cx="898988" cy="39293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DD2C4D8-FB0E-4288-97E4-415E3D65F8D6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EF241-4A67-47CF-B2A8-64673EA4C956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07C3D-EBA7-4B88-AC4A-A96BE7C43C34}"/>
              </a:ext>
            </a:extLst>
          </p:cNvPr>
          <p:cNvGrpSpPr/>
          <p:nvPr/>
        </p:nvGrpSpPr>
        <p:grpSpPr>
          <a:xfrm>
            <a:off x="902349" y="2204863"/>
            <a:ext cx="2204053" cy="2239514"/>
            <a:chOff x="902349" y="2204863"/>
            <a:chExt cx="2204053" cy="22395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FD6EC3-75AC-42BD-A59F-C20F89D17CB9}"/>
                </a:ext>
              </a:extLst>
            </p:cNvPr>
            <p:cNvGrpSpPr/>
            <p:nvPr/>
          </p:nvGrpSpPr>
          <p:grpSpPr>
            <a:xfrm>
              <a:off x="902349" y="2204863"/>
              <a:ext cx="2204053" cy="2239514"/>
              <a:chOff x="902349" y="2204863"/>
              <a:chExt cx="2204053" cy="223951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A38C4B9-2728-4F3F-BE72-A6EACE859704}"/>
                  </a:ext>
                </a:extLst>
              </p:cNvPr>
              <p:cNvGrpSpPr/>
              <p:nvPr/>
            </p:nvGrpSpPr>
            <p:grpSpPr>
              <a:xfrm>
                <a:off x="1608829" y="2204863"/>
                <a:ext cx="1497573" cy="1187869"/>
                <a:chOff x="1498026" y="2262728"/>
                <a:chExt cx="1497573" cy="1179903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B9739FA-482A-4F8E-B2E2-EF28709276BC}"/>
                    </a:ext>
                  </a:extLst>
                </p:cNvPr>
                <p:cNvGrpSpPr/>
                <p:nvPr/>
              </p:nvGrpSpPr>
              <p:grpSpPr>
                <a:xfrm>
                  <a:off x="1498026" y="2262728"/>
                  <a:ext cx="1090044" cy="1171842"/>
                  <a:chOff x="1052794" y="2753013"/>
                  <a:chExt cx="1090044" cy="1171842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305A9796-D4BA-481F-BAD5-48304CFE1AD7}"/>
                      </a:ext>
                    </a:extLst>
                  </p:cNvPr>
                  <p:cNvSpPr/>
                  <p:nvPr/>
                </p:nvSpPr>
                <p:spPr>
                  <a:xfrm>
                    <a:off x="1052794" y="3452619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CEDD6A65-1274-4F78-9D3E-B1088CB23472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E7CA8C86-3C7A-4301-8B29-1396A5ADA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422AA83-4245-44E3-858C-F6637BD9AC6C}"/>
                    </a:ext>
                  </a:extLst>
                </p:cNvPr>
                <p:cNvSpPr/>
                <p:nvPr/>
              </p:nvSpPr>
              <p:spPr>
                <a:xfrm>
                  <a:off x="2478012" y="297039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F011243-505A-4A13-84BF-210941DEB7D6}"/>
                    </a:ext>
                  </a:extLst>
                </p:cNvPr>
                <p:cNvCxnSpPr>
                  <a:cxnSpLocks/>
                  <a:endCxn id="106" idx="0"/>
                </p:cNvCxnSpPr>
                <p:nvPr/>
              </p:nvCxnSpPr>
              <p:spPr>
                <a:xfrm>
                  <a:off x="2508355" y="2686762"/>
                  <a:ext cx="228451" cy="28363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053ACE7-E7FE-45EB-95EF-A57F908EB355}"/>
                  </a:ext>
                </a:extLst>
              </p:cNvPr>
              <p:cNvSpPr/>
              <p:nvPr/>
            </p:nvSpPr>
            <p:spPr>
              <a:xfrm>
                <a:off x="1107530" y="3643639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CC264F-89B9-4587-9071-AF43BDDCEB92}"/>
                  </a:ext>
                </a:extLst>
              </p:cNvPr>
              <p:cNvSpPr txBox="1"/>
              <p:nvPr/>
            </p:nvSpPr>
            <p:spPr>
              <a:xfrm>
                <a:off x="902349" y="3989445"/>
                <a:ext cx="243312" cy="27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D7A0FB45-3B5E-428A-8579-B130659A88AF}"/>
                  </a:ext>
                </a:extLst>
              </p:cNvPr>
              <p:cNvSpPr/>
              <p:nvPr/>
            </p:nvSpPr>
            <p:spPr>
              <a:xfrm rot="19259811">
                <a:off x="1010021" y="4191921"/>
                <a:ext cx="295147" cy="252456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FE8ED2E-8200-46A8-8E6E-C3097031B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359636"/>
                <a:ext cx="249773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50E7D8F-05ED-4E15-97FF-2F6EC608982B}"/>
                  </a:ext>
                </a:extLst>
              </p:cNvPr>
              <p:cNvSpPr/>
              <p:nvPr/>
            </p:nvSpPr>
            <p:spPr>
              <a:xfrm rot="2309765">
                <a:off x="1189368" y="2558593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D70F6B96-887F-47AE-A3A9-4C8E98F19FE9}"/>
                </a:ext>
              </a:extLst>
            </p:cNvPr>
            <p:cNvSpPr/>
            <p:nvPr/>
          </p:nvSpPr>
          <p:spPr>
            <a:xfrm rot="15919888">
              <a:off x="2803206" y="344026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B075A4-C4A1-4F3B-9BB8-8469E9424757}"/>
                </a:ext>
              </a:extLst>
            </p:cNvPr>
            <p:cNvSpPr txBox="1"/>
            <p:nvPr/>
          </p:nvSpPr>
          <p:spPr>
            <a:xfrm>
              <a:off x="2517462" y="352212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947948-94D2-4B0C-98F8-B6CBA916D6F8}"/>
              </a:ext>
            </a:extLst>
          </p:cNvPr>
          <p:cNvGrpSpPr/>
          <p:nvPr/>
        </p:nvGrpSpPr>
        <p:grpSpPr>
          <a:xfrm>
            <a:off x="4109382" y="2132857"/>
            <a:ext cx="1998872" cy="1914200"/>
            <a:chOff x="4399386" y="2131722"/>
            <a:chExt cx="1998872" cy="1914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094427-2A32-4964-9EA9-5D01696622DF}"/>
                </a:ext>
              </a:extLst>
            </p:cNvPr>
            <p:cNvGrpSpPr/>
            <p:nvPr/>
          </p:nvGrpSpPr>
          <p:grpSpPr>
            <a:xfrm>
              <a:off x="4399386" y="2131722"/>
              <a:ext cx="1998872" cy="1914200"/>
              <a:chOff x="1107530" y="2204863"/>
              <a:chExt cx="1998872" cy="19142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FF7A70C-B2B0-4D8C-850F-F6754762B668}"/>
                  </a:ext>
                </a:extLst>
              </p:cNvPr>
              <p:cNvGrpSpPr/>
              <p:nvPr/>
            </p:nvGrpSpPr>
            <p:grpSpPr>
              <a:xfrm>
                <a:off x="1608829" y="2204863"/>
                <a:ext cx="1497573" cy="1187869"/>
                <a:chOff x="1498026" y="2262728"/>
                <a:chExt cx="1497573" cy="117990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8942D88-EC79-4E5B-A558-A5788B5C1B38}"/>
                    </a:ext>
                  </a:extLst>
                </p:cNvPr>
                <p:cNvGrpSpPr/>
                <p:nvPr/>
              </p:nvGrpSpPr>
              <p:grpSpPr>
                <a:xfrm>
                  <a:off x="1498026" y="2262728"/>
                  <a:ext cx="1090044" cy="1171842"/>
                  <a:chOff x="1052794" y="2753013"/>
                  <a:chExt cx="1090044" cy="1171842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B9B12FA-6899-459D-86DE-628FEE5BFA85}"/>
                      </a:ext>
                    </a:extLst>
                  </p:cNvPr>
                  <p:cNvSpPr/>
                  <p:nvPr/>
                </p:nvSpPr>
                <p:spPr>
                  <a:xfrm>
                    <a:off x="1052794" y="3452619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D862905-BF1D-4697-9758-4C4609F1C071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508D058-AC22-4990-98C4-BAD295120B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4C767C5-2D1F-4E1D-8D8F-613FB408BBEB}"/>
                    </a:ext>
                  </a:extLst>
                </p:cNvPr>
                <p:cNvSpPr/>
                <p:nvPr/>
              </p:nvSpPr>
              <p:spPr>
                <a:xfrm>
                  <a:off x="2478012" y="2970395"/>
                  <a:ext cx="517587" cy="472236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2978C6A-543E-467E-B66A-62DF9C3CC1C0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>
                  <a:off x="2508355" y="2686762"/>
                  <a:ext cx="228451" cy="28363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A62B10-5F6B-43DD-BA06-AB2D7287E5A1}"/>
                  </a:ext>
                </a:extLst>
              </p:cNvPr>
              <p:cNvSpPr/>
              <p:nvPr/>
            </p:nvSpPr>
            <p:spPr>
              <a:xfrm>
                <a:off x="1107530" y="3643639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66CB79-AD2D-41AC-A861-58B8552F3A45}"/>
                  </a:ext>
                </a:extLst>
              </p:cNvPr>
              <p:cNvSpPr txBox="1"/>
              <p:nvPr/>
            </p:nvSpPr>
            <p:spPr>
              <a:xfrm>
                <a:off x="1754163" y="2263420"/>
                <a:ext cx="243312" cy="27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665BFE83-6531-4ED3-A718-ED2BC1FC9451}"/>
                  </a:ext>
                </a:extLst>
              </p:cNvPr>
              <p:cNvSpPr/>
              <p:nvPr/>
            </p:nvSpPr>
            <p:spPr>
              <a:xfrm rot="19259811">
                <a:off x="1861835" y="2465896"/>
                <a:ext cx="295147" cy="252456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28204F8-35B7-4BBE-88D3-7AFE4DAB7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359636"/>
                <a:ext cx="249773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15C1C30-0E54-44EC-9B44-642473020873}"/>
                </a:ext>
              </a:extLst>
            </p:cNvPr>
            <p:cNvSpPr/>
            <p:nvPr/>
          </p:nvSpPr>
          <p:spPr>
            <a:xfrm rot="15919888">
              <a:off x="6115391" y="337953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B812F8-F790-41D0-B08A-FE4C9E27441B}"/>
                </a:ext>
              </a:extLst>
            </p:cNvPr>
            <p:cNvSpPr txBox="1"/>
            <p:nvPr/>
          </p:nvSpPr>
          <p:spPr>
            <a:xfrm>
              <a:off x="5829647" y="346139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7663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64C611-0191-43A3-9261-CB4F5FD12FF1}"/>
              </a:ext>
            </a:extLst>
          </p:cNvPr>
          <p:cNvGrpSpPr/>
          <p:nvPr/>
        </p:nvGrpSpPr>
        <p:grpSpPr>
          <a:xfrm>
            <a:off x="1187624" y="2276872"/>
            <a:ext cx="1998872" cy="2831196"/>
            <a:chOff x="1187624" y="2276872"/>
            <a:chExt cx="1998872" cy="28311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094427-2A32-4964-9EA9-5D01696622DF}"/>
                </a:ext>
              </a:extLst>
            </p:cNvPr>
            <p:cNvGrpSpPr/>
            <p:nvPr/>
          </p:nvGrpSpPr>
          <p:grpSpPr>
            <a:xfrm>
              <a:off x="1187624" y="2276872"/>
              <a:ext cx="1998872" cy="2831196"/>
              <a:chOff x="1107530" y="2204863"/>
              <a:chExt cx="1998872" cy="283119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FF7A70C-B2B0-4D8C-850F-F6754762B668}"/>
                  </a:ext>
                </a:extLst>
              </p:cNvPr>
              <p:cNvGrpSpPr/>
              <p:nvPr/>
            </p:nvGrpSpPr>
            <p:grpSpPr>
              <a:xfrm>
                <a:off x="1608829" y="2204863"/>
                <a:ext cx="1497573" cy="1187869"/>
                <a:chOff x="1498026" y="2262728"/>
                <a:chExt cx="1497573" cy="117990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8942D88-EC79-4E5B-A558-A5788B5C1B38}"/>
                    </a:ext>
                  </a:extLst>
                </p:cNvPr>
                <p:cNvGrpSpPr/>
                <p:nvPr/>
              </p:nvGrpSpPr>
              <p:grpSpPr>
                <a:xfrm>
                  <a:off x="1498026" y="2262728"/>
                  <a:ext cx="1090044" cy="1171842"/>
                  <a:chOff x="1052794" y="2753013"/>
                  <a:chExt cx="1090044" cy="1171842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B9B12FA-6899-459D-86DE-628FEE5BFA85}"/>
                      </a:ext>
                    </a:extLst>
                  </p:cNvPr>
                  <p:cNvSpPr/>
                  <p:nvPr/>
                </p:nvSpPr>
                <p:spPr>
                  <a:xfrm>
                    <a:off x="1052794" y="3452619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D862905-BF1D-4697-9758-4C4609F1C071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508D058-AC22-4990-98C4-BAD295120B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4C767C5-2D1F-4E1D-8D8F-613FB408BBEB}"/>
                    </a:ext>
                  </a:extLst>
                </p:cNvPr>
                <p:cNvSpPr/>
                <p:nvPr/>
              </p:nvSpPr>
              <p:spPr>
                <a:xfrm>
                  <a:off x="2478012" y="2970395"/>
                  <a:ext cx="517587" cy="472236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2978C6A-543E-467E-B66A-62DF9C3CC1C0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>
                  <a:off x="2508355" y="2686762"/>
                  <a:ext cx="228451" cy="28363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A62B10-5F6B-43DD-BA06-AB2D7287E5A1}"/>
                  </a:ext>
                </a:extLst>
              </p:cNvPr>
              <p:cNvSpPr/>
              <p:nvPr/>
            </p:nvSpPr>
            <p:spPr>
              <a:xfrm>
                <a:off x="1107530" y="3643639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66CB79-AD2D-41AC-A861-58B8552F3A45}"/>
                  </a:ext>
                </a:extLst>
              </p:cNvPr>
              <p:cNvSpPr txBox="1"/>
              <p:nvPr/>
            </p:nvSpPr>
            <p:spPr>
              <a:xfrm>
                <a:off x="1107530" y="4581127"/>
                <a:ext cx="243312" cy="27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665BFE83-6531-4ED3-A718-ED2BC1FC9451}"/>
                  </a:ext>
                </a:extLst>
              </p:cNvPr>
              <p:cNvSpPr/>
              <p:nvPr/>
            </p:nvSpPr>
            <p:spPr>
              <a:xfrm rot="19259811">
                <a:off x="1215202" y="4783603"/>
                <a:ext cx="295147" cy="252456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28204F8-35B7-4BBE-88D3-7AFE4DAB7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359636"/>
                <a:ext cx="249773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A731C7-4EEA-4EDD-A7CD-E5AAA409068C}"/>
                </a:ext>
              </a:extLst>
            </p:cNvPr>
            <p:cNvSpPr/>
            <p:nvPr/>
          </p:nvSpPr>
          <p:spPr>
            <a:xfrm>
              <a:off x="1547664" y="4434628"/>
              <a:ext cx="51758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19</a:t>
              </a:r>
              <a:endParaRPr lang="en-IN" sz="1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DC7B28-23E8-47E5-9CA9-78F5874689A7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578007" y="4149080"/>
              <a:ext cx="228451" cy="2855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707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6A96C8-3863-4A98-8477-4652EE983B86}"/>
              </a:ext>
            </a:extLst>
          </p:cNvPr>
          <p:cNvGrpSpPr/>
          <p:nvPr/>
        </p:nvGrpSpPr>
        <p:grpSpPr>
          <a:xfrm>
            <a:off x="1187624" y="2276872"/>
            <a:ext cx="1998872" cy="2831196"/>
            <a:chOff x="1187624" y="2276872"/>
            <a:chExt cx="1998872" cy="28311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947948-94D2-4B0C-98F8-B6CBA916D6F8}"/>
                </a:ext>
              </a:extLst>
            </p:cNvPr>
            <p:cNvGrpSpPr/>
            <p:nvPr/>
          </p:nvGrpSpPr>
          <p:grpSpPr>
            <a:xfrm>
              <a:off x="1187624" y="2276872"/>
              <a:ext cx="1998872" cy="2831196"/>
              <a:chOff x="4399386" y="2131722"/>
              <a:chExt cx="1998872" cy="283119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0094427-2A32-4964-9EA9-5D01696622DF}"/>
                  </a:ext>
                </a:extLst>
              </p:cNvPr>
              <p:cNvGrpSpPr/>
              <p:nvPr/>
            </p:nvGrpSpPr>
            <p:grpSpPr>
              <a:xfrm>
                <a:off x="4399386" y="2131722"/>
                <a:ext cx="1998872" cy="2831196"/>
                <a:chOff x="1107530" y="2204863"/>
                <a:chExt cx="1998872" cy="2831196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FF7A70C-B2B0-4D8C-850F-F6754762B668}"/>
                    </a:ext>
                  </a:extLst>
                </p:cNvPr>
                <p:cNvGrpSpPr/>
                <p:nvPr/>
              </p:nvGrpSpPr>
              <p:grpSpPr>
                <a:xfrm>
                  <a:off x="1608829" y="2204863"/>
                  <a:ext cx="1497573" cy="1187869"/>
                  <a:chOff x="1498026" y="2262728"/>
                  <a:chExt cx="1497573" cy="1179903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98942D88-EC79-4E5B-A558-A5788B5C1B38}"/>
                      </a:ext>
                    </a:extLst>
                  </p:cNvPr>
                  <p:cNvGrpSpPr/>
                  <p:nvPr/>
                </p:nvGrpSpPr>
                <p:grpSpPr>
                  <a:xfrm>
                    <a:off x="1498026" y="2262728"/>
                    <a:ext cx="1090044" cy="1171842"/>
                    <a:chOff x="1052794" y="2753013"/>
                    <a:chExt cx="1090044" cy="1171842"/>
                  </a:xfrm>
                </p:grpSpPr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B9B12FA-6899-459D-86DE-628FEE5B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794" y="3452619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  <a:endParaRPr lang="en-IN" sz="1200" dirty="0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BD862905-BF1D-4697-9758-4C4609F1C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51" y="2753013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38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3508D058-AC22-4990-98C4-BAD295120B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59179" y="3170521"/>
                      <a:ext cx="249773" cy="36335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4C767C5-2D1F-4E1D-8D8F-613FB408BBEB}"/>
                      </a:ext>
                    </a:extLst>
                  </p:cNvPr>
                  <p:cNvSpPr/>
                  <p:nvPr/>
                </p:nvSpPr>
                <p:spPr>
                  <a:xfrm>
                    <a:off x="2478012" y="2970395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41</a:t>
                    </a:r>
                    <a:endParaRPr lang="en-IN" sz="1200" dirty="0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2978C6A-543E-467E-B66A-62DF9C3CC1C0}"/>
                      </a:ext>
                    </a:extLst>
                  </p:cNvPr>
                  <p:cNvCxnSpPr>
                    <a:cxnSpLocks/>
                    <a:endCxn id="28" idx="0"/>
                  </p:cNvCxnSpPr>
                  <p:nvPr/>
                </p:nvCxnSpPr>
                <p:spPr>
                  <a:xfrm>
                    <a:off x="2508355" y="2686762"/>
                    <a:ext cx="228451" cy="28363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AA62B10-5F6B-43DD-BA06-AB2D7287E5A1}"/>
                    </a:ext>
                  </a:extLst>
                </p:cNvPr>
                <p:cNvSpPr/>
                <p:nvPr/>
              </p:nvSpPr>
              <p:spPr>
                <a:xfrm>
                  <a:off x="1107530" y="3643639"/>
                  <a:ext cx="51758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12</a:t>
                  </a:r>
                  <a:endParaRPr lang="en-IN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566CB79-AD2D-41AC-A861-58B8552F3A45}"/>
                    </a:ext>
                  </a:extLst>
                </p:cNvPr>
                <p:cNvSpPr txBox="1"/>
                <p:nvPr/>
              </p:nvSpPr>
              <p:spPr>
                <a:xfrm>
                  <a:off x="1107530" y="4581127"/>
                  <a:ext cx="243312" cy="27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665BFE83-6531-4ED3-A718-ED2BC1FC9451}"/>
                    </a:ext>
                  </a:extLst>
                </p:cNvPr>
                <p:cNvSpPr/>
                <p:nvPr/>
              </p:nvSpPr>
              <p:spPr>
                <a:xfrm rot="19259811">
                  <a:off x="1215202" y="4783603"/>
                  <a:ext cx="295147" cy="252456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28204F8-35B7-4BBE-88D3-7AFE4DAB7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3915" y="3359636"/>
                  <a:ext cx="249773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15C1C30-0E54-44EC-9B44-642473020873}"/>
                  </a:ext>
                </a:extLst>
              </p:cNvPr>
              <p:cNvSpPr/>
              <p:nvPr/>
            </p:nvSpPr>
            <p:spPr>
              <a:xfrm rot="15919888">
                <a:off x="5699011" y="4035838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B812F8-F790-41D0-B08A-FE4C9E27441B}"/>
                  </a:ext>
                </a:extLst>
              </p:cNvPr>
              <p:cNvSpPr txBox="1"/>
              <p:nvPr/>
            </p:nvSpPr>
            <p:spPr>
              <a:xfrm>
                <a:off x="5413267" y="411770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A731C7-4EEA-4EDD-A7CD-E5AAA409068C}"/>
                </a:ext>
              </a:extLst>
            </p:cNvPr>
            <p:cNvSpPr/>
            <p:nvPr/>
          </p:nvSpPr>
          <p:spPr>
            <a:xfrm>
              <a:off x="1547664" y="4434628"/>
              <a:ext cx="51758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19</a:t>
              </a:r>
              <a:endParaRPr lang="en-IN" sz="1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DC7B28-23E8-47E5-9CA9-78F5874689A7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578007" y="4149080"/>
              <a:ext cx="228451" cy="2855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E7DA20-AC87-493D-8D96-775BFD0608F4}"/>
                </a:ext>
              </a:extLst>
            </p:cNvPr>
            <p:cNvSpPr/>
            <p:nvPr/>
          </p:nvSpPr>
          <p:spPr>
            <a:xfrm>
              <a:off x="2110197" y="3642540"/>
              <a:ext cx="51758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BB7D0F-A97C-4974-BD64-0FD69D823F9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140540" y="3356992"/>
              <a:ext cx="228451" cy="2855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9E1D48-6959-4AF1-B5CD-AC3A764F1B86}"/>
              </a:ext>
            </a:extLst>
          </p:cNvPr>
          <p:cNvSpPr/>
          <p:nvPr/>
        </p:nvSpPr>
        <p:spPr>
          <a:xfrm rot="19894828">
            <a:off x="1200460" y="3434565"/>
            <a:ext cx="962224" cy="174081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703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DDFDC-5CF0-466C-9F8E-708300C81479}"/>
              </a:ext>
            </a:extLst>
          </p:cNvPr>
          <p:cNvGrpSpPr/>
          <p:nvPr/>
        </p:nvGrpSpPr>
        <p:grpSpPr>
          <a:xfrm>
            <a:off x="755576" y="2132857"/>
            <a:ext cx="1998872" cy="2880804"/>
            <a:chOff x="1125721" y="2294573"/>
            <a:chExt cx="1998872" cy="28808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6A96C8-3863-4A98-8477-4652EE983B86}"/>
                </a:ext>
              </a:extLst>
            </p:cNvPr>
            <p:cNvGrpSpPr/>
            <p:nvPr/>
          </p:nvGrpSpPr>
          <p:grpSpPr>
            <a:xfrm>
              <a:off x="1125721" y="2294573"/>
              <a:ext cx="1998872" cy="2831196"/>
              <a:chOff x="1187624" y="2276872"/>
              <a:chExt cx="1998872" cy="283119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E947948-94D2-4B0C-98F8-B6CBA916D6F8}"/>
                  </a:ext>
                </a:extLst>
              </p:cNvPr>
              <p:cNvGrpSpPr/>
              <p:nvPr/>
            </p:nvGrpSpPr>
            <p:grpSpPr>
              <a:xfrm>
                <a:off x="1187624" y="2276872"/>
                <a:ext cx="1998872" cy="2831196"/>
                <a:chOff x="4399386" y="2131722"/>
                <a:chExt cx="1998872" cy="283119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0094427-2A32-4964-9EA9-5D01696622DF}"/>
                    </a:ext>
                  </a:extLst>
                </p:cNvPr>
                <p:cNvGrpSpPr/>
                <p:nvPr/>
              </p:nvGrpSpPr>
              <p:grpSpPr>
                <a:xfrm>
                  <a:off x="4399386" y="2131722"/>
                  <a:ext cx="1998872" cy="2831196"/>
                  <a:chOff x="1107530" y="2204863"/>
                  <a:chExt cx="1998872" cy="283119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FF7A70C-B2B0-4D8C-850F-F6754762B668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98942D88-EC79-4E5B-A558-A5788B5C1B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2B9B12FA-6899-459D-86DE-628FEE5BF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BD862905-BF1D-4697-9758-4C4609F1C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3508D058-AC22-4990-98C4-BAD295120B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4C767C5-2D1F-4E1D-8D8F-613FB408B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F2978C6A-543E-467E-B66A-62DF9C3CC1C0}"/>
                        </a:ext>
                      </a:extLst>
                    </p:cNvPr>
                    <p:cNvCxnSpPr>
                      <a:cxnSpLocks/>
                      <a:endCxn id="28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AA62B10-5F6B-43DD-BA06-AB2D7287E5A1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12</a:t>
                    </a:r>
                    <a:endParaRPr lang="en-IN" sz="1200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66CB79-AD2D-41AC-A861-58B8552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530" y="4581127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24" name="Arrow: Right 23">
                    <a:extLst>
                      <a:ext uri="{FF2B5EF4-FFF2-40B4-BE49-F238E27FC236}">
                        <a16:creationId xmlns:a16="http://schemas.microsoft.com/office/drawing/2014/main" id="{665BFE83-6531-4ED3-A718-ED2BC1FC9451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1215202" y="4783603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28204F8-35B7-4BBE-88D3-7AFE4DAB76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315C1C30-0E54-44EC-9B44-642473020873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FB812F8-F790-41D0-B08A-FE4C9E27441B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A731C7-4EEA-4EDD-A7CD-E5AAA409068C}"/>
                  </a:ext>
                </a:extLst>
              </p:cNvPr>
              <p:cNvSpPr/>
              <p:nvPr/>
            </p:nvSpPr>
            <p:spPr>
              <a:xfrm>
                <a:off x="1547664" y="4434628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19</a:t>
                </a:r>
                <a:endParaRPr lang="en-IN" sz="12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2DC7B28-23E8-47E5-9CA9-78F5874689A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1578007" y="4149080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E7DA20-AC87-493D-8D96-775BFD0608F4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BB7D0F-A97C-4974-BD64-0FD69D823F9A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9E1D48-6959-4AF1-B5CD-AC3A764F1B86}"/>
                </a:ext>
              </a:extLst>
            </p:cNvPr>
            <p:cNvSpPr/>
            <p:nvPr/>
          </p:nvSpPr>
          <p:spPr>
            <a:xfrm rot="19894828">
              <a:off x="1200460" y="3434565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1E1B8-67DE-4789-B19C-27B78D22A0A8}"/>
              </a:ext>
            </a:extLst>
          </p:cNvPr>
          <p:cNvGrpSpPr/>
          <p:nvPr/>
        </p:nvGrpSpPr>
        <p:grpSpPr>
          <a:xfrm>
            <a:off x="2915816" y="2662252"/>
            <a:ext cx="1059114" cy="470428"/>
            <a:chOff x="3195977" y="3015145"/>
            <a:chExt cx="898988" cy="392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2EA957C-A38C-4292-A555-18FA3986555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A72D5F-4070-411B-A9DC-F42831A95885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2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0BC37B-1BC2-4EB1-9836-2B30777B3126}"/>
              </a:ext>
            </a:extLst>
          </p:cNvPr>
          <p:cNvGrpSpPr/>
          <p:nvPr/>
        </p:nvGrpSpPr>
        <p:grpSpPr>
          <a:xfrm>
            <a:off x="3258534" y="2216862"/>
            <a:ext cx="2395254" cy="2633180"/>
            <a:chOff x="3258534" y="2216862"/>
            <a:chExt cx="2395254" cy="26331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80E7DE-9298-40DD-8955-40048B3C88F4}"/>
                </a:ext>
              </a:extLst>
            </p:cNvPr>
            <p:cNvGrpSpPr/>
            <p:nvPr/>
          </p:nvGrpSpPr>
          <p:grpSpPr>
            <a:xfrm>
              <a:off x="3258534" y="2216862"/>
              <a:ext cx="2395254" cy="2633180"/>
              <a:chOff x="791242" y="2276872"/>
              <a:chExt cx="2395254" cy="26331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996746D-32B6-49BB-8D49-59B31C6512DD}"/>
                  </a:ext>
                </a:extLst>
              </p:cNvPr>
              <p:cNvGrpSpPr/>
              <p:nvPr/>
            </p:nvGrpSpPr>
            <p:grpSpPr>
              <a:xfrm>
                <a:off x="791242" y="2276872"/>
                <a:ext cx="2395254" cy="2262979"/>
                <a:chOff x="4003004" y="2131722"/>
                <a:chExt cx="2395254" cy="226297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D898AB6-5D90-4E13-ADB7-36CA15B07306}"/>
                    </a:ext>
                  </a:extLst>
                </p:cNvPr>
                <p:cNvGrpSpPr/>
                <p:nvPr/>
              </p:nvGrpSpPr>
              <p:grpSpPr>
                <a:xfrm>
                  <a:off x="4003004" y="2131722"/>
                  <a:ext cx="2395254" cy="2083499"/>
                  <a:chOff x="711148" y="2204863"/>
                  <a:chExt cx="2395254" cy="2083499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F60DD55-B6BF-462B-9181-98B807F6BF23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4A959FDE-CE34-4510-BA03-AEC86FC452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20A843DF-B80F-4D07-996E-456D23243D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59" name="Oval 58">
                        <a:extLst>
                          <a:ext uri="{FF2B5EF4-FFF2-40B4-BE49-F238E27FC236}">
                            <a16:creationId xmlns:a16="http://schemas.microsoft.com/office/drawing/2014/main" id="{CF43383F-3BC6-4AC7-A218-7E4E2CD46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65E3DED7-3E01-4548-9457-B8A1F45584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CFF7B057-4AD5-49C0-862F-864CE95D1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A2090293-578A-4A8C-882F-39A90A8D715A}"/>
                        </a:ext>
                      </a:extLst>
                    </p:cNvPr>
                    <p:cNvCxnSpPr>
                      <a:cxnSpLocks/>
                      <a:endCxn id="56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33D565C1-41D9-4B78-8436-62297A29AB40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12</a:t>
                    </a:r>
                    <a:endParaRPr lang="en-IN" sz="1200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083DC038-572F-46EB-9103-2529545B0524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48" y="3833430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FD52B05D-DC1C-4175-92EA-F5C51D40BDDB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818820" y="4035906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577F14F5-16EC-424C-8175-4B438872B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F1C15931-8440-4E8F-A0D8-C34E876C158C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DAC9679-752E-46B6-8B1B-30AA6AC2ED6E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DD2B66-1360-4A69-AD82-36E2A729D456}"/>
                  </a:ext>
                </a:extLst>
              </p:cNvPr>
              <p:cNvSpPr/>
              <p:nvPr/>
            </p:nvSpPr>
            <p:spPr>
              <a:xfrm>
                <a:off x="1547664" y="4434628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19</a:t>
                </a:r>
                <a:endParaRPr lang="en-IN" sz="1200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8F3C7A-4AF6-4C70-93E8-7DCAE8E8A7D4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578007" y="4149080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260DEB-19AF-41EF-82CA-14D29A22C1F1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718BFB-73D9-4398-A1F9-73484C6EE864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AD84DE42-2A9F-45E1-8B99-547475A83832}"/>
                </a:ext>
              </a:extLst>
            </p:cNvPr>
            <p:cNvSpPr/>
            <p:nvPr/>
          </p:nvSpPr>
          <p:spPr>
            <a:xfrm rot="578324" flipH="1">
              <a:off x="3455525" y="3433438"/>
              <a:ext cx="955023" cy="283376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LL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0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129" y="1196751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1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Rotations</a:t>
                </a:r>
              </a:p>
              <a:p>
                <a:pPr marL="0" indent="0" algn="l">
                  <a:buNone/>
                </a:pPr>
                <a:r>
                  <a:rPr lang="en-IN" sz="1800" b="1" i="0" u="none" strike="noStrike" cap="small" dirty="0">
                    <a:solidFill>
                      <a:srgbClr val="000000"/>
                    </a:solidFill>
                    <a:latin typeface="Times-Roman"/>
                  </a:rPr>
                  <a:t>Left-Rotate</a:t>
                </a:r>
                <a:r>
                  <a:rPr lang="en-IN" sz="1800" b="1" i="1" u="none" strike="noStrike" baseline="0" dirty="0">
                    <a:solidFill>
                      <a:srgbClr val="000000"/>
                    </a:solidFill>
                    <a:latin typeface="RMTMI"/>
                  </a:rPr>
                  <a:t>(</a:t>
                </a:r>
                <a:r>
                  <a:rPr lang="en-IN" sz="1800" b="1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T</a:t>
                </a:r>
                <a:r>
                  <a:rPr lang="en-IN" sz="1800" b="1" i="1" u="none" strike="noStrike" baseline="0" dirty="0">
                    <a:solidFill>
                      <a:srgbClr val="000000"/>
                    </a:solidFill>
                    <a:latin typeface="RMTMI"/>
                  </a:rPr>
                  <a:t>, </a:t>
                </a:r>
                <a:r>
                  <a:rPr lang="en-IN" sz="1800" b="1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IN" sz="1800" b="1" i="1" u="none" strike="noStrike" baseline="0" dirty="0">
                    <a:solidFill>
                      <a:srgbClr val="000000"/>
                    </a:solidFill>
                    <a:latin typeface="RMTMI"/>
                  </a:rPr>
                  <a:t>)</a:t>
                </a:r>
              </a:p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right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LASY10"/>
                  </a:rPr>
                  <a:t>              //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Set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right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LASY10"/>
                  </a:rPr>
                  <a:t>    //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Turn </a:t>
                </a:r>
                <a:r>
                  <a:rPr lang="en-US" sz="1800" b="0" i="1" u="none" strike="noStrike" baseline="0" dirty="0" err="1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Times-Roman"/>
                  </a:rPr>
                  <a:t>.s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 left subtree into </a:t>
                </a:r>
                <a:r>
                  <a:rPr lang="en-US" sz="1800" b="0" i="1" u="none" strike="noStrike" baseline="0" dirty="0" err="1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Times-Roman"/>
                  </a:rPr>
                  <a:t>.s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 right subtree.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if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nil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T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      then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</a:p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LASY10"/>
                  </a:rPr>
                  <a:t>              //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Link </a:t>
                </a:r>
                <a:r>
                  <a:rPr lang="en-US" sz="1800" b="0" i="1" u="none" strike="noStrike" baseline="0" dirty="0" err="1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Times-Roman"/>
                  </a:rPr>
                  <a:t>.s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 parent to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if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=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nil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T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</a:t>
                </a:r>
              </a:p>
              <a:p>
                <a:pPr marL="0" indent="0" algn="l">
                  <a:buNone/>
                </a:pPr>
                <a:r>
                  <a:rPr lang="en-IN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     then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root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T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     else if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=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]]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                then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Times-Bold"/>
                  </a:rPr>
                  <a:t>                else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right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</a:p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left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LASY10"/>
                  </a:rPr>
                  <a:t>                 //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Put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on </a:t>
                </a:r>
                <a:r>
                  <a:rPr lang="en-US" sz="1800" b="0" i="1" u="none" strike="noStrike" baseline="0" dirty="0" err="1">
                    <a:solidFill>
                      <a:srgbClr val="000000"/>
                    </a:solidFill>
                    <a:latin typeface="Times-Italic"/>
                  </a:rPr>
                  <a:t>y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Times-Roman"/>
                  </a:rPr>
                  <a:t>.s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 left.</a:t>
                </a:r>
              </a:p>
              <a:p>
                <a:pPr marL="0" indent="0" algn="l">
                  <a:buNone/>
                </a:pP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p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[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x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-Roman"/>
                  </a:rPr>
                  <a:t>]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←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-Italic"/>
                  </a:rPr>
                  <a:t>y</a:t>
                </a:r>
                <a:endParaRPr lang="en-IN" sz="1800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en-US" sz="2400" b="1" i="0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29" y="1196751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b="-17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3F31253-154D-4B81-9003-27668C05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3254151"/>
            <a:ext cx="4282008" cy="19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16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DDFDC-5CF0-466C-9F8E-708300C81479}"/>
              </a:ext>
            </a:extLst>
          </p:cNvPr>
          <p:cNvGrpSpPr/>
          <p:nvPr/>
        </p:nvGrpSpPr>
        <p:grpSpPr>
          <a:xfrm>
            <a:off x="755576" y="2132857"/>
            <a:ext cx="1998872" cy="2880804"/>
            <a:chOff x="1125721" y="2294573"/>
            <a:chExt cx="1998872" cy="28808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6A96C8-3863-4A98-8477-4652EE983B86}"/>
                </a:ext>
              </a:extLst>
            </p:cNvPr>
            <p:cNvGrpSpPr/>
            <p:nvPr/>
          </p:nvGrpSpPr>
          <p:grpSpPr>
            <a:xfrm>
              <a:off x="1125721" y="2294573"/>
              <a:ext cx="1998872" cy="2831196"/>
              <a:chOff x="1187624" y="2276872"/>
              <a:chExt cx="1998872" cy="283119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E947948-94D2-4B0C-98F8-B6CBA916D6F8}"/>
                  </a:ext>
                </a:extLst>
              </p:cNvPr>
              <p:cNvGrpSpPr/>
              <p:nvPr/>
            </p:nvGrpSpPr>
            <p:grpSpPr>
              <a:xfrm>
                <a:off x="1187624" y="2276872"/>
                <a:ext cx="1998872" cy="2831196"/>
                <a:chOff x="4399386" y="2131722"/>
                <a:chExt cx="1998872" cy="283119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0094427-2A32-4964-9EA9-5D01696622DF}"/>
                    </a:ext>
                  </a:extLst>
                </p:cNvPr>
                <p:cNvGrpSpPr/>
                <p:nvPr/>
              </p:nvGrpSpPr>
              <p:grpSpPr>
                <a:xfrm>
                  <a:off x="4399386" y="2131722"/>
                  <a:ext cx="1998872" cy="2831196"/>
                  <a:chOff x="1107530" y="2204863"/>
                  <a:chExt cx="1998872" cy="283119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FF7A70C-B2B0-4D8C-850F-F6754762B668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98942D88-EC79-4E5B-A558-A5788B5C1B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2B9B12FA-6899-459D-86DE-628FEE5BF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BD862905-BF1D-4697-9758-4C4609F1C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3508D058-AC22-4990-98C4-BAD295120B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4C767C5-2D1F-4E1D-8D8F-613FB408B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F2978C6A-543E-467E-B66A-62DF9C3CC1C0}"/>
                        </a:ext>
                      </a:extLst>
                    </p:cNvPr>
                    <p:cNvCxnSpPr>
                      <a:cxnSpLocks/>
                      <a:endCxn id="28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AA62B10-5F6B-43DD-BA06-AB2D7287E5A1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12</a:t>
                    </a:r>
                    <a:endParaRPr lang="en-IN" sz="1200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66CB79-AD2D-41AC-A861-58B8552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530" y="4581127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24" name="Arrow: Right 23">
                    <a:extLst>
                      <a:ext uri="{FF2B5EF4-FFF2-40B4-BE49-F238E27FC236}">
                        <a16:creationId xmlns:a16="http://schemas.microsoft.com/office/drawing/2014/main" id="{665BFE83-6531-4ED3-A718-ED2BC1FC9451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1215202" y="4783603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28204F8-35B7-4BBE-88D3-7AFE4DAB76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315C1C30-0E54-44EC-9B44-642473020873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FB812F8-F790-41D0-B08A-FE4C9E27441B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A731C7-4EEA-4EDD-A7CD-E5AAA409068C}"/>
                  </a:ext>
                </a:extLst>
              </p:cNvPr>
              <p:cNvSpPr/>
              <p:nvPr/>
            </p:nvSpPr>
            <p:spPr>
              <a:xfrm>
                <a:off x="1547664" y="4434628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19</a:t>
                </a:r>
                <a:endParaRPr lang="en-IN" sz="12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2DC7B28-23E8-47E5-9CA9-78F5874689A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1578007" y="4149080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E7DA20-AC87-493D-8D96-775BFD0608F4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BB7D0F-A97C-4974-BD64-0FD69D823F9A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9E1D48-6959-4AF1-B5CD-AC3A764F1B86}"/>
                </a:ext>
              </a:extLst>
            </p:cNvPr>
            <p:cNvSpPr/>
            <p:nvPr/>
          </p:nvSpPr>
          <p:spPr>
            <a:xfrm rot="19894828">
              <a:off x="1200460" y="3434565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1E1B8-67DE-4789-B19C-27B78D22A0A8}"/>
              </a:ext>
            </a:extLst>
          </p:cNvPr>
          <p:cNvGrpSpPr/>
          <p:nvPr/>
        </p:nvGrpSpPr>
        <p:grpSpPr>
          <a:xfrm>
            <a:off x="2915816" y="2662252"/>
            <a:ext cx="1059114" cy="470428"/>
            <a:chOff x="3195977" y="3015145"/>
            <a:chExt cx="898988" cy="392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2EA957C-A38C-4292-A555-18FA3986555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A72D5F-4070-411B-A9DC-F42831A95885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2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0BC37B-1BC2-4EB1-9836-2B30777B3126}"/>
              </a:ext>
            </a:extLst>
          </p:cNvPr>
          <p:cNvGrpSpPr/>
          <p:nvPr/>
        </p:nvGrpSpPr>
        <p:grpSpPr>
          <a:xfrm>
            <a:off x="3258534" y="2216862"/>
            <a:ext cx="2395254" cy="2633180"/>
            <a:chOff x="3258534" y="2216862"/>
            <a:chExt cx="2395254" cy="26331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80E7DE-9298-40DD-8955-40048B3C88F4}"/>
                </a:ext>
              </a:extLst>
            </p:cNvPr>
            <p:cNvGrpSpPr/>
            <p:nvPr/>
          </p:nvGrpSpPr>
          <p:grpSpPr>
            <a:xfrm>
              <a:off x="3258534" y="2216862"/>
              <a:ext cx="2395254" cy="2633180"/>
              <a:chOff x="791242" y="2276872"/>
              <a:chExt cx="2395254" cy="26331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996746D-32B6-49BB-8D49-59B31C6512DD}"/>
                  </a:ext>
                </a:extLst>
              </p:cNvPr>
              <p:cNvGrpSpPr/>
              <p:nvPr/>
            </p:nvGrpSpPr>
            <p:grpSpPr>
              <a:xfrm>
                <a:off x="791242" y="2276872"/>
                <a:ext cx="2395254" cy="2262979"/>
                <a:chOff x="4003004" y="2131722"/>
                <a:chExt cx="2395254" cy="226297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D898AB6-5D90-4E13-ADB7-36CA15B07306}"/>
                    </a:ext>
                  </a:extLst>
                </p:cNvPr>
                <p:cNvGrpSpPr/>
                <p:nvPr/>
              </p:nvGrpSpPr>
              <p:grpSpPr>
                <a:xfrm>
                  <a:off x="4003004" y="2131722"/>
                  <a:ext cx="2395254" cy="2083499"/>
                  <a:chOff x="711148" y="2204863"/>
                  <a:chExt cx="2395254" cy="2083499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F60DD55-B6BF-462B-9181-98B807F6BF23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4A959FDE-CE34-4510-BA03-AEC86FC452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20A843DF-B80F-4D07-996E-456D23243D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59" name="Oval 58">
                        <a:extLst>
                          <a:ext uri="{FF2B5EF4-FFF2-40B4-BE49-F238E27FC236}">
                            <a16:creationId xmlns:a16="http://schemas.microsoft.com/office/drawing/2014/main" id="{CF43383F-3BC6-4AC7-A218-7E4E2CD46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65E3DED7-3E01-4548-9457-B8A1F45584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CFF7B057-4AD5-49C0-862F-864CE95D1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A2090293-578A-4A8C-882F-39A90A8D715A}"/>
                        </a:ext>
                      </a:extLst>
                    </p:cNvPr>
                    <p:cNvCxnSpPr>
                      <a:cxnSpLocks/>
                      <a:endCxn id="56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33D565C1-41D9-4B78-8436-62297A29AB40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12</a:t>
                    </a:r>
                    <a:endParaRPr lang="en-IN" sz="1200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083DC038-572F-46EB-9103-2529545B0524}"/>
                      </a:ext>
                    </a:extLst>
                  </p:cNvPr>
                  <p:cNvSpPr txBox="1"/>
                  <p:nvPr/>
                </p:nvSpPr>
                <p:spPr>
                  <a:xfrm>
                    <a:off x="711148" y="3833430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FD52B05D-DC1C-4175-92EA-F5C51D40BDDB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818820" y="4035906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577F14F5-16EC-424C-8175-4B438872B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F1C15931-8440-4E8F-A0D8-C34E876C158C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DAC9679-752E-46B6-8B1B-30AA6AC2ED6E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DD2B66-1360-4A69-AD82-36E2A729D456}"/>
                  </a:ext>
                </a:extLst>
              </p:cNvPr>
              <p:cNvSpPr/>
              <p:nvPr/>
            </p:nvSpPr>
            <p:spPr>
              <a:xfrm>
                <a:off x="1547664" y="4434628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19</a:t>
                </a:r>
                <a:endParaRPr lang="en-IN" sz="1200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8F3C7A-4AF6-4C70-93E8-7DCAE8E8A7D4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578007" y="4149080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260DEB-19AF-41EF-82CA-14D29A22C1F1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718BFB-73D9-4398-A1F9-73484C6EE864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AD84DE42-2A9F-45E1-8B99-547475A83832}"/>
                </a:ext>
              </a:extLst>
            </p:cNvPr>
            <p:cNvSpPr/>
            <p:nvPr/>
          </p:nvSpPr>
          <p:spPr>
            <a:xfrm rot="578324" flipH="1">
              <a:off x="3455525" y="3433438"/>
              <a:ext cx="955023" cy="283376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LL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6455CE-3521-498F-BBAE-15D79F12B1DC}"/>
              </a:ext>
            </a:extLst>
          </p:cNvPr>
          <p:cNvGrpSpPr/>
          <p:nvPr/>
        </p:nvGrpSpPr>
        <p:grpSpPr>
          <a:xfrm>
            <a:off x="5779859" y="2013674"/>
            <a:ext cx="2483894" cy="2601755"/>
            <a:chOff x="702602" y="2276872"/>
            <a:chExt cx="2483894" cy="260175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9199EEC-5342-4DB6-BBED-B3CD6A930AB0}"/>
                </a:ext>
              </a:extLst>
            </p:cNvPr>
            <p:cNvGrpSpPr/>
            <p:nvPr/>
          </p:nvGrpSpPr>
          <p:grpSpPr>
            <a:xfrm>
              <a:off x="718879" y="2276872"/>
              <a:ext cx="2467617" cy="2262979"/>
              <a:chOff x="3930641" y="2131722"/>
              <a:chExt cx="2467617" cy="226297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11ABF16-7D43-43A0-BE57-E530AF19036F}"/>
                  </a:ext>
                </a:extLst>
              </p:cNvPr>
              <p:cNvGrpSpPr/>
              <p:nvPr/>
            </p:nvGrpSpPr>
            <p:grpSpPr>
              <a:xfrm>
                <a:off x="3930641" y="2131722"/>
                <a:ext cx="2467617" cy="1914200"/>
                <a:chOff x="638785" y="2204863"/>
                <a:chExt cx="2467617" cy="191420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575EF52-94FD-434A-983D-67E58C79DE2A}"/>
                    </a:ext>
                  </a:extLst>
                </p:cNvPr>
                <p:cNvGrpSpPr/>
                <p:nvPr/>
              </p:nvGrpSpPr>
              <p:grpSpPr>
                <a:xfrm>
                  <a:off x="1608829" y="2204863"/>
                  <a:ext cx="1497573" cy="1187869"/>
                  <a:chOff x="1498026" y="2262728"/>
                  <a:chExt cx="1497573" cy="1179903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ECC5CDA-4ECE-4520-ABD6-B95E613552E7}"/>
                      </a:ext>
                    </a:extLst>
                  </p:cNvPr>
                  <p:cNvGrpSpPr/>
                  <p:nvPr/>
                </p:nvGrpSpPr>
                <p:grpSpPr>
                  <a:xfrm>
                    <a:off x="1498026" y="2262728"/>
                    <a:ext cx="1090044" cy="1171842"/>
                    <a:chOff x="1052794" y="2753013"/>
                    <a:chExt cx="1090044" cy="1171842"/>
                  </a:xfrm>
                </p:grpSpPr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B39777A6-F029-4CEC-BA92-CA352E4D4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794" y="3452619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  <a:endParaRPr lang="en-IN" sz="1200" dirty="0"/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D7FF0EC3-4550-4AAF-B637-DD62F3BC3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51" y="2753013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38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A3843D5-62E2-4B20-8497-4443B8EDB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59179" y="3170521"/>
                      <a:ext cx="249773" cy="36335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E475829F-FC66-4691-AC0D-129DA39441A1}"/>
                      </a:ext>
                    </a:extLst>
                  </p:cNvPr>
                  <p:cNvSpPr/>
                  <p:nvPr/>
                </p:nvSpPr>
                <p:spPr>
                  <a:xfrm>
                    <a:off x="2478012" y="2970395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41</a:t>
                    </a:r>
                    <a:endParaRPr lang="en-IN" sz="1200" dirty="0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5C1F1F35-4A2E-4103-96C8-8821F662A96C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2508355" y="2686762"/>
                    <a:ext cx="228451" cy="28363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86B6F29-4C9D-4A25-A972-C7CF037DB5CB}"/>
                    </a:ext>
                  </a:extLst>
                </p:cNvPr>
                <p:cNvSpPr/>
                <p:nvPr/>
              </p:nvSpPr>
              <p:spPr>
                <a:xfrm>
                  <a:off x="1107530" y="3643639"/>
                  <a:ext cx="51758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19</a:t>
                  </a:r>
                  <a:endParaRPr lang="en-IN" sz="120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4D91496-F0A0-406A-B888-7AC1FB3C0767}"/>
                    </a:ext>
                  </a:extLst>
                </p:cNvPr>
                <p:cNvSpPr txBox="1"/>
                <p:nvPr/>
              </p:nvSpPr>
              <p:spPr>
                <a:xfrm>
                  <a:off x="638785" y="3620189"/>
                  <a:ext cx="243312" cy="27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1C3A7AD3-B0BC-4B73-B322-BC21A5EC2912}"/>
                    </a:ext>
                  </a:extLst>
                </p:cNvPr>
                <p:cNvSpPr/>
                <p:nvPr/>
              </p:nvSpPr>
              <p:spPr>
                <a:xfrm rot="19259811">
                  <a:off x="746457" y="3822665"/>
                  <a:ext cx="295147" cy="252456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E309BF8-4B26-4EE1-91AE-7D62A137D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3915" y="3359636"/>
                  <a:ext cx="249773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Arrow: Right 71">
                <a:extLst>
                  <a:ext uri="{FF2B5EF4-FFF2-40B4-BE49-F238E27FC236}">
                    <a16:creationId xmlns:a16="http://schemas.microsoft.com/office/drawing/2014/main" id="{763E4392-AD26-4E8C-89A4-B6D0CBE36AD8}"/>
                  </a:ext>
                </a:extLst>
              </p:cNvPr>
              <p:cNvSpPr/>
              <p:nvPr/>
            </p:nvSpPr>
            <p:spPr>
              <a:xfrm rot="15919888">
                <a:off x="5699011" y="4035838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C77AF3B-CC12-4BF4-B1C0-FC2753C9106D}"/>
                  </a:ext>
                </a:extLst>
              </p:cNvPr>
              <p:cNvSpPr txBox="1"/>
              <p:nvPr/>
            </p:nvSpPr>
            <p:spPr>
              <a:xfrm>
                <a:off x="5413267" y="411770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38A1A5-2597-40E8-A4D0-05D8CC7D816E}"/>
                </a:ext>
              </a:extLst>
            </p:cNvPr>
            <p:cNvSpPr/>
            <p:nvPr/>
          </p:nvSpPr>
          <p:spPr>
            <a:xfrm>
              <a:off x="702602" y="4403203"/>
              <a:ext cx="51758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  <a:endParaRPr lang="en-IN" sz="120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0B8351-222E-4A00-8A21-ECC8A134F2D4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H="1">
              <a:off x="1004657" y="4121448"/>
              <a:ext cx="258766" cy="32864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E1585EC-8C5D-4637-9C53-8EB1708834E6}"/>
                </a:ext>
              </a:extLst>
            </p:cNvPr>
            <p:cNvSpPr/>
            <p:nvPr/>
          </p:nvSpPr>
          <p:spPr>
            <a:xfrm>
              <a:off x="2110197" y="3642540"/>
              <a:ext cx="51758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BFB63D-D983-40F1-804C-1A8F9C4E500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2140540" y="3356992"/>
              <a:ext cx="228451" cy="2855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B61663-DD58-44C4-8677-840F487E5147}"/>
              </a:ext>
            </a:extLst>
          </p:cNvPr>
          <p:cNvGrpSpPr/>
          <p:nvPr/>
        </p:nvGrpSpPr>
        <p:grpSpPr>
          <a:xfrm>
            <a:off x="5678390" y="2477494"/>
            <a:ext cx="1059114" cy="470428"/>
            <a:chOff x="3195977" y="3015145"/>
            <a:chExt cx="898988" cy="392937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839BAF5-45EE-41B7-B4AD-C54236B97FF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B4D939-3EB7-4F0F-8126-952DE585209B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LL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0766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B61663-DD58-44C4-8677-840F487E5147}"/>
              </a:ext>
            </a:extLst>
          </p:cNvPr>
          <p:cNvGrpSpPr/>
          <p:nvPr/>
        </p:nvGrpSpPr>
        <p:grpSpPr>
          <a:xfrm>
            <a:off x="781050" y="2244602"/>
            <a:ext cx="1059114" cy="470428"/>
            <a:chOff x="3195977" y="3015145"/>
            <a:chExt cx="898988" cy="392937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839BAF5-45EE-41B7-B4AD-C54236B97FF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B4D939-3EB7-4F0F-8126-952DE585209B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LL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68BF8-BC7A-401A-849F-102D71D98873}"/>
              </a:ext>
            </a:extLst>
          </p:cNvPr>
          <p:cNvGrpSpPr/>
          <p:nvPr/>
        </p:nvGrpSpPr>
        <p:grpSpPr>
          <a:xfrm>
            <a:off x="717422" y="1672949"/>
            <a:ext cx="2843279" cy="3016840"/>
            <a:chOff x="656800" y="2286884"/>
            <a:chExt cx="2843279" cy="301684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06455CE-3521-498F-BBAE-15D79F12B1DC}"/>
                </a:ext>
              </a:extLst>
            </p:cNvPr>
            <p:cNvGrpSpPr/>
            <p:nvPr/>
          </p:nvGrpSpPr>
          <p:grpSpPr>
            <a:xfrm>
              <a:off x="656800" y="2286884"/>
              <a:ext cx="2843279" cy="2601755"/>
              <a:chOff x="356231" y="2276872"/>
              <a:chExt cx="2830265" cy="260175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9199EEC-5342-4DB6-BBED-B3CD6A930AB0}"/>
                  </a:ext>
                </a:extLst>
              </p:cNvPr>
              <p:cNvGrpSpPr/>
              <p:nvPr/>
            </p:nvGrpSpPr>
            <p:grpSpPr>
              <a:xfrm>
                <a:off x="356231" y="2276872"/>
                <a:ext cx="2830265" cy="2262979"/>
                <a:chOff x="3567993" y="2131722"/>
                <a:chExt cx="2830265" cy="2262979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11ABF16-7D43-43A0-BE57-E530AF19036F}"/>
                    </a:ext>
                  </a:extLst>
                </p:cNvPr>
                <p:cNvGrpSpPr/>
                <p:nvPr/>
              </p:nvGrpSpPr>
              <p:grpSpPr>
                <a:xfrm>
                  <a:off x="3567993" y="2131722"/>
                  <a:ext cx="2830265" cy="2161495"/>
                  <a:chOff x="276137" y="2204863"/>
                  <a:chExt cx="2830265" cy="216149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575EF52-94FD-434A-983D-67E58C79DE2A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8ECC5CDA-4ECE-4520-ABD6-B95E613552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B39777A6-F029-4CEC-BA92-CA352E4D4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D7FF0EC3-4550-4AAF-B637-DD62F3BC3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3A3843D5-62E2-4B20-8497-4443B8EDB2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E475829F-FC66-4691-AC0D-129DA3944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C1F1F35-4A2E-4103-96C8-8821F662A96C}"/>
                        </a:ext>
                      </a:extLst>
                    </p:cNvPr>
                    <p:cNvCxnSpPr>
                      <a:cxnSpLocks/>
                      <a:endCxn id="80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86B6F29-4C9D-4A25-A972-C7CF037DB5CB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4D91496-F0A0-406A-B888-7AC1FB3C076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37" y="3971218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77" name="Arrow: Right 76">
                    <a:extLst>
                      <a:ext uri="{FF2B5EF4-FFF2-40B4-BE49-F238E27FC236}">
                        <a16:creationId xmlns:a16="http://schemas.microsoft.com/office/drawing/2014/main" id="{1C3A7AD3-B0BC-4B73-B322-BC21A5EC291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464598" y="4113902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E309BF8-4B26-4EE1-91AE-7D62A137D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Arrow: Right 71">
                  <a:extLst>
                    <a:ext uri="{FF2B5EF4-FFF2-40B4-BE49-F238E27FC236}">
                      <a16:creationId xmlns:a16="http://schemas.microsoft.com/office/drawing/2014/main" id="{763E4392-AD26-4E8C-89A4-B6D0CBE36AD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C77AF3B-CC12-4BF4-B1C0-FC2753C9106D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338A1A5-2597-40E8-A4D0-05D8CC7D816E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0B8351-222E-4A00-8A21-ECC8A134F2D4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E1585EC-8C5D-4637-9C53-8EB1708834E6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9BFB63D-D983-40F1-804C-1A8F9C4E5007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7D7902-E6F7-4DC7-915F-D7FF627E2F7A}"/>
                </a:ext>
              </a:extLst>
            </p:cNvPr>
            <p:cNvSpPr/>
            <p:nvPr/>
          </p:nvSpPr>
          <p:spPr>
            <a:xfrm rot="2415229">
              <a:off x="1084675" y="3562912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46F21B-62B6-453E-9BD7-2B26CF216AB4}"/>
              </a:ext>
            </a:extLst>
          </p:cNvPr>
          <p:cNvGrpSpPr/>
          <p:nvPr/>
        </p:nvGrpSpPr>
        <p:grpSpPr>
          <a:xfrm>
            <a:off x="3637390" y="2289382"/>
            <a:ext cx="1059114" cy="470428"/>
            <a:chOff x="3195977" y="3015145"/>
            <a:chExt cx="898988" cy="392937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DDBEB06E-3236-4C7C-873B-C339ECDD1023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E459C8-B1A5-436F-A381-914C2C5BC365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39765-885D-4265-94E7-F843323C825D}"/>
              </a:ext>
            </a:extLst>
          </p:cNvPr>
          <p:cNvGrpSpPr/>
          <p:nvPr/>
        </p:nvGrpSpPr>
        <p:grpSpPr>
          <a:xfrm>
            <a:off x="3609409" y="1714626"/>
            <a:ext cx="2942265" cy="2601755"/>
            <a:chOff x="3569084" y="2208900"/>
            <a:chExt cx="2942265" cy="260175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C12F1B9-981F-4C7B-B065-6808413001F9}"/>
                </a:ext>
              </a:extLst>
            </p:cNvPr>
            <p:cNvGrpSpPr/>
            <p:nvPr/>
          </p:nvGrpSpPr>
          <p:grpSpPr>
            <a:xfrm>
              <a:off x="3569084" y="2208900"/>
              <a:ext cx="2942265" cy="2601755"/>
              <a:chOff x="257698" y="2276872"/>
              <a:chExt cx="2928798" cy="260175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7D5CB2-76C3-4754-BC45-B58F2DF7A050}"/>
                  </a:ext>
                </a:extLst>
              </p:cNvPr>
              <p:cNvGrpSpPr/>
              <p:nvPr/>
            </p:nvGrpSpPr>
            <p:grpSpPr>
              <a:xfrm>
                <a:off x="257698" y="2276872"/>
                <a:ext cx="2928798" cy="2272684"/>
                <a:chOff x="3469460" y="2131722"/>
                <a:chExt cx="2928798" cy="2272684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0A39840-7D4F-4226-AD00-AB37DCFE4763}"/>
                    </a:ext>
                  </a:extLst>
                </p:cNvPr>
                <p:cNvGrpSpPr/>
                <p:nvPr/>
              </p:nvGrpSpPr>
              <p:grpSpPr>
                <a:xfrm>
                  <a:off x="3469460" y="2131722"/>
                  <a:ext cx="2928798" cy="2272684"/>
                  <a:chOff x="177604" y="2204863"/>
                  <a:chExt cx="2928798" cy="2272684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8DD1FFDB-EAD1-463E-87F7-E848CCB7E038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22BB36B9-F532-4033-B876-EF6151270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118" name="Oval 117">
                        <a:extLst>
                          <a:ext uri="{FF2B5EF4-FFF2-40B4-BE49-F238E27FC236}">
                            <a16:creationId xmlns:a16="http://schemas.microsoft.com/office/drawing/2014/main" id="{2C9D2756-34B1-4F3E-9FE5-29D61331E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79143A56-2912-4F7A-B77A-FBC05295A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10B56B34-C5AE-4CAA-8A3D-A75396D554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ACEE6B34-E504-4442-A8D9-67FCA500A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D59A461F-D427-48CE-B8DB-97446A8904BA}"/>
                        </a:ext>
                      </a:extLst>
                    </p:cNvPr>
                    <p:cNvCxnSpPr>
                      <a:cxnSpLocks/>
                      <a:endCxn id="116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483EA83-3C0E-4EEA-9BF7-0F2BCFE63E96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71880F21-E72F-4AC0-BA9C-694ABF5D77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04" y="4082407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113" name="Arrow: Right 112">
                    <a:extLst>
                      <a:ext uri="{FF2B5EF4-FFF2-40B4-BE49-F238E27FC236}">
                        <a16:creationId xmlns:a16="http://schemas.microsoft.com/office/drawing/2014/main" id="{5B0D156E-D9A0-4BB0-B677-E9D91D39B19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366057" y="4225091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0D653DE4-45F1-43E2-92D1-9735555A8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Arrow: Right 107">
                  <a:extLst>
                    <a:ext uri="{FF2B5EF4-FFF2-40B4-BE49-F238E27FC236}">
                      <a16:creationId xmlns:a16="http://schemas.microsoft.com/office/drawing/2014/main" id="{AD9FED22-5B36-4F9D-BD40-5AA3D8572C1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5E5E3B4-46AE-4B3E-8291-F47CEB873EF3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39E2F39-8D78-4559-9183-A13C274A85AA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F95DDA-AE32-49FD-9654-E30691D935BC}"/>
                  </a:ext>
                </a:extLst>
              </p:cNvPr>
              <p:cNvCxnSpPr>
                <a:cxnSpLocks/>
                <a:stCxn id="111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05274FD-CFFB-4DB4-8839-02DE60552C80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33B0873-D9C3-4EDB-B76E-80E69F0A32D5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id="{8F658B20-EE4C-49C3-B2EE-011F16520703}"/>
                </a:ext>
              </a:extLst>
            </p:cNvPr>
            <p:cNvSpPr/>
            <p:nvPr/>
          </p:nvSpPr>
          <p:spPr>
            <a:xfrm rot="578324">
              <a:off x="4913679" y="2596475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557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B61663-DD58-44C4-8677-840F487E5147}"/>
              </a:ext>
            </a:extLst>
          </p:cNvPr>
          <p:cNvGrpSpPr/>
          <p:nvPr/>
        </p:nvGrpSpPr>
        <p:grpSpPr>
          <a:xfrm>
            <a:off x="781050" y="2244602"/>
            <a:ext cx="1059114" cy="470428"/>
            <a:chOff x="3195977" y="3015145"/>
            <a:chExt cx="898988" cy="392937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839BAF5-45EE-41B7-B4AD-C54236B97FF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B4D939-3EB7-4F0F-8126-952DE585209B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LL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68BF8-BC7A-401A-849F-102D71D98873}"/>
              </a:ext>
            </a:extLst>
          </p:cNvPr>
          <p:cNvGrpSpPr/>
          <p:nvPr/>
        </p:nvGrpSpPr>
        <p:grpSpPr>
          <a:xfrm>
            <a:off x="717422" y="1672949"/>
            <a:ext cx="2843279" cy="3016840"/>
            <a:chOff x="656800" y="2286884"/>
            <a:chExt cx="2843279" cy="301684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06455CE-3521-498F-BBAE-15D79F12B1DC}"/>
                </a:ext>
              </a:extLst>
            </p:cNvPr>
            <p:cNvGrpSpPr/>
            <p:nvPr/>
          </p:nvGrpSpPr>
          <p:grpSpPr>
            <a:xfrm>
              <a:off x="656800" y="2286884"/>
              <a:ext cx="2843279" cy="2601755"/>
              <a:chOff x="356231" y="2276872"/>
              <a:chExt cx="2830265" cy="260175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9199EEC-5342-4DB6-BBED-B3CD6A930AB0}"/>
                  </a:ext>
                </a:extLst>
              </p:cNvPr>
              <p:cNvGrpSpPr/>
              <p:nvPr/>
            </p:nvGrpSpPr>
            <p:grpSpPr>
              <a:xfrm>
                <a:off x="356231" y="2276872"/>
                <a:ext cx="2830265" cy="2262979"/>
                <a:chOff x="3567993" y="2131722"/>
                <a:chExt cx="2830265" cy="2262979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11ABF16-7D43-43A0-BE57-E530AF19036F}"/>
                    </a:ext>
                  </a:extLst>
                </p:cNvPr>
                <p:cNvGrpSpPr/>
                <p:nvPr/>
              </p:nvGrpSpPr>
              <p:grpSpPr>
                <a:xfrm>
                  <a:off x="3567993" y="2131722"/>
                  <a:ext cx="2830265" cy="2161495"/>
                  <a:chOff x="276137" y="2204863"/>
                  <a:chExt cx="2830265" cy="216149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575EF52-94FD-434A-983D-67E58C79DE2A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8ECC5CDA-4ECE-4520-ABD6-B95E613552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B39777A6-F029-4CEC-BA92-CA352E4D4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D7FF0EC3-4550-4AAF-B637-DD62F3BC3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3A3843D5-62E2-4B20-8497-4443B8EDB2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E475829F-FC66-4691-AC0D-129DA3944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C1F1F35-4A2E-4103-96C8-8821F662A96C}"/>
                        </a:ext>
                      </a:extLst>
                    </p:cNvPr>
                    <p:cNvCxnSpPr>
                      <a:cxnSpLocks/>
                      <a:endCxn id="80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86B6F29-4C9D-4A25-A972-C7CF037DB5CB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4D91496-F0A0-406A-B888-7AC1FB3C076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37" y="3971218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77" name="Arrow: Right 76">
                    <a:extLst>
                      <a:ext uri="{FF2B5EF4-FFF2-40B4-BE49-F238E27FC236}">
                        <a16:creationId xmlns:a16="http://schemas.microsoft.com/office/drawing/2014/main" id="{1C3A7AD3-B0BC-4B73-B322-BC21A5EC291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464598" y="4113902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E309BF8-4B26-4EE1-91AE-7D62A137D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Arrow: Right 71">
                  <a:extLst>
                    <a:ext uri="{FF2B5EF4-FFF2-40B4-BE49-F238E27FC236}">
                      <a16:creationId xmlns:a16="http://schemas.microsoft.com/office/drawing/2014/main" id="{763E4392-AD26-4E8C-89A4-B6D0CBE36AD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C77AF3B-CC12-4BF4-B1C0-FC2753C9106D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338A1A5-2597-40E8-A4D0-05D8CC7D816E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0B8351-222E-4A00-8A21-ECC8A134F2D4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E1585EC-8C5D-4637-9C53-8EB1708834E6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9BFB63D-D983-40F1-804C-1A8F9C4E5007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7D7902-E6F7-4DC7-915F-D7FF627E2F7A}"/>
                </a:ext>
              </a:extLst>
            </p:cNvPr>
            <p:cNvSpPr/>
            <p:nvPr/>
          </p:nvSpPr>
          <p:spPr>
            <a:xfrm rot="2415229">
              <a:off x="1084675" y="3562912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46F21B-62B6-453E-9BD7-2B26CF216AB4}"/>
              </a:ext>
            </a:extLst>
          </p:cNvPr>
          <p:cNvGrpSpPr/>
          <p:nvPr/>
        </p:nvGrpSpPr>
        <p:grpSpPr>
          <a:xfrm>
            <a:off x="3637390" y="2289382"/>
            <a:ext cx="1059114" cy="470428"/>
            <a:chOff x="3195977" y="3015145"/>
            <a:chExt cx="898988" cy="392937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DDBEB06E-3236-4C7C-873B-C339ECDD1023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E459C8-B1A5-436F-A381-914C2C5BC365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39765-885D-4265-94E7-F843323C825D}"/>
              </a:ext>
            </a:extLst>
          </p:cNvPr>
          <p:cNvGrpSpPr/>
          <p:nvPr/>
        </p:nvGrpSpPr>
        <p:grpSpPr>
          <a:xfrm>
            <a:off x="3609409" y="1714626"/>
            <a:ext cx="2942265" cy="2601755"/>
            <a:chOff x="3569084" y="2208900"/>
            <a:chExt cx="2942265" cy="260175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C12F1B9-981F-4C7B-B065-6808413001F9}"/>
                </a:ext>
              </a:extLst>
            </p:cNvPr>
            <p:cNvGrpSpPr/>
            <p:nvPr/>
          </p:nvGrpSpPr>
          <p:grpSpPr>
            <a:xfrm>
              <a:off x="3569084" y="2208900"/>
              <a:ext cx="2942265" cy="2601755"/>
              <a:chOff x="257698" y="2276872"/>
              <a:chExt cx="2928798" cy="260175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7D5CB2-76C3-4754-BC45-B58F2DF7A050}"/>
                  </a:ext>
                </a:extLst>
              </p:cNvPr>
              <p:cNvGrpSpPr/>
              <p:nvPr/>
            </p:nvGrpSpPr>
            <p:grpSpPr>
              <a:xfrm>
                <a:off x="257698" y="2276872"/>
                <a:ext cx="2928798" cy="2272684"/>
                <a:chOff x="3469460" y="2131722"/>
                <a:chExt cx="2928798" cy="2272684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0A39840-7D4F-4226-AD00-AB37DCFE4763}"/>
                    </a:ext>
                  </a:extLst>
                </p:cNvPr>
                <p:cNvGrpSpPr/>
                <p:nvPr/>
              </p:nvGrpSpPr>
              <p:grpSpPr>
                <a:xfrm>
                  <a:off x="3469460" y="2131722"/>
                  <a:ext cx="2928798" cy="2272684"/>
                  <a:chOff x="177604" y="2204863"/>
                  <a:chExt cx="2928798" cy="2272684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8DD1FFDB-EAD1-463E-87F7-E848CCB7E038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22BB36B9-F532-4033-B876-EF6151270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118" name="Oval 117">
                        <a:extLst>
                          <a:ext uri="{FF2B5EF4-FFF2-40B4-BE49-F238E27FC236}">
                            <a16:creationId xmlns:a16="http://schemas.microsoft.com/office/drawing/2014/main" id="{2C9D2756-34B1-4F3E-9FE5-29D61331E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79143A56-2912-4F7A-B77A-FBC05295A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10B56B34-C5AE-4CAA-8A3D-A75396D554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ACEE6B34-E504-4442-A8D9-67FCA500A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D59A461F-D427-48CE-B8DB-97446A8904BA}"/>
                        </a:ext>
                      </a:extLst>
                    </p:cNvPr>
                    <p:cNvCxnSpPr>
                      <a:cxnSpLocks/>
                      <a:endCxn id="116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483EA83-3C0E-4EEA-9BF7-0F2BCFE63E96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71880F21-E72F-4AC0-BA9C-694ABF5D77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04" y="4082407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113" name="Arrow: Right 112">
                    <a:extLst>
                      <a:ext uri="{FF2B5EF4-FFF2-40B4-BE49-F238E27FC236}">
                        <a16:creationId xmlns:a16="http://schemas.microsoft.com/office/drawing/2014/main" id="{5B0D156E-D9A0-4BB0-B677-E9D91D39B19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366057" y="4225091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0D653DE4-45F1-43E2-92D1-9735555A8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Arrow: Right 107">
                  <a:extLst>
                    <a:ext uri="{FF2B5EF4-FFF2-40B4-BE49-F238E27FC236}">
                      <a16:creationId xmlns:a16="http://schemas.microsoft.com/office/drawing/2014/main" id="{AD9FED22-5B36-4F9D-BD40-5AA3D8572C1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5E5E3B4-46AE-4B3E-8291-F47CEB873EF3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39E2F39-8D78-4559-9183-A13C274A85AA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F95DDA-AE32-49FD-9654-E30691D935BC}"/>
                  </a:ext>
                </a:extLst>
              </p:cNvPr>
              <p:cNvCxnSpPr>
                <a:cxnSpLocks/>
                <a:stCxn id="111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05274FD-CFFB-4DB4-8839-02DE60552C80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33B0873-D9C3-4EDB-B76E-80E69F0A32D5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id="{8F658B20-EE4C-49C3-B2EE-011F16520703}"/>
                </a:ext>
              </a:extLst>
            </p:cNvPr>
            <p:cNvSpPr/>
            <p:nvPr/>
          </p:nvSpPr>
          <p:spPr>
            <a:xfrm rot="578324">
              <a:off x="4913679" y="2596475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89AD63-13DF-46D5-A950-BC8A61DBF35F}"/>
              </a:ext>
            </a:extLst>
          </p:cNvPr>
          <p:cNvGrpSpPr/>
          <p:nvPr/>
        </p:nvGrpSpPr>
        <p:grpSpPr>
          <a:xfrm rot="4036246">
            <a:off x="6557757" y="2476957"/>
            <a:ext cx="1059114" cy="470427"/>
            <a:chOff x="3195977" y="3015146"/>
            <a:chExt cx="898988" cy="392936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BAAA259D-58B8-4D6B-84AC-D9BA92E9967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AF31C1-9FA7-4439-B523-D0029727A2B5}"/>
                </a:ext>
              </a:extLst>
            </p:cNvPr>
            <p:cNvSpPr txBox="1"/>
            <p:nvPr/>
          </p:nvSpPr>
          <p:spPr>
            <a:xfrm>
              <a:off x="3301667" y="3015146"/>
              <a:ext cx="666445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355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-19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B61663-DD58-44C4-8677-840F487E5147}"/>
              </a:ext>
            </a:extLst>
          </p:cNvPr>
          <p:cNvGrpSpPr/>
          <p:nvPr/>
        </p:nvGrpSpPr>
        <p:grpSpPr>
          <a:xfrm>
            <a:off x="781050" y="2244602"/>
            <a:ext cx="1059114" cy="470428"/>
            <a:chOff x="3195977" y="3015145"/>
            <a:chExt cx="898988" cy="392937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839BAF5-45EE-41B7-B4AD-C54236B97FF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B4D939-3EB7-4F0F-8126-952DE585209B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LL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68BF8-BC7A-401A-849F-102D71D98873}"/>
              </a:ext>
            </a:extLst>
          </p:cNvPr>
          <p:cNvGrpSpPr/>
          <p:nvPr/>
        </p:nvGrpSpPr>
        <p:grpSpPr>
          <a:xfrm>
            <a:off x="717422" y="1672949"/>
            <a:ext cx="2843279" cy="3016840"/>
            <a:chOff x="656800" y="2286884"/>
            <a:chExt cx="2843279" cy="301684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06455CE-3521-498F-BBAE-15D79F12B1DC}"/>
                </a:ext>
              </a:extLst>
            </p:cNvPr>
            <p:cNvGrpSpPr/>
            <p:nvPr/>
          </p:nvGrpSpPr>
          <p:grpSpPr>
            <a:xfrm>
              <a:off x="656800" y="2286884"/>
              <a:ext cx="2843279" cy="2601755"/>
              <a:chOff x="356231" y="2276872"/>
              <a:chExt cx="2830265" cy="260175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9199EEC-5342-4DB6-BBED-B3CD6A930AB0}"/>
                  </a:ext>
                </a:extLst>
              </p:cNvPr>
              <p:cNvGrpSpPr/>
              <p:nvPr/>
            </p:nvGrpSpPr>
            <p:grpSpPr>
              <a:xfrm>
                <a:off x="356231" y="2276872"/>
                <a:ext cx="2830265" cy="2262979"/>
                <a:chOff x="3567993" y="2131722"/>
                <a:chExt cx="2830265" cy="2262979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11ABF16-7D43-43A0-BE57-E530AF19036F}"/>
                    </a:ext>
                  </a:extLst>
                </p:cNvPr>
                <p:cNvGrpSpPr/>
                <p:nvPr/>
              </p:nvGrpSpPr>
              <p:grpSpPr>
                <a:xfrm>
                  <a:off x="3567993" y="2131722"/>
                  <a:ext cx="2830265" cy="2161495"/>
                  <a:chOff x="276137" y="2204863"/>
                  <a:chExt cx="2830265" cy="216149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575EF52-94FD-434A-983D-67E58C79DE2A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8ECC5CDA-4ECE-4520-ABD6-B95E613552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B39777A6-F029-4CEC-BA92-CA352E4D4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D7FF0EC3-4550-4AAF-B637-DD62F3BC3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3A3843D5-62E2-4B20-8497-4443B8EDB2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E475829F-FC66-4691-AC0D-129DA3944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C1F1F35-4A2E-4103-96C8-8821F662A96C}"/>
                        </a:ext>
                      </a:extLst>
                    </p:cNvPr>
                    <p:cNvCxnSpPr>
                      <a:cxnSpLocks/>
                      <a:endCxn id="80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86B6F29-4C9D-4A25-A972-C7CF037DB5CB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4D91496-F0A0-406A-B888-7AC1FB3C076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37" y="3971218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77" name="Arrow: Right 76">
                    <a:extLst>
                      <a:ext uri="{FF2B5EF4-FFF2-40B4-BE49-F238E27FC236}">
                        <a16:creationId xmlns:a16="http://schemas.microsoft.com/office/drawing/2014/main" id="{1C3A7AD3-B0BC-4B73-B322-BC21A5EC291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464598" y="4113902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E309BF8-4B26-4EE1-91AE-7D62A137D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Arrow: Right 71">
                  <a:extLst>
                    <a:ext uri="{FF2B5EF4-FFF2-40B4-BE49-F238E27FC236}">
                      <a16:creationId xmlns:a16="http://schemas.microsoft.com/office/drawing/2014/main" id="{763E4392-AD26-4E8C-89A4-B6D0CBE36AD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C77AF3B-CC12-4BF4-B1C0-FC2753C9106D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338A1A5-2597-40E8-A4D0-05D8CC7D816E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0B8351-222E-4A00-8A21-ECC8A134F2D4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E1585EC-8C5D-4637-9C53-8EB1708834E6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9BFB63D-D983-40F1-804C-1A8F9C4E5007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7D7902-E6F7-4DC7-915F-D7FF627E2F7A}"/>
                </a:ext>
              </a:extLst>
            </p:cNvPr>
            <p:cNvSpPr/>
            <p:nvPr/>
          </p:nvSpPr>
          <p:spPr>
            <a:xfrm rot="2415229">
              <a:off x="1084675" y="3562912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46F21B-62B6-453E-9BD7-2B26CF216AB4}"/>
              </a:ext>
            </a:extLst>
          </p:cNvPr>
          <p:cNvGrpSpPr/>
          <p:nvPr/>
        </p:nvGrpSpPr>
        <p:grpSpPr>
          <a:xfrm>
            <a:off x="3637390" y="2289382"/>
            <a:ext cx="1059114" cy="470428"/>
            <a:chOff x="3195977" y="3015145"/>
            <a:chExt cx="898988" cy="392937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DDBEB06E-3236-4C7C-873B-C339ECDD1023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E459C8-B1A5-436F-A381-914C2C5BC365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39765-885D-4265-94E7-F843323C825D}"/>
              </a:ext>
            </a:extLst>
          </p:cNvPr>
          <p:cNvGrpSpPr/>
          <p:nvPr/>
        </p:nvGrpSpPr>
        <p:grpSpPr>
          <a:xfrm>
            <a:off x="3609409" y="1714626"/>
            <a:ext cx="2942265" cy="2601755"/>
            <a:chOff x="3569084" y="2208900"/>
            <a:chExt cx="2942265" cy="260175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C12F1B9-981F-4C7B-B065-6808413001F9}"/>
                </a:ext>
              </a:extLst>
            </p:cNvPr>
            <p:cNvGrpSpPr/>
            <p:nvPr/>
          </p:nvGrpSpPr>
          <p:grpSpPr>
            <a:xfrm>
              <a:off x="3569084" y="2208900"/>
              <a:ext cx="2942265" cy="2601755"/>
              <a:chOff x="257698" y="2276872"/>
              <a:chExt cx="2928798" cy="260175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7D5CB2-76C3-4754-BC45-B58F2DF7A050}"/>
                  </a:ext>
                </a:extLst>
              </p:cNvPr>
              <p:cNvGrpSpPr/>
              <p:nvPr/>
            </p:nvGrpSpPr>
            <p:grpSpPr>
              <a:xfrm>
                <a:off x="257698" y="2276872"/>
                <a:ext cx="2928798" cy="2272684"/>
                <a:chOff x="3469460" y="2131722"/>
                <a:chExt cx="2928798" cy="2272684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0A39840-7D4F-4226-AD00-AB37DCFE4763}"/>
                    </a:ext>
                  </a:extLst>
                </p:cNvPr>
                <p:cNvGrpSpPr/>
                <p:nvPr/>
              </p:nvGrpSpPr>
              <p:grpSpPr>
                <a:xfrm>
                  <a:off x="3469460" y="2131722"/>
                  <a:ext cx="2928798" cy="2272684"/>
                  <a:chOff x="177604" y="2204863"/>
                  <a:chExt cx="2928798" cy="2272684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8DD1FFDB-EAD1-463E-87F7-E848CCB7E038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22BB36B9-F532-4033-B876-EF6151270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118" name="Oval 117">
                        <a:extLst>
                          <a:ext uri="{FF2B5EF4-FFF2-40B4-BE49-F238E27FC236}">
                            <a16:creationId xmlns:a16="http://schemas.microsoft.com/office/drawing/2014/main" id="{2C9D2756-34B1-4F3E-9FE5-29D61331E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31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79143A56-2912-4F7A-B77A-FBC05295A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10B56B34-C5AE-4CAA-8A3D-A75396D554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ACEE6B34-E504-4442-A8D9-67FCA500A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D59A461F-D427-48CE-B8DB-97446A8904BA}"/>
                        </a:ext>
                      </a:extLst>
                    </p:cNvPr>
                    <p:cNvCxnSpPr>
                      <a:cxnSpLocks/>
                      <a:endCxn id="116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483EA83-3C0E-4EEA-9BF7-0F2BCFE63E96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71880F21-E72F-4AC0-BA9C-694ABF5D77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04" y="4082407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113" name="Arrow: Right 112">
                    <a:extLst>
                      <a:ext uri="{FF2B5EF4-FFF2-40B4-BE49-F238E27FC236}">
                        <a16:creationId xmlns:a16="http://schemas.microsoft.com/office/drawing/2014/main" id="{5B0D156E-D9A0-4BB0-B677-E9D91D39B192}"/>
                      </a:ext>
                    </a:extLst>
                  </p:cNvPr>
                  <p:cNvSpPr/>
                  <p:nvPr/>
                </p:nvSpPr>
                <p:spPr>
                  <a:xfrm rot="2002566">
                    <a:off x="366057" y="4225091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0D653DE4-45F1-43E2-92D1-9735555A8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Arrow: Right 107">
                  <a:extLst>
                    <a:ext uri="{FF2B5EF4-FFF2-40B4-BE49-F238E27FC236}">
                      <a16:creationId xmlns:a16="http://schemas.microsoft.com/office/drawing/2014/main" id="{AD9FED22-5B36-4F9D-BD40-5AA3D8572C18}"/>
                    </a:ext>
                  </a:extLst>
                </p:cNvPr>
                <p:cNvSpPr/>
                <p:nvPr/>
              </p:nvSpPr>
              <p:spPr>
                <a:xfrm rot="15919888">
                  <a:off x="5699011" y="4035838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5E5E3B4-46AE-4B3E-8291-F47CEB873EF3}"/>
                    </a:ext>
                  </a:extLst>
                </p:cNvPr>
                <p:cNvSpPr txBox="1"/>
                <p:nvPr/>
              </p:nvSpPr>
              <p:spPr>
                <a:xfrm>
                  <a:off x="5413267" y="411770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39E2F39-8D78-4559-9183-A13C274A85AA}"/>
                  </a:ext>
                </a:extLst>
              </p:cNvPr>
              <p:cNvSpPr/>
              <p:nvPr/>
            </p:nvSpPr>
            <p:spPr>
              <a:xfrm>
                <a:off x="702602" y="44032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F95DDA-AE32-49FD-9654-E30691D935BC}"/>
                  </a:ext>
                </a:extLst>
              </p:cNvPr>
              <p:cNvCxnSpPr>
                <a:cxnSpLocks/>
                <a:stCxn id="111" idx="3"/>
              </p:cNvCxnSpPr>
              <p:nvPr/>
            </p:nvCxnSpPr>
            <p:spPr>
              <a:xfrm flipH="1">
                <a:off x="1004657" y="4121448"/>
                <a:ext cx="258766" cy="32864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05274FD-CFFB-4DB4-8839-02DE60552C80}"/>
                  </a:ext>
                </a:extLst>
              </p:cNvPr>
              <p:cNvSpPr/>
              <p:nvPr/>
            </p:nvSpPr>
            <p:spPr>
              <a:xfrm>
                <a:off x="2110197" y="3642540"/>
                <a:ext cx="517587" cy="475424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33B0873-D9C3-4EDB-B76E-80E69F0A32D5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2140540" y="3356992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id="{8F658B20-EE4C-49C3-B2EE-011F16520703}"/>
                </a:ext>
              </a:extLst>
            </p:cNvPr>
            <p:cNvSpPr/>
            <p:nvPr/>
          </p:nvSpPr>
          <p:spPr>
            <a:xfrm rot="578324">
              <a:off x="4913679" y="2596475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89AD63-13DF-46D5-A950-BC8A61DBF35F}"/>
              </a:ext>
            </a:extLst>
          </p:cNvPr>
          <p:cNvGrpSpPr/>
          <p:nvPr/>
        </p:nvGrpSpPr>
        <p:grpSpPr>
          <a:xfrm rot="4036246">
            <a:off x="6557757" y="2476957"/>
            <a:ext cx="1059114" cy="470427"/>
            <a:chOff x="3195977" y="3015146"/>
            <a:chExt cx="898988" cy="392936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BAAA259D-58B8-4D6B-84AC-D9BA92E9967D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AF31C1-9FA7-4439-B523-D0029727A2B5}"/>
                </a:ext>
              </a:extLst>
            </p:cNvPr>
            <p:cNvSpPr txBox="1"/>
            <p:nvPr/>
          </p:nvSpPr>
          <p:spPr>
            <a:xfrm>
              <a:off x="3301667" y="3015146"/>
              <a:ext cx="666445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After RR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536D1-C6B0-4D00-A897-D66BEB141AA2}"/>
              </a:ext>
            </a:extLst>
          </p:cNvPr>
          <p:cNvGrpSpPr/>
          <p:nvPr/>
        </p:nvGrpSpPr>
        <p:grpSpPr>
          <a:xfrm>
            <a:off x="5481341" y="3373120"/>
            <a:ext cx="2488985" cy="1914200"/>
            <a:chOff x="708901" y="2276872"/>
            <a:chExt cx="2477595" cy="191420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DC836C-2DB0-4D0E-8A80-CC2A354097D7}"/>
                </a:ext>
              </a:extLst>
            </p:cNvPr>
            <p:cNvGrpSpPr/>
            <p:nvPr/>
          </p:nvGrpSpPr>
          <p:grpSpPr>
            <a:xfrm>
              <a:off x="708901" y="2276872"/>
              <a:ext cx="2477595" cy="1914200"/>
              <a:chOff x="628807" y="2204863"/>
              <a:chExt cx="2477595" cy="1914200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BC9F73E-766A-482D-873A-5FA9700922AC}"/>
                  </a:ext>
                </a:extLst>
              </p:cNvPr>
              <p:cNvGrpSpPr/>
              <p:nvPr/>
            </p:nvGrpSpPr>
            <p:grpSpPr>
              <a:xfrm>
                <a:off x="1608829" y="2204863"/>
                <a:ext cx="1497573" cy="1187869"/>
                <a:chOff x="1498026" y="2262728"/>
                <a:chExt cx="1497573" cy="1179903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D80C1B09-E7B3-458D-BC11-EA7BF794150E}"/>
                    </a:ext>
                  </a:extLst>
                </p:cNvPr>
                <p:cNvGrpSpPr/>
                <p:nvPr/>
              </p:nvGrpSpPr>
              <p:grpSpPr>
                <a:xfrm>
                  <a:off x="1498026" y="2262728"/>
                  <a:ext cx="1090044" cy="1171842"/>
                  <a:chOff x="1052794" y="2753013"/>
                  <a:chExt cx="1090044" cy="1171842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F4E34811-7377-4301-A7C1-A5A9B79CB4EF}"/>
                      </a:ext>
                    </a:extLst>
                  </p:cNvPr>
                  <p:cNvSpPr/>
                  <p:nvPr/>
                </p:nvSpPr>
                <p:spPr>
                  <a:xfrm>
                    <a:off x="1052794" y="3452619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19</a:t>
                    </a:r>
                    <a:endParaRPr lang="en-IN" sz="1200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E7284B4-01BC-4FD4-81E8-4D128462FE73}"/>
                      </a:ext>
                    </a:extLst>
                  </p:cNvPr>
                  <p:cNvSpPr/>
                  <p:nvPr/>
                </p:nvSpPr>
                <p:spPr>
                  <a:xfrm>
                    <a:off x="1625251" y="2753013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38</a:t>
                    </a:r>
                    <a:endParaRPr lang="en-IN" sz="1200" dirty="0"/>
                  </a:p>
                </p:txBody>
              </p: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0E9A236-06D9-4ACD-82C0-EE4223DE78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9179" y="3170521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928A73E6-1CB6-4EBB-8FDC-87C21F3459D1}"/>
                    </a:ext>
                  </a:extLst>
                </p:cNvPr>
                <p:cNvSpPr/>
                <p:nvPr/>
              </p:nvSpPr>
              <p:spPr>
                <a:xfrm>
                  <a:off x="2478012" y="2970395"/>
                  <a:ext cx="517587" cy="472236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41</a:t>
                  </a:r>
                  <a:endParaRPr lang="en-IN" sz="1200" dirty="0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955237D-1620-4D35-AB7B-F0F2E8222841}"/>
                    </a:ext>
                  </a:extLst>
                </p:cNvPr>
                <p:cNvCxnSpPr>
                  <a:cxnSpLocks/>
                  <a:endCxn id="142" idx="0"/>
                </p:cNvCxnSpPr>
                <p:nvPr/>
              </p:nvCxnSpPr>
              <p:spPr>
                <a:xfrm>
                  <a:off x="2508355" y="2686762"/>
                  <a:ext cx="228451" cy="28363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874EFC6-8493-4E74-A7AA-3F7F56F12C9C}"/>
                  </a:ext>
                </a:extLst>
              </p:cNvPr>
              <p:cNvSpPr/>
              <p:nvPr/>
            </p:nvSpPr>
            <p:spPr>
              <a:xfrm>
                <a:off x="1107530" y="3643639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  <a:endParaRPr lang="en-IN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FCA0E-5F98-4C1E-9F54-FC0C32704BB7}"/>
                  </a:ext>
                </a:extLst>
              </p:cNvPr>
              <p:cNvSpPr txBox="1"/>
              <p:nvPr/>
            </p:nvSpPr>
            <p:spPr>
              <a:xfrm>
                <a:off x="628807" y="3461046"/>
                <a:ext cx="243312" cy="27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139" name="Arrow: Right 138">
                <a:extLst>
                  <a:ext uri="{FF2B5EF4-FFF2-40B4-BE49-F238E27FC236}">
                    <a16:creationId xmlns:a16="http://schemas.microsoft.com/office/drawing/2014/main" id="{3024724A-8C30-4039-A922-DFF2FDD38BD6}"/>
                  </a:ext>
                </a:extLst>
              </p:cNvPr>
              <p:cNvSpPr/>
              <p:nvPr/>
            </p:nvSpPr>
            <p:spPr>
              <a:xfrm rot="2002566">
                <a:off x="817262" y="3603730"/>
                <a:ext cx="295147" cy="252456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DFD2341-3EBB-48B2-AF02-EF4B0A77B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359636"/>
                <a:ext cx="249773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FC39398-724B-479B-9A1E-F12C22C393E0}"/>
                </a:ext>
              </a:extLst>
            </p:cNvPr>
            <p:cNvSpPr/>
            <p:nvPr/>
          </p:nvSpPr>
          <p:spPr>
            <a:xfrm>
              <a:off x="2051287" y="3698303"/>
              <a:ext cx="51758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31</a:t>
              </a:r>
              <a:endParaRPr lang="en-IN" sz="12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22D91F-CC39-4CF8-BA7B-51B7171BA424}"/>
                </a:ext>
              </a:extLst>
            </p:cNvPr>
            <p:cNvCxnSpPr>
              <a:cxnSpLocks/>
              <a:endCxn id="131" idx="0"/>
            </p:cNvCxnSpPr>
            <p:nvPr/>
          </p:nvCxnSpPr>
          <p:spPr>
            <a:xfrm>
              <a:off x="2081630" y="3412755"/>
              <a:ext cx="228451" cy="2855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404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C82869-B05E-4DB5-8566-589AAC2DCFCD}"/>
              </a:ext>
            </a:extLst>
          </p:cNvPr>
          <p:cNvGrpSpPr/>
          <p:nvPr/>
        </p:nvGrpSpPr>
        <p:grpSpPr>
          <a:xfrm>
            <a:off x="486957" y="2100902"/>
            <a:ext cx="2978563" cy="2624739"/>
            <a:chOff x="126917" y="2139752"/>
            <a:chExt cx="2978563" cy="262473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5E536D1-C6B0-4D00-A897-D66BEB141AA2}"/>
                </a:ext>
              </a:extLst>
            </p:cNvPr>
            <p:cNvGrpSpPr/>
            <p:nvPr/>
          </p:nvGrpSpPr>
          <p:grpSpPr>
            <a:xfrm>
              <a:off x="126917" y="2139752"/>
              <a:ext cx="2978563" cy="2285657"/>
              <a:chOff x="221566" y="2276872"/>
              <a:chExt cx="2964930" cy="228565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ADC836C-2DB0-4D0E-8A80-CC2A354097D7}"/>
                  </a:ext>
                </a:extLst>
              </p:cNvPr>
              <p:cNvGrpSpPr/>
              <p:nvPr/>
            </p:nvGrpSpPr>
            <p:grpSpPr>
              <a:xfrm>
                <a:off x="221566" y="2276872"/>
                <a:ext cx="2964930" cy="2285657"/>
                <a:chOff x="141472" y="2204863"/>
                <a:chExt cx="2964930" cy="228565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BC9F73E-766A-482D-873A-5FA9700922AC}"/>
                    </a:ext>
                  </a:extLst>
                </p:cNvPr>
                <p:cNvGrpSpPr/>
                <p:nvPr/>
              </p:nvGrpSpPr>
              <p:grpSpPr>
                <a:xfrm>
                  <a:off x="1608829" y="2204863"/>
                  <a:ext cx="1497573" cy="1187869"/>
                  <a:chOff x="1498026" y="2262728"/>
                  <a:chExt cx="1497573" cy="1179903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D80C1B09-E7B3-458D-BC11-EA7BF794150E}"/>
                      </a:ext>
                    </a:extLst>
                  </p:cNvPr>
                  <p:cNvGrpSpPr/>
                  <p:nvPr/>
                </p:nvGrpSpPr>
                <p:grpSpPr>
                  <a:xfrm>
                    <a:off x="1498026" y="2262728"/>
                    <a:ext cx="1090044" cy="1171842"/>
                    <a:chOff x="1052794" y="2753013"/>
                    <a:chExt cx="1090044" cy="1171842"/>
                  </a:xfrm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F4E34811-7377-4301-A7C1-A5A9B79CB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794" y="3452619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  <a:endParaRPr lang="en-IN" sz="1200" dirty="0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7E7284B4-01BC-4FD4-81E8-4D128462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51" y="2753013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38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A0E9A236-06D9-4ACD-82C0-EE4223DE7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59179" y="3170521"/>
                      <a:ext cx="249773" cy="36335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28A73E6-1CB6-4EBB-8FDC-87C21F3459D1}"/>
                      </a:ext>
                    </a:extLst>
                  </p:cNvPr>
                  <p:cNvSpPr/>
                  <p:nvPr/>
                </p:nvSpPr>
                <p:spPr>
                  <a:xfrm>
                    <a:off x="2478012" y="2970395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41</a:t>
                    </a:r>
                    <a:endParaRPr lang="en-IN" sz="1200" dirty="0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955237D-1620-4D35-AB7B-F0F2E8222841}"/>
                      </a:ext>
                    </a:extLst>
                  </p:cNvPr>
                  <p:cNvCxnSpPr>
                    <a:cxnSpLocks/>
                    <a:endCxn id="142" idx="0"/>
                  </p:cNvCxnSpPr>
                  <p:nvPr/>
                </p:nvCxnSpPr>
                <p:spPr>
                  <a:xfrm>
                    <a:off x="2508355" y="2686762"/>
                    <a:ext cx="228451" cy="28363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874EFC6-8493-4E74-A7AA-3F7F56F12C9C}"/>
                    </a:ext>
                  </a:extLst>
                </p:cNvPr>
                <p:cNvSpPr/>
                <p:nvPr/>
              </p:nvSpPr>
              <p:spPr>
                <a:xfrm>
                  <a:off x="1107530" y="3643639"/>
                  <a:ext cx="517587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12</a:t>
                  </a:r>
                  <a:endParaRPr lang="en-IN" sz="12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FCFCA0E-5F98-4C1E-9F54-FC0C32704BB7}"/>
                    </a:ext>
                  </a:extLst>
                </p:cNvPr>
                <p:cNvSpPr txBox="1"/>
                <p:nvPr/>
              </p:nvSpPr>
              <p:spPr>
                <a:xfrm rot="21085821">
                  <a:off x="141472" y="4095380"/>
                  <a:ext cx="243312" cy="27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3024724A-8C30-4039-A922-DFF2FDD38BD6}"/>
                    </a:ext>
                  </a:extLst>
                </p:cNvPr>
                <p:cNvSpPr/>
                <p:nvPr/>
              </p:nvSpPr>
              <p:spPr>
                <a:xfrm rot="1488387">
                  <a:off x="329921" y="4238064"/>
                  <a:ext cx="295147" cy="252456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DFD2341-3EBB-48B2-AF02-EF4B0A77B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3915" y="3359636"/>
                  <a:ext cx="249773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FC39398-724B-479B-9A1E-F12C22C393E0}"/>
                  </a:ext>
                </a:extLst>
              </p:cNvPr>
              <p:cNvSpPr/>
              <p:nvPr/>
            </p:nvSpPr>
            <p:spPr>
              <a:xfrm>
                <a:off x="2051287" y="3698303"/>
                <a:ext cx="51758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31</a:t>
                </a:r>
                <a:endParaRPr lang="en-IN" sz="1200" dirty="0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822D91F-CC39-4CF8-BA7B-51B7171BA424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2081630" y="3412755"/>
                <a:ext cx="228451" cy="285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0A9F4E-02E1-4946-80F4-AA5C333A7A3D}"/>
                </a:ext>
              </a:extLst>
            </p:cNvPr>
            <p:cNvSpPr/>
            <p:nvPr/>
          </p:nvSpPr>
          <p:spPr>
            <a:xfrm>
              <a:off x="539552" y="4289067"/>
              <a:ext cx="519966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  <a:endParaRPr lang="en-IN" sz="12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3055057-6D9A-42E0-8DDE-FB63BDB0E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805" y="4005064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27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8C7543-D719-4F2D-8C64-67505FCF66AF}"/>
              </a:ext>
            </a:extLst>
          </p:cNvPr>
          <p:cNvGrpSpPr/>
          <p:nvPr/>
        </p:nvGrpSpPr>
        <p:grpSpPr>
          <a:xfrm>
            <a:off x="486957" y="2100902"/>
            <a:ext cx="2978563" cy="2918623"/>
            <a:chOff x="486957" y="2100902"/>
            <a:chExt cx="2978563" cy="29186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508F29-74F7-4241-B0C5-06AC3C0476FC}"/>
                </a:ext>
              </a:extLst>
            </p:cNvPr>
            <p:cNvGrpSpPr/>
            <p:nvPr/>
          </p:nvGrpSpPr>
          <p:grpSpPr>
            <a:xfrm>
              <a:off x="486957" y="2100902"/>
              <a:ext cx="2978563" cy="2918623"/>
              <a:chOff x="486957" y="2100902"/>
              <a:chExt cx="2978563" cy="29186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6C82869-B05E-4DB5-8566-589AAC2DCFCD}"/>
                  </a:ext>
                </a:extLst>
              </p:cNvPr>
              <p:cNvGrpSpPr/>
              <p:nvPr/>
            </p:nvGrpSpPr>
            <p:grpSpPr>
              <a:xfrm>
                <a:off x="486957" y="2100902"/>
                <a:ext cx="2978563" cy="2624739"/>
                <a:chOff x="126917" y="2139752"/>
                <a:chExt cx="2978563" cy="2624739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5E536D1-C6B0-4D00-A897-D66BEB141AA2}"/>
                    </a:ext>
                  </a:extLst>
                </p:cNvPr>
                <p:cNvGrpSpPr/>
                <p:nvPr/>
              </p:nvGrpSpPr>
              <p:grpSpPr>
                <a:xfrm>
                  <a:off x="126917" y="2139752"/>
                  <a:ext cx="2978563" cy="2285657"/>
                  <a:chOff x="221566" y="2276872"/>
                  <a:chExt cx="2964930" cy="2285657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FADC836C-2DB0-4D0E-8A80-CC2A354097D7}"/>
                      </a:ext>
                    </a:extLst>
                  </p:cNvPr>
                  <p:cNvGrpSpPr/>
                  <p:nvPr/>
                </p:nvGrpSpPr>
                <p:grpSpPr>
                  <a:xfrm>
                    <a:off x="221566" y="2276872"/>
                    <a:ext cx="2964930" cy="2285657"/>
                    <a:chOff x="141472" y="2204863"/>
                    <a:chExt cx="2964930" cy="2285657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7BC9F73E-766A-482D-873A-5FA9700922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08829" y="2204863"/>
                      <a:ext cx="1497573" cy="1187869"/>
                      <a:chOff x="1498026" y="2262728"/>
                      <a:chExt cx="1497573" cy="1179903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D80C1B09-E7B3-458D-BC11-EA7BF79415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8026" y="2262728"/>
                        <a:ext cx="1090044" cy="1171842"/>
                        <a:chOff x="1052794" y="2753013"/>
                        <a:chExt cx="1090044" cy="1171842"/>
                      </a:xfrm>
                    </p:grpSpPr>
                    <p:sp>
                      <p:nvSpPr>
                        <p:cNvPr id="144" name="Oval 143">
                          <a:extLst>
                            <a:ext uri="{FF2B5EF4-FFF2-40B4-BE49-F238E27FC236}">
                              <a16:creationId xmlns:a16="http://schemas.microsoft.com/office/drawing/2014/main" id="{F4E34811-7377-4301-A7C1-A5A9B79CB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2794" y="3452619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19</a:t>
                          </a:r>
                          <a:endParaRPr lang="en-IN" sz="1200" dirty="0"/>
                        </a:p>
                      </p:txBody>
                    </p:sp>
                    <p:sp>
                      <p:nvSpPr>
                        <p:cNvPr id="145" name="Oval 144">
                          <a:extLst>
                            <a:ext uri="{FF2B5EF4-FFF2-40B4-BE49-F238E27FC236}">
                              <a16:creationId xmlns:a16="http://schemas.microsoft.com/office/drawing/2014/main" id="{7E7284B4-01BC-4FD4-81E8-4D128462F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5251" y="2753013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38</a:t>
                          </a:r>
                          <a:endParaRPr lang="en-IN" sz="1200" dirty="0"/>
                        </a:p>
                      </p:txBody>
                    </p: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A0E9A236-06D9-4ACD-82C0-EE4223DE78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59179" y="3170521"/>
                          <a:ext cx="249773" cy="363357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928A73E6-1CB6-4EBB-8FDC-87C21F34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8012" y="2970395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41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43" name="Straight Connector 142">
                        <a:extLst>
                          <a:ext uri="{FF2B5EF4-FFF2-40B4-BE49-F238E27FC236}">
                            <a16:creationId xmlns:a16="http://schemas.microsoft.com/office/drawing/2014/main" id="{7955237D-1620-4D35-AB7B-F0F2E8222841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>
                        <a:off x="2508355" y="2686762"/>
                        <a:ext cx="228451" cy="283633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C874EFC6-8493-4E74-A7AA-3F7F56F12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7530" y="3643639"/>
                      <a:ext cx="517587" cy="47542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FCFCA0E-5F98-4C1E-9F54-FC0C32704BB7}"/>
                        </a:ext>
                      </a:extLst>
                    </p:cNvPr>
                    <p:cNvSpPr txBox="1"/>
                    <p:nvPr/>
                  </p:nvSpPr>
                  <p:spPr>
                    <a:xfrm rot="21085821">
                      <a:off x="141472" y="4095380"/>
                      <a:ext cx="243312" cy="278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39" name="Arrow: Right 138">
                      <a:extLst>
                        <a:ext uri="{FF2B5EF4-FFF2-40B4-BE49-F238E27FC236}">
                          <a16:creationId xmlns:a16="http://schemas.microsoft.com/office/drawing/2014/main" id="{3024724A-8C30-4039-A922-DFF2FDD38BD6}"/>
                        </a:ext>
                      </a:extLst>
                    </p:cNvPr>
                    <p:cNvSpPr/>
                    <p:nvPr/>
                  </p:nvSpPr>
                  <p:spPr>
                    <a:xfrm rot="1488387">
                      <a:off x="329921" y="4238064"/>
                      <a:ext cx="295147" cy="252456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6DFD2341-3EBB-48B2-AF02-EF4B0A77BE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3915" y="3359636"/>
                      <a:ext cx="249773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FC39398-724B-479B-9A1E-F12C22C393E0}"/>
                      </a:ext>
                    </a:extLst>
                  </p:cNvPr>
                  <p:cNvSpPr/>
                  <p:nvPr/>
                </p:nvSpPr>
                <p:spPr>
                  <a:xfrm>
                    <a:off x="2051287" y="3698303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22D91F-CC39-4CF8-BA7B-51B7171BA424}"/>
                      </a:ext>
                    </a:extLst>
                  </p:cNvPr>
                  <p:cNvCxnSpPr>
                    <a:cxnSpLocks/>
                    <a:endCxn id="131" idx="0"/>
                  </p:cNvCxnSpPr>
                  <p:nvPr/>
                </p:nvCxnSpPr>
                <p:spPr>
                  <a:xfrm>
                    <a:off x="2081630" y="3412755"/>
                    <a:ext cx="228451" cy="28554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80A9F4E-02E1-4946-80F4-AA5C333A7A3D}"/>
                    </a:ext>
                  </a:extLst>
                </p:cNvPr>
                <p:cNvSpPr/>
                <p:nvPr/>
              </p:nvSpPr>
              <p:spPr>
                <a:xfrm>
                  <a:off x="539552" y="4289067"/>
                  <a:ext cx="519966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8</a:t>
                  </a:r>
                  <a:endParaRPr lang="en-IN" sz="1200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E3055057-6D9A-42E0-8DDE-FB63BDB0E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7805" y="4005064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B1BDB26-CFB1-4B64-A3EC-9FABEF36113F}"/>
                  </a:ext>
                </a:extLst>
              </p:cNvPr>
              <p:cNvSpPr/>
              <p:nvPr/>
            </p:nvSpPr>
            <p:spPr>
              <a:xfrm rot="2415229">
                <a:off x="1063313" y="3278713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F222772-4DBA-4C70-9496-E22E6D9D35D0}"/>
                </a:ext>
              </a:extLst>
            </p:cNvPr>
            <p:cNvSpPr/>
            <p:nvPr/>
          </p:nvSpPr>
          <p:spPr>
            <a:xfrm rot="15919888">
              <a:off x="2773008" y="3967959"/>
              <a:ext cx="295147" cy="251916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A8925-0A05-4205-BCD5-3252B7F214F9}"/>
                </a:ext>
              </a:extLst>
            </p:cNvPr>
            <p:cNvSpPr txBox="1"/>
            <p:nvPr/>
          </p:nvSpPr>
          <p:spPr>
            <a:xfrm>
              <a:off x="2485272" y="4050400"/>
              <a:ext cx="244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9484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5391B-8B19-480F-8D12-F7B92C892AE8}"/>
              </a:ext>
            </a:extLst>
          </p:cNvPr>
          <p:cNvGrpSpPr/>
          <p:nvPr/>
        </p:nvGrpSpPr>
        <p:grpSpPr>
          <a:xfrm>
            <a:off x="3680345" y="294106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E6090A0-B952-42B4-9172-92D8F681D41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B3A158-6BA6-434B-AA51-10EFC2B8127D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4F0A25-A0EF-4932-BC44-7C493DF4F82F}"/>
              </a:ext>
            </a:extLst>
          </p:cNvPr>
          <p:cNvGrpSpPr/>
          <p:nvPr/>
        </p:nvGrpSpPr>
        <p:grpSpPr>
          <a:xfrm>
            <a:off x="486957" y="2100902"/>
            <a:ext cx="2978563" cy="2918623"/>
            <a:chOff x="486957" y="2100902"/>
            <a:chExt cx="2978563" cy="29186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BC77FF-9C09-472C-A401-BD50DCD030FA}"/>
                </a:ext>
              </a:extLst>
            </p:cNvPr>
            <p:cNvGrpSpPr/>
            <p:nvPr/>
          </p:nvGrpSpPr>
          <p:grpSpPr>
            <a:xfrm>
              <a:off x="486957" y="2100902"/>
              <a:ext cx="2978563" cy="2918623"/>
              <a:chOff x="486957" y="2100902"/>
              <a:chExt cx="2978563" cy="29186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6C82869-B05E-4DB5-8566-589AAC2DCFCD}"/>
                  </a:ext>
                </a:extLst>
              </p:cNvPr>
              <p:cNvGrpSpPr/>
              <p:nvPr/>
            </p:nvGrpSpPr>
            <p:grpSpPr>
              <a:xfrm>
                <a:off x="486957" y="2100902"/>
                <a:ext cx="2978563" cy="2624739"/>
                <a:chOff x="126917" y="2139752"/>
                <a:chExt cx="2978563" cy="2624739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5E536D1-C6B0-4D00-A897-D66BEB141AA2}"/>
                    </a:ext>
                  </a:extLst>
                </p:cNvPr>
                <p:cNvGrpSpPr/>
                <p:nvPr/>
              </p:nvGrpSpPr>
              <p:grpSpPr>
                <a:xfrm>
                  <a:off x="126917" y="2139752"/>
                  <a:ext cx="2978563" cy="2285657"/>
                  <a:chOff x="221566" y="2276872"/>
                  <a:chExt cx="2964930" cy="2285657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FADC836C-2DB0-4D0E-8A80-CC2A354097D7}"/>
                      </a:ext>
                    </a:extLst>
                  </p:cNvPr>
                  <p:cNvGrpSpPr/>
                  <p:nvPr/>
                </p:nvGrpSpPr>
                <p:grpSpPr>
                  <a:xfrm>
                    <a:off x="221566" y="2276872"/>
                    <a:ext cx="2964930" cy="2285657"/>
                    <a:chOff x="141472" y="2204863"/>
                    <a:chExt cx="2964930" cy="2285657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7BC9F73E-766A-482D-873A-5FA9700922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08829" y="2204863"/>
                      <a:ext cx="1497573" cy="1187869"/>
                      <a:chOff x="1498026" y="2262728"/>
                      <a:chExt cx="1497573" cy="1179903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D80C1B09-E7B3-458D-BC11-EA7BF79415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8026" y="2262728"/>
                        <a:ext cx="1090044" cy="1171842"/>
                        <a:chOff x="1052794" y="2753013"/>
                        <a:chExt cx="1090044" cy="1171842"/>
                      </a:xfrm>
                    </p:grpSpPr>
                    <p:sp>
                      <p:nvSpPr>
                        <p:cNvPr id="144" name="Oval 143">
                          <a:extLst>
                            <a:ext uri="{FF2B5EF4-FFF2-40B4-BE49-F238E27FC236}">
                              <a16:creationId xmlns:a16="http://schemas.microsoft.com/office/drawing/2014/main" id="{F4E34811-7377-4301-A7C1-A5A9B79CB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2794" y="3452619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19</a:t>
                          </a:r>
                          <a:endParaRPr lang="en-IN" sz="1200" dirty="0"/>
                        </a:p>
                      </p:txBody>
                    </p:sp>
                    <p:sp>
                      <p:nvSpPr>
                        <p:cNvPr id="145" name="Oval 144">
                          <a:extLst>
                            <a:ext uri="{FF2B5EF4-FFF2-40B4-BE49-F238E27FC236}">
                              <a16:creationId xmlns:a16="http://schemas.microsoft.com/office/drawing/2014/main" id="{7E7284B4-01BC-4FD4-81E8-4D128462F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5251" y="2753013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38</a:t>
                          </a:r>
                          <a:endParaRPr lang="en-IN" sz="1200" dirty="0"/>
                        </a:p>
                      </p:txBody>
                    </p: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A0E9A236-06D9-4ACD-82C0-EE4223DE78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59179" y="3170521"/>
                          <a:ext cx="249773" cy="363357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928A73E6-1CB6-4EBB-8FDC-87C21F34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8012" y="2970395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41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43" name="Straight Connector 142">
                        <a:extLst>
                          <a:ext uri="{FF2B5EF4-FFF2-40B4-BE49-F238E27FC236}">
                            <a16:creationId xmlns:a16="http://schemas.microsoft.com/office/drawing/2014/main" id="{7955237D-1620-4D35-AB7B-F0F2E8222841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>
                        <a:off x="2508355" y="2686762"/>
                        <a:ext cx="228451" cy="283633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C874EFC6-8493-4E74-A7AA-3F7F56F12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7530" y="3643639"/>
                      <a:ext cx="517587" cy="47542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FCFCA0E-5F98-4C1E-9F54-FC0C32704BB7}"/>
                        </a:ext>
                      </a:extLst>
                    </p:cNvPr>
                    <p:cNvSpPr txBox="1"/>
                    <p:nvPr/>
                  </p:nvSpPr>
                  <p:spPr>
                    <a:xfrm rot="21085821">
                      <a:off x="141472" y="4095380"/>
                      <a:ext cx="243312" cy="278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39" name="Arrow: Right 138">
                      <a:extLst>
                        <a:ext uri="{FF2B5EF4-FFF2-40B4-BE49-F238E27FC236}">
                          <a16:creationId xmlns:a16="http://schemas.microsoft.com/office/drawing/2014/main" id="{3024724A-8C30-4039-A922-DFF2FDD38BD6}"/>
                        </a:ext>
                      </a:extLst>
                    </p:cNvPr>
                    <p:cNvSpPr/>
                    <p:nvPr/>
                  </p:nvSpPr>
                  <p:spPr>
                    <a:xfrm rot="1488387">
                      <a:off x="329921" y="4238064"/>
                      <a:ext cx="295147" cy="252456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6DFD2341-3EBB-48B2-AF02-EF4B0A77BE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3915" y="3359636"/>
                      <a:ext cx="249773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FC39398-724B-479B-9A1E-F12C22C393E0}"/>
                      </a:ext>
                    </a:extLst>
                  </p:cNvPr>
                  <p:cNvSpPr/>
                  <p:nvPr/>
                </p:nvSpPr>
                <p:spPr>
                  <a:xfrm>
                    <a:off x="2051287" y="3698303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22D91F-CC39-4CF8-BA7B-51B7171BA424}"/>
                      </a:ext>
                    </a:extLst>
                  </p:cNvPr>
                  <p:cNvCxnSpPr>
                    <a:cxnSpLocks/>
                    <a:endCxn id="131" idx="0"/>
                  </p:cNvCxnSpPr>
                  <p:nvPr/>
                </p:nvCxnSpPr>
                <p:spPr>
                  <a:xfrm>
                    <a:off x="2081630" y="3412755"/>
                    <a:ext cx="228451" cy="28554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80A9F4E-02E1-4946-80F4-AA5C333A7A3D}"/>
                    </a:ext>
                  </a:extLst>
                </p:cNvPr>
                <p:cNvSpPr/>
                <p:nvPr/>
              </p:nvSpPr>
              <p:spPr>
                <a:xfrm>
                  <a:off x="539552" y="4289067"/>
                  <a:ext cx="519966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8</a:t>
                  </a:r>
                  <a:endParaRPr lang="en-IN" sz="1200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E3055057-6D9A-42E0-8DDE-FB63BDB0E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7805" y="4005064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B1BDB26-CFB1-4B64-A3EC-9FABEF36113F}"/>
                  </a:ext>
                </a:extLst>
              </p:cNvPr>
              <p:cNvSpPr/>
              <p:nvPr/>
            </p:nvSpPr>
            <p:spPr>
              <a:xfrm rot="2415229">
                <a:off x="1063313" y="3278713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41F45F6-6197-4C04-9AEF-04DE29356C64}"/>
                </a:ext>
              </a:extLst>
            </p:cNvPr>
            <p:cNvSpPr/>
            <p:nvPr/>
          </p:nvSpPr>
          <p:spPr>
            <a:xfrm rot="15919888">
              <a:off x="2635223" y="4017696"/>
              <a:ext cx="295147" cy="251916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C83DAE-17F3-4996-A98D-D80B7AB8FDA4}"/>
                </a:ext>
              </a:extLst>
            </p:cNvPr>
            <p:cNvSpPr txBox="1"/>
            <p:nvPr/>
          </p:nvSpPr>
          <p:spPr>
            <a:xfrm>
              <a:off x="2347487" y="4100137"/>
              <a:ext cx="244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33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3):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[ 41, 38, 31, 12, 19, 8]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-8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5391B-8B19-480F-8D12-F7B92C892AE8}"/>
              </a:ext>
            </a:extLst>
          </p:cNvPr>
          <p:cNvGrpSpPr/>
          <p:nvPr/>
        </p:nvGrpSpPr>
        <p:grpSpPr>
          <a:xfrm>
            <a:off x="3680345" y="2941060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E6090A0-B952-42B4-9172-92D8F681D411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B3A158-6BA6-434B-AA51-10EFC2B8127D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9E82F9-8A74-45F9-814D-880B6E12062B}"/>
              </a:ext>
            </a:extLst>
          </p:cNvPr>
          <p:cNvGrpSpPr/>
          <p:nvPr/>
        </p:nvGrpSpPr>
        <p:grpSpPr>
          <a:xfrm>
            <a:off x="486957" y="2100902"/>
            <a:ext cx="2978563" cy="2918623"/>
            <a:chOff x="486957" y="2100902"/>
            <a:chExt cx="2978563" cy="29186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6456EF-14B9-4B55-AFDA-16B7B1CF6424}"/>
                </a:ext>
              </a:extLst>
            </p:cNvPr>
            <p:cNvGrpSpPr/>
            <p:nvPr/>
          </p:nvGrpSpPr>
          <p:grpSpPr>
            <a:xfrm>
              <a:off x="486957" y="2100902"/>
              <a:ext cx="2978563" cy="2918623"/>
              <a:chOff x="486957" y="2100902"/>
              <a:chExt cx="2978563" cy="29186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6C82869-B05E-4DB5-8566-589AAC2DCFCD}"/>
                  </a:ext>
                </a:extLst>
              </p:cNvPr>
              <p:cNvGrpSpPr/>
              <p:nvPr/>
            </p:nvGrpSpPr>
            <p:grpSpPr>
              <a:xfrm>
                <a:off x="486957" y="2100902"/>
                <a:ext cx="2978563" cy="2624739"/>
                <a:chOff x="126917" y="2139752"/>
                <a:chExt cx="2978563" cy="2624739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5E536D1-C6B0-4D00-A897-D66BEB141AA2}"/>
                    </a:ext>
                  </a:extLst>
                </p:cNvPr>
                <p:cNvGrpSpPr/>
                <p:nvPr/>
              </p:nvGrpSpPr>
              <p:grpSpPr>
                <a:xfrm>
                  <a:off x="126917" y="2139752"/>
                  <a:ext cx="2978563" cy="2285657"/>
                  <a:chOff x="221566" y="2276872"/>
                  <a:chExt cx="2964930" cy="2285657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FADC836C-2DB0-4D0E-8A80-CC2A354097D7}"/>
                      </a:ext>
                    </a:extLst>
                  </p:cNvPr>
                  <p:cNvGrpSpPr/>
                  <p:nvPr/>
                </p:nvGrpSpPr>
                <p:grpSpPr>
                  <a:xfrm>
                    <a:off x="221566" y="2276872"/>
                    <a:ext cx="2964930" cy="2285657"/>
                    <a:chOff x="141472" y="2204863"/>
                    <a:chExt cx="2964930" cy="2285657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7BC9F73E-766A-482D-873A-5FA9700922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08829" y="2204863"/>
                      <a:ext cx="1497573" cy="1187869"/>
                      <a:chOff x="1498026" y="2262728"/>
                      <a:chExt cx="1497573" cy="1179903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D80C1B09-E7B3-458D-BC11-EA7BF79415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8026" y="2262728"/>
                        <a:ext cx="1090044" cy="1171842"/>
                        <a:chOff x="1052794" y="2753013"/>
                        <a:chExt cx="1090044" cy="1171842"/>
                      </a:xfrm>
                    </p:grpSpPr>
                    <p:sp>
                      <p:nvSpPr>
                        <p:cNvPr id="144" name="Oval 143">
                          <a:extLst>
                            <a:ext uri="{FF2B5EF4-FFF2-40B4-BE49-F238E27FC236}">
                              <a16:creationId xmlns:a16="http://schemas.microsoft.com/office/drawing/2014/main" id="{F4E34811-7377-4301-A7C1-A5A9B79CB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2794" y="3452619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19</a:t>
                          </a:r>
                          <a:endParaRPr lang="en-IN" sz="1200" dirty="0"/>
                        </a:p>
                      </p:txBody>
                    </p:sp>
                    <p:sp>
                      <p:nvSpPr>
                        <p:cNvPr id="145" name="Oval 144">
                          <a:extLst>
                            <a:ext uri="{FF2B5EF4-FFF2-40B4-BE49-F238E27FC236}">
                              <a16:creationId xmlns:a16="http://schemas.microsoft.com/office/drawing/2014/main" id="{7E7284B4-01BC-4FD4-81E8-4D128462F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5251" y="2753013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80808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38</a:t>
                          </a:r>
                          <a:endParaRPr lang="en-IN" sz="1200" dirty="0"/>
                        </a:p>
                      </p:txBody>
                    </p: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A0E9A236-06D9-4ACD-82C0-EE4223DE78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459179" y="3170521"/>
                          <a:ext cx="249773" cy="363357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928A73E6-1CB6-4EBB-8FDC-87C21F34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8012" y="2970395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41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43" name="Straight Connector 142">
                        <a:extLst>
                          <a:ext uri="{FF2B5EF4-FFF2-40B4-BE49-F238E27FC236}">
                            <a16:creationId xmlns:a16="http://schemas.microsoft.com/office/drawing/2014/main" id="{7955237D-1620-4D35-AB7B-F0F2E8222841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>
                        <a:off x="2508355" y="2686762"/>
                        <a:ext cx="228451" cy="283633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C874EFC6-8493-4E74-A7AA-3F7F56F12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7530" y="3643639"/>
                      <a:ext cx="517587" cy="47542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FCFCA0E-5F98-4C1E-9F54-FC0C32704BB7}"/>
                        </a:ext>
                      </a:extLst>
                    </p:cNvPr>
                    <p:cNvSpPr txBox="1"/>
                    <p:nvPr/>
                  </p:nvSpPr>
                  <p:spPr>
                    <a:xfrm rot="21085821">
                      <a:off x="141472" y="4095380"/>
                      <a:ext cx="243312" cy="278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39" name="Arrow: Right 138">
                      <a:extLst>
                        <a:ext uri="{FF2B5EF4-FFF2-40B4-BE49-F238E27FC236}">
                          <a16:creationId xmlns:a16="http://schemas.microsoft.com/office/drawing/2014/main" id="{3024724A-8C30-4039-A922-DFF2FDD38BD6}"/>
                        </a:ext>
                      </a:extLst>
                    </p:cNvPr>
                    <p:cNvSpPr/>
                    <p:nvPr/>
                  </p:nvSpPr>
                  <p:spPr>
                    <a:xfrm rot="1488387">
                      <a:off x="329921" y="4238064"/>
                      <a:ext cx="295147" cy="252456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6DFD2341-3EBB-48B2-AF02-EF4B0A77BE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3915" y="3359636"/>
                      <a:ext cx="249773" cy="36581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FC39398-724B-479B-9A1E-F12C22C393E0}"/>
                      </a:ext>
                    </a:extLst>
                  </p:cNvPr>
                  <p:cNvSpPr/>
                  <p:nvPr/>
                </p:nvSpPr>
                <p:spPr>
                  <a:xfrm>
                    <a:off x="2051287" y="3698303"/>
                    <a:ext cx="51758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31</a:t>
                    </a:r>
                    <a:endParaRPr lang="en-IN" sz="1200" dirty="0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22D91F-CC39-4CF8-BA7B-51B7171BA424}"/>
                      </a:ext>
                    </a:extLst>
                  </p:cNvPr>
                  <p:cNvCxnSpPr>
                    <a:cxnSpLocks/>
                    <a:endCxn id="131" idx="0"/>
                  </p:cNvCxnSpPr>
                  <p:nvPr/>
                </p:nvCxnSpPr>
                <p:spPr>
                  <a:xfrm>
                    <a:off x="2081630" y="3412755"/>
                    <a:ext cx="228451" cy="28554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80A9F4E-02E1-4946-80F4-AA5C333A7A3D}"/>
                    </a:ext>
                  </a:extLst>
                </p:cNvPr>
                <p:cNvSpPr/>
                <p:nvPr/>
              </p:nvSpPr>
              <p:spPr>
                <a:xfrm>
                  <a:off x="539552" y="4289067"/>
                  <a:ext cx="519966" cy="4754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8</a:t>
                  </a:r>
                  <a:endParaRPr lang="en-IN" sz="1200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E3055057-6D9A-42E0-8DDE-FB63BDB0E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7805" y="4005064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B1BDB26-CFB1-4B64-A3EC-9FABEF36113F}"/>
                  </a:ext>
                </a:extLst>
              </p:cNvPr>
              <p:cNvSpPr/>
              <p:nvPr/>
            </p:nvSpPr>
            <p:spPr>
              <a:xfrm rot="2415229">
                <a:off x="1063313" y="3278713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C12B5D7-2A57-4C91-AC18-20DDEC0C6884}"/>
                </a:ext>
              </a:extLst>
            </p:cNvPr>
            <p:cNvSpPr/>
            <p:nvPr/>
          </p:nvSpPr>
          <p:spPr>
            <a:xfrm rot="15919888">
              <a:off x="2590137" y="4062353"/>
              <a:ext cx="295147" cy="251916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F962E-F1FF-47A6-95D2-3A73572A3440}"/>
                </a:ext>
              </a:extLst>
            </p:cNvPr>
            <p:cNvSpPr txBox="1"/>
            <p:nvPr/>
          </p:nvSpPr>
          <p:spPr>
            <a:xfrm>
              <a:off x="2302401" y="4144794"/>
              <a:ext cx="244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02FBF-7B99-4B8B-BEA0-57C7D8D586D7}"/>
              </a:ext>
            </a:extLst>
          </p:cNvPr>
          <p:cNvGrpSpPr/>
          <p:nvPr/>
        </p:nvGrpSpPr>
        <p:grpSpPr>
          <a:xfrm>
            <a:off x="4300807" y="2205664"/>
            <a:ext cx="2978563" cy="2624739"/>
            <a:chOff x="4300807" y="2205664"/>
            <a:chExt cx="2978563" cy="2624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EC0E89-A311-451A-AD23-784698CA9DB8}"/>
                </a:ext>
              </a:extLst>
            </p:cNvPr>
            <p:cNvGrpSpPr/>
            <p:nvPr/>
          </p:nvGrpSpPr>
          <p:grpSpPr>
            <a:xfrm>
              <a:off x="4300807" y="2205664"/>
              <a:ext cx="2978563" cy="2624739"/>
              <a:chOff x="126917" y="2139752"/>
              <a:chExt cx="2978563" cy="262473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77DF197-9D5D-4820-814C-1F0147CBFC18}"/>
                  </a:ext>
                </a:extLst>
              </p:cNvPr>
              <p:cNvGrpSpPr/>
              <p:nvPr/>
            </p:nvGrpSpPr>
            <p:grpSpPr>
              <a:xfrm>
                <a:off x="126917" y="2139752"/>
                <a:ext cx="2978563" cy="2285657"/>
                <a:chOff x="221566" y="2276872"/>
                <a:chExt cx="2964930" cy="228565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37CDA2F-9ABF-4433-AE61-89DC4DC56CD6}"/>
                    </a:ext>
                  </a:extLst>
                </p:cNvPr>
                <p:cNvGrpSpPr/>
                <p:nvPr/>
              </p:nvGrpSpPr>
              <p:grpSpPr>
                <a:xfrm>
                  <a:off x="221566" y="2276872"/>
                  <a:ext cx="2964930" cy="2285657"/>
                  <a:chOff x="141472" y="2204863"/>
                  <a:chExt cx="2964930" cy="2285657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96E7C0E0-F8FD-4F72-A965-B07D70F58B0F}"/>
                      </a:ext>
                    </a:extLst>
                  </p:cNvPr>
                  <p:cNvGrpSpPr/>
                  <p:nvPr/>
                </p:nvGrpSpPr>
                <p:grpSpPr>
                  <a:xfrm>
                    <a:off x="1608829" y="2204863"/>
                    <a:ext cx="1497573" cy="1187869"/>
                    <a:chOff x="1498026" y="2262728"/>
                    <a:chExt cx="1497573" cy="1179903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56FC9106-AD05-45C8-8513-0DB0C60906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8026" y="2262728"/>
                      <a:ext cx="1090044" cy="1171842"/>
                      <a:chOff x="1052794" y="2753013"/>
                      <a:chExt cx="1090044" cy="1171842"/>
                    </a:xfrm>
                  </p:grpSpPr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C20E3A09-CBE3-4BF0-BDA4-23CB67768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794" y="3452619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19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6A10BA7-6A0F-4300-92A1-61AD0B2A5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251" y="2753013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80808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38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E837C715-1DB8-460C-9508-8BA4AAB8DC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59179" y="3170521"/>
                        <a:ext cx="249773" cy="36335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83AC4FEB-DB4E-4BFD-8219-8A5859A57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12" y="2970395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DBAAEA7-9C97-4ED2-86B6-B46E3A1620AC}"/>
                        </a:ext>
                      </a:extLst>
                    </p:cNvPr>
                    <p:cNvCxnSpPr>
                      <a:cxnSpLocks/>
                      <a:endCxn id="42" idx="0"/>
                    </p:cNvCxnSpPr>
                    <p:nvPr/>
                  </p:nvCxnSpPr>
                  <p:spPr>
                    <a:xfrm>
                      <a:off x="2508355" y="2686762"/>
                      <a:ext cx="228451" cy="28363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FCE7F07-D809-435C-956C-75EA967CFE76}"/>
                      </a:ext>
                    </a:extLst>
                  </p:cNvPr>
                  <p:cNvSpPr/>
                  <p:nvPr/>
                </p:nvSpPr>
                <p:spPr>
                  <a:xfrm>
                    <a:off x="1107530" y="3643639"/>
                    <a:ext cx="517587" cy="475424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12</a:t>
                    </a:r>
                    <a:endParaRPr lang="en-IN" sz="1200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849DA93-AA17-432A-91AB-180B7AAF3114}"/>
                      </a:ext>
                    </a:extLst>
                  </p:cNvPr>
                  <p:cNvSpPr txBox="1"/>
                  <p:nvPr/>
                </p:nvSpPr>
                <p:spPr>
                  <a:xfrm rot="21085821">
                    <a:off x="141472" y="4095380"/>
                    <a:ext cx="243312" cy="278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39" name="Arrow: Right 38">
                    <a:extLst>
                      <a:ext uri="{FF2B5EF4-FFF2-40B4-BE49-F238E27FC236}">
                        <a16:creationId xmlns:a16="http://schemas.microsoft.com/office/drawing/2014/main" id="{F3ADAC69-FD85-4DBB-9BE2-962816278914}"/>
                      </a:ext>
                    </a:extLst>
                  </p:cNvPr>
                  <p:cNvSpPr/>
                  <p:nvPr/>
                </p:nvSpPr>
                <p:spPr>
                  <a:xfrm rot="1488387">
                    <a:off x="329921" y="4238064"/>
                    <a:ext cx="295147" cy="252456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876F5A7B-3CAD-4095-9B38-E6E5BE2FD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3915" y="3359636"/>
                    <a:ext cx="249773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9AD7A85-D77F-4AA7-9274-D28B6098A2F7}"/>
                    </a:ext>
                  </a:extLst>
                </p:cNvPr>
                <p:cNvSpPr/>
                <p:nvPr/>
              </p:nvSpPr>
              <p:spPr>
                <a:xfrm>
                  <a:off x="2051287" y="3698303"/>
                  <a:ext cx="517587" cy="475424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31</a:t>
                  </a:r>
                  <a:endParaRPr lang="en-IN" sz="1200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FE8338F-AE9B-4DAF-8755-EB4E08AE96E0}"/>
                    </a:ext>
                  </a:extLst>
                </p:cNvPr>
                <p:cNvCxnSpPr>
                  <a:cxnSpLocks/>
                  <a:endCxn id="34" idx="0"/>
                </p:cNvCxnSpPr>
                <p:nvPr/>
              </p:nvCxnSpPr>
              <p:spPr>
                <a:xfrm>
                  <a:off x="2081630" y="3412755"/>
                  <a:ext cx="228451" cy="28554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5B90A7-2738-4BE0-9575-1548798B16D9}"/>
                  </a:ext>
                </a:extLst>
              </p:cNvPr>
              <p:cNvSpPr/>
              <p:nvPr/>
            </p:nvSpPr>
            <p:spPr>
              <a:xfrm>
                <a:off x="539552" y="4289067"/>
                <a:ext cx="519966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8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1E57612-417B-49A0-8D4D-B5AD38898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7805" y="4005064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C650C37-0DE7-479F-8E9B-1FBC3E182929}"/>
                </a:ext>
              </a:extLst>
            </p:cNvPr>
            <p:cNvSpPr/>
            <p:nvPr/>
          </p:nvSpPr>
          <p:spPr>
            <a:xfrm rot="15919888">
              <a:off x="6440669" y="4169771"/>
              <a:ext cx="295147" cy="251916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F308D-C02B-42FC-B7F0-265B2338AA95}"/>
                </a:ext>
              </a:extLst>
            </p:cNvPr>
            <p:cNvSpPr txBox="1"/>
            <p:nvPr/>
          </p:nvSpPr>
          <p:spPr>
            <a:xfrm>
              <a:off x="6152933" y="4252212"/>
              <a:ext cx="244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6252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527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Aply</a:t>
            </a:r>
            <a:r>
              <a:rPr lang="en-US" sz="1100" dirty="0">
                <a:solidFill>
                  <a:srgbClr val="000000"/>
                </a:solidFill>
              </a:rPr>
              <a:t>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834E-B3E5-42B1-A9A4-AAD9BCF8C363}"/>
              </a:ext>
            </a:extLst>
          </p:cNvPr>
          <p:cNvGrpSpPr/>
          <p:nvPr/>
        </p:nvGrpSpPr>
        <p:grpSpPr>
          <a:xfrm>
            <a:off x="3454808" y="2709146"/>
            <a:ext cx="899997" cy="621906"/>
            <a:chOff x="1297422" y="2644214"/>
            <a:chExt cx="899997" cy="6219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390FE3-89CB-46FC-AA67-3CBDED790514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00149-0309-4D33-A3A4-3471D53CC3DC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555AC65-8474-4819-8EE6-E056E6E9E896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1182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24317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Rotations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The pseudocode for LEFT-ROTATE assumes that</a:t>
            </a:r>
          </a:p>
          <a:p>
            <a:pPr marL="400050" lvl="1" indent="0">
              <a:buNone/>
            </a:pP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]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], and</a:t>
            </a:r>
          </a:p>
          <a:p>
            <a:pPr marL="400050" lvl="1" indent="0">
              <a:buNone/>
            </a:pP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-Roman"/>
              </a:rPr>
              <a:t>root.s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 parent is 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nil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].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Pseudocode for RIGHT-ROTATE is symmetric: exchange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left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and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right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everywhere.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2B1F6-42A4-4891-A52C-19DD035E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18508"/>
            <a:ext cx="4724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2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04509-9C83-400C-BA25-366A23E4934B}"/>
              </a:ext>
            </a:extLst>
          </p:cNvPr>
          <p:cNvGrpSpPr/>
          <p:nvPr/>
        </p:nvGrpSpPr>
        <p:grpSpPr>
          <a:xfrm>
            <a:off x="1475656" y="2276872"/>
            <a:ext cx="1011392" cy="1503003"/>
            <a:chOff x="1570034" y="2564904"/>
            <a:chExt cx="1011392" cy="15030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B4834E-B3E5-42B1-A9A4-AAD9BCF8C363}"/>
                </a:ext>
              </a:extLst>
            </p:cNvPr>
            <p:cNvGrpSpPr/>
            <p:nvPr/>
          </p:nvGrpSpPr>
          <p:grpSpPr>
            <a:xfrm>
              <a:off x="1570034" y="2564904"/>
              <a:ext cx="517587" cy="1503003"/>
              <a:chOff x="1679832" y="2644214"/>
              <a:chExt cx="517587" cy="150300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390FE3-89CB-46FC-AA67-3CBDED790514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00149-0309-4D33-A3A4-3471D53CC3DC}"/>
                  </a:ext>
                </a:extLst>
              </p:cNvPr>
              <p:cNvSpPr txBox="1"/>
              <p:nvPr/>
            </p:nvSpPr>
            <p:spPr>
              <a:xfrm>
                <a:off x="1928160" y="387021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0555AC65-8474-4819-8EE6-E056E6E9E896}"/>
                  </a:ext>
                </a:extLst>
              </p:cNvPr>
              <p:cNvSpPr/>
              <p:nvPr/>
            </p:nvSpPr>
            <p:spPr>
              <a:xfrm rot="19259811">
                <a:off x="1856254" y="369302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877A53-4D8C-4A3B-AEFD-09AAA098A71A}"/>
                </a:ext>
              </a:extLst>
            </p:cNvPr>
            <p:cNvSpPr/>
            <p:nvPr/>
          </p:nvSpPr>
          <p:spPr>
            <a:xfrm>
              <a:off x="2063839" y="33316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4EDEE6-D136-407C-BA36-DF093F167982}"/>
                </a:ext>
              </a:extLst>
            </p:cNvPr>
            <p:cNvCxnSpPr>
              <a:cxnSpLocks/>
              <a:stCxn id="10" idx="5"/>
              <a:endCxn id="20" idx="0"/>
            </p:cNvCxnSpPr>
            <p:nvPr/>
          </p:nvCxnSpPr>
          <p:spPr>
            <a:xfrm>
              <a:off x="2011822" y="2967983"/>
              <a:ext cx="310811" cy="3636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8846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04509-9C83-400C-BA25-366A23E4934B}"/>
              </a:ext>
            </a:extLst>
          </p:cNvPr>
          <p:cNvGrpSpPr/>
          <p:nvPr/>
        </p:nvGrpSpPr>
        <p:grpSpPr>
          <a:xfrm>
            <a:off x="1475656" y="2276872"/>
            <a:ext cx="1011392" cy="1503003"/>
            <a:chOff x="1570034" y="2564904"/>
            <a:chExt cx="1011392" cy="15030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B4834E-B3E5-42B1-A9A4-AAD9BCF8C363}"/>
                </a:ext>
              </a:extLst>
            </p:cNvPr>
            <p:cNvGrpSpPr/>
            <p:nvPr/>
          </p:nvGrpSpPr>
          <p:grpSpPr>
            <a:xfrm>
              <a:off x="1570034" y="2564904"/>
              <a:ext cx="517587" cy="1503003"/>
              <a:chOff x="1679832" y="2644214"/>
              <a:chExt cx="517587" cy="150300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390FE3-89CB-46FC-AA67-3CBDED790514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00149-0309-4D33-A3A4-3471D53CC3DC}"/>
                  </a:ext>
                </a:extLst>
              </p:cNvPr>
              <p:cNvSpPr txBox="1"/>
              <p:nvPr/>
            </p:nvSpPr>
            <p:spPr>
              <a:xfrm>
                <a:off x="1928160" y="387021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0555AC65-8474-4819-8EE6-E056E6E9E896}"/>
                  </a:ext>
                </a:extLst>
              </p:cNvPr>
              <p:cNvSpPr/>
              <p:nvPr/>
            </p:nvSpPr>
            <p:spPr>
              <a:xfrm rot="19259811">
                <a:off x="1856254" y="369302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877A53-4D8C-4A3B-AEFD-09AAA098A71A}"/>
                </a:ext>
              </a:extLst>
            </p:cNvPr>
            <p:cNvSpPr/>
            <p:nvPr/>
          </p:nvSpPr>
          <p:spPr>
            <a:xfrm>
              <a:off x="2063839" y="33316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  <a:endParaRPr lang="en-IN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4EDEE6-D136-407C-BA36-DF093F167982}"/>
                </a:ext>
              </a:extLst>
            </p:cNvPr>
            <p:cNvCxnSpPr>
              <a:cxnSpLocks/>
              <a:stCxn id="10" idx="5"/>
              <a:endCxn id="20" idx="0"/>
            </p:cNvCxnSpPr>
            <p:nvPr/>
          </p:nvCxnSpPr>
          <p:spPr>
            <a:xfrm>
              <a:off x="2011822" y="2967983"/>
              <a:ext cx="310811" cy="3636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6EE5D6-CAAF-4E39-90D6-4E937C2B3C2A}"/>
              </a:ext>
            </a:extLst>
          </p:cNvPr>
          <p:cNvSpPr/>
          <p:nvPr/>
        </p:nvSpPr>
        <p:spPr>
          <a:xfrm>
            <a:off x="2515362" y="2671384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981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5049E2-4C1E-4B29-9637-674FB89C65C5}"/>
              </a:ext>
            </a:extLst>
          </p:cNvPr>
          <p:cNvGrpSpPr/>
          <p:nvPr/>
        </p:nvGrpSpPr>
        <p:grpSpPr>
          <a:xfrm>
            <a:off x="1475656" y="2276872"/>
            <a:ext cx="1528979" cy="2304256"/>
            <a:chOff x="1475656" y="2276872"/>
            <a:chExt cx="1528979" cy="23042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504509-9C83-400C-BA25-366A23E4934B}"/>
                </a:ext>
              </a:extLst>
            </p:cNvPr>
            <p:cNvGrpSpPr/>
            <p:nvPr/>
          </p:nvGrpSpPr>
          <p:grpSpPr>
            <a:xfrm>
              <a:off x="1475656" y="2276872"/>
              <a:ext cx="1011392" cy="2304256"/>
              <a:chOff x="1570034" y="2564904"/>
              <a:chExt cx="1011392" cy="23042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CB4834E-B3E5-42B1-A9A4-AAD9BCF8C363}"/>
                  </a:ext>
                </a:extLst>
              </p:cNvPr>
              <p:cNvGrpSpPr/>
              <p:nvPr/>
            </p:nvGrpSpPr>
            <p:grpSpPr>
              <a:xfrm>
                <a:off x="1570034" y="2564904"/>
                <a:ext cx="982164" cy="2304256"/>
                <a:chOff x="1679832" y="2644214"/>
                <a:chExt cx="982164" cy="230425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390FE3-89CB-46FC-AA67-3CBDED790514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E00149-0309-4D33-A3A4-3471D53CC3DC}"/>
                    </a:ext>
                  </a:extLst>
                </p:cNvPr>
                <p:cNvSpPr txBox="1"/>
                <p:nvPr/>
              </p:nvSpPr>
              <p:spPr>
                <a:xfrm>
                  <a:off x="2418684" y="467147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0555AC65-8474-4819-8EE6-E056E6E9E896}"/>
                    </a:ext>
                  </a:extLst>
                </p:cNvPr>
                <p:cNvSpPr/>
                <p:nvPr/>
              </p:nvSpPr>
              <p:spPr>
                <a:xfrm rot="19259811">
                  <a:off x="2346778" y="4494275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C877A53-4D8C-4A3B-AEFD-09AAA098A71A}"/>
                  </a:ext>
                </a:extLst>
              </p:cNvPr>
              <p:cNvSpPr/>
              <p:nvPr/>
            </p:nvSpPr>
            <p:spPr>
              <a:xfrm>
                <a:off x="2063839" y="33316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  <a:endParaRPr lang="en-IN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14EDEE6-D136-407C-BA36-DF093F167982}"/>
                  </a:ext>
                </a:extLst>
              </p:cNvPr>
              <p:cNvCxnSpPr>
                <a:cxnSpLocks/>
                <a:stCxn id="10" idx="5"/>
                <a:endCxn id="20" idx="0"/>
              </p:cNvCxnSpPr>
              <p:nvPr/>
            </p:nvCxnSpPr>
            <p:spPr>
              <a:xfrm>
                <a:off x="2011822" y="2967983"/>
                <a:ext cx="310811" cy="3636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E94C2F-3AE9-4B9B-835D-97C8B9316AE3}"/>
                </a:ext>
              </a:extLst>
            </p:cNvPr>
            <p:cNvSpPr/>
            <p:nvPr/>
          </p:nvSpPr>
          <p:spPr>
            <a:xfrm>
              <a:off x="2487048" y="3779875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  <a:endParaRPr lang="en-IN" sz="12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FF3EFD-016A-4054-8149-FFC9F8767767}"/>
                </a:ext>
              </a:extLst>
            </p:cNvPr>
            <p:cNvCxnSpPr>
              <a:cxnSpLocks/>
              <a:stCxn id="20" idx="5"/>
              <a:endCxn id="13" idx="0"/>
            </p:cNvCxnSpPr>
            <p:nvPr/>
          </p:nvCxnSpPr>
          <p:spPr>
            <a:xfrm>
              <a:off x="2411249" y="3446715"/>
              <a:ext cx="334593" cy="333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6850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F93E72D4-F3DC-4845-9E23-5E5ACFE33EB9}"/>
              </a:ext>
            </a:extLst>
          </p:cNvPr>
          <p:cNvGrpSpPr/>
          <p:nvPr/>
        </p:nvGrpSpPr>
        <p:grpSpPr>
          <a:xfrm>
            <a:off x="808556" y="2276872"/>
            <a:ext cx="2495683" cy="2304256"/>
            <a:chOff x="808556" y="2276872"/>
            <a:chExt cx="2495683" cy="230425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945D01-25DC-4E4C-B17E-8AB708CE3179}"/>
                </a:ext>
              </a:extLst>
            </p:cNvPr>
            <p:cNvGrpSpPr/>
            <p:nvPr/>
          </p:nvGrpSpPr>
          <p:grpSpPr>
            <a:xfrm>
              <a:off x="1403648" y="2276872"/>
              <a:ext cx="1900591" cy="2304256"/>
              <a:chOff x="1403648" y="2276872"/>
              <a:chExt cx="1900591" cy="230425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05049E2-4C1E-4B29-9637-674FB89C65C5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900591" cy="2304256"/>
                <a:chOff x="1475656" y="2276872"/>
                <a:chExt cx="1900591" cy="230425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D504509-9C83-400C-BA25-366A23E4934B}"/>
                    </a:ext>
                  </a:extLst>
                </p:cNvPr>
                <p:cNvGrpSpPr/>
                <p:nvPr/>
              </p:nvGrpSpPr>
              <p:grpSpPr>
                <a:xfrm>
                  <a:off x="1475656" y="2276872"/>
                  <a:ext cx="1235904" cy="2304256"/>
                  <a:chOff x="1570034" y="2564904"/>
                  <a:chExt cx="1235904" cy="230425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CB4834E-B3E5-42B1-A9A4-AAD9BCF8C363}"/>
                      </a:ext>
                    </a:extLst>
                  </p:cNvPr>
                  <p:cNvGrpSpPr/>
                  <p:nvPr/>
                </p:nvGrpSpPr>
                <p:grpSpPr>
                  <a:xfrm>
                    <a:off x="1570034" y="2564904"/>
                    <a:ext cx="1198188" cy="2304256"/>
                    <a:chOff x="1679832" y="2644214"/>
                    <a:chExt cx="1198188" cy="2304256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75390FE3-89CB-46FC-AA67-3CBDED790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EE00149-0309-4D33-A3A4-3471D53CC3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4708" y="46714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2" name="Arrow: Right 11">
                      <a:extLst>
                        <a:ext uri="{FF2B5EF4-FFF2-40B4-BE49-F238E27FC236}">
                          <a16:creationId xmlns:a16="http://schemas.microsoft.com/office/drawing/2014/main" id="{0555AC65-8474-4819-8EE6-E056E6E9E896}"/>
                        </a:ext>
                      </a:extLst>
                    </p:cNvPr>
                    <p:cNvSpPr/>
                    <p:nvPr/>
                  </p:nvSpPr>
                  <p:spPr>
                    <a:xfrm rot="19259811">
                      <a:off x="2562802" y="4494275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C877A53-4D8C-4A3B-AEFD-09AAA098A71A}"/>
                      </a:ext>
                    </a:extLst>
                  </p:cNvPr>
                  <p:cNvSpPr/>
                  <p:nvPr/>
                </p:nvSpPr>
                <p:spPr>
                  <a:xfrm>
                    <a:off x="2288351" y="3334118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14EDEE6-D136-407C-BA36-DF093F167982}"/>
                      </a:ext>
                    </a:extLst>
                  </p:cNvPr>
                  <p:cNvCxnSpPr>
                    <a:cxnSpLocks/>
                    <a:stCxn id="10" idx="5"/>
                    <a:endCxn id="20" idx="1"/>
                  </p:cNvCxnSpPr>
                  <p:nvPr/>
                </p:nvCxnSpPr>
                <p:spPr>
                  <a:xfrm>
                    <a:off x="2011822" y="2967983"/>
                    <a:ext cx="352328" cy="43529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E94C2F-3AE9-4B9B-835D-97C8B9316AE3}"/>
                    </a:ext>
                  </a:extLst>
                </p:cNvPr>
                <p:cNvSpPr/>
                <p:nvPr/>
              </p:nvSpPr>
              <p:spPr>
                <a:xfrm>
                  <a:off x="2858660" y="3834018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BFF3EFD-016A-4054-8149-FFC9F8767767}"/>
                    </a:ext>
                  </a:extLst>
                </p:cNvPr>
                <p:cNvCxnSpPr>
                  <a:cxnSpLocks/>
                  <a:stCxn id="20" idx="5"/>
                  <a:endCxn id="13" idx="1"/>
                </p:cNvCxnSpPr>
                <p:nvPr/>
              </p:nvCxnSpPr>
              <p:spPr>
                <a:xfrm>
                  <a:off x="2635761" y="3449165"/>
                  <a:ext cx="298698" cy="4540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346FF7-9484-416F-A6DA-C5A279BD1867}"/>
                  </a:ext>
                </a:extLst>
              </p:cNvPr>
              <p:cNvSpPr/>
              <p:nvPr/>
            </p:nvSpPr>
            <p:spPr>
              <a:xfrm rot="19002673">
                <a:off x="2281564" y="2811032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03F2D3-AB97-4DC6-B095-2AF4A10D4C5D}"/>
                </a:ext>
              </a:extLst>
            </p:cNvPr>
            <p:cNvSpPr/>
            <p:nvPr/>
          </p:nvSpPr>
          <p:spPr>
            <a:xfrm>
              <a:off x="852242" y="2953576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1E8113-179A-4F4C-86A5-947155616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496" y="2669573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945423-9069-44B1-8718-B5DB4D353259}"/>
                </a:ext>
              </a:extLst>
            </p:cNvPr>
            <p:cNvSpPr txBox="1"/>
            <p:nvPr/>
          </p:nvSpPr>
          <p:spPr>
            <a:xfrm>
              <a:off x="1068741" y="354932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1680" name="Arrow: Right 71679">
              <a:extLst>
                <a:ext uri="{FF2B5EF4-FFF2-40B4-BE49-F238E27FC236}">
                  <a16:creationId xmlns:a16="http://schemas.microsoft.com/office/drawing/2014/main" id="{781FAB7A-7EE6-418B-B746-3C0E3A76FCF5}"/>
                </a:ext>
              </a:extLst>
            </p:cNvPr>
            <p:cNvSpPr/>
            <p:nvPr/>
          </p:nvSpPr>
          <p:spPr>
            <a:xfrm rot="18379150">
              <a:off x="786364" y="351547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62593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F93E72D4-F3DC-4845-9E23-5E5ACFE33EB9}"/>
              </a:ext>
            </a:extLst>
          </p:cNvPr>
          <p:cNvGrpSpPr/>
          <p:nvPr/>
        </p:nvGrpSpPr>
        <p:grpSpPr>
          <a:xfrm>
            <a:off x="808556" y="2276872"/>
            <a:ext cx="2495683" cy="2304256"/>
            <a:chOff x="808556" y="2276872"/>
            <a:chExt cx="2495683" cy="230425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945D01-25DC-4E4C-B17E-8AB708CE3179}"/>
                </a:ext>
              </a:extLst>
            </p:cNvPr>
            <p:cNvGrpSpPr/>
            <p:nvPr/>
          </p:nvGrpSpPr>
          <p:grpSpPr>
            <a:xfrm>
              <a:off x="1403648" y="2276872"/>
              <a:ext cx="1900591" cy="2304256"/>
              <a:chOff x="1403648" y="2276872"/>
              <a:chExt cx="1900591" cy="230425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05049E2-4C1E-4B29-9637-674FB89C65C5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900591" cy="2304256"/>
                <a:chOff x="1475656" y="2276872"/>
                <a:chExt cx="1900591" cy="230425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D504509-9C83-400C-BA25-366A23E4934B}"/>
                    </a:ext>
                  </a:extLst>
                </p:cNvPr>
                <p:cNvGrpSpPr/>
                <p:nvPr/>
              </p:nvGrpSpPr>
              <p:grpSpPr>
                <a:xfrm>
                  <a:off x="1475656" y="2276872"/>
                  <a:ext cx="1235904" cy="2304256"/>
                  <a:chOff x="1570034" y="2564904"/>
                  <a:chExt cx="1235904" cy="230425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CB4834E-B3E5-42B1-A9A4-AAD9BCF8C363}"/>
                      </a:ext>
                    </a:extLst>
                  </p:cNvPr>
                  <p:cNvGrpSpPr/>
                  <p:nvPr/>
                </p:nvGrpSpPr>
                <p:grpSpPr>
                  <a:xfrm>
                    <a:off x="1570034" y="2564904"/>
                    <a:ext cx="1198188" cy="2304256"/>
                    <a:chOff x="1679832" y="2644214"/>
                    <a:chExt cx="1198188" cy="2304256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75390FE3-89CB-46FC-AA67-3CBDED790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EE00149-0309-4D33-A3A4-3471D53CC3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4708" y="46714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2" name="Arrow: Right 11">
                      <a:extLst>
                        <a:ext uri="{FF2B5EF4-FFF2-40B4-BE49-F238E27FC236}">
                          <a16:creationId xmlns:a16="http://schemas.microsoft.com/office/drawing/2014/main" id="{0555AC65-8474-4819-8EE6-E056E6E9E896}"/>
                        </a:ext>
                      </a:extLst>
                    </p:cNvPr>
                    <p:cNvSpPr/>
                    <p:nvPr/>
                  </p:nvSpPr>
                  <p:spPr>
                    <a:xfrm rot="19259811">
                      <a:off x="2562802" y="4494275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C877A53-4D8C-4A3B-AEFD-09AAA098A71A}"/>
                      </a:ext>
                    </a:extLst>
                  </p:cNvPr>
                  <p:cNvSpPr/>
                  <p:nvPr/>
                </p:nvSpPr>
                <p:spPr>
                  <a:xfrm>
                    <a:off x="2288351" y="3334118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14EDEE6-D136-407C-BA36-DF093F167982}"/>
                      </a:ext>
                    </a:extLst>
                  </p:cNvPr>
                  <p:cNvCxnSpPr>
                    <a:cxnSpLocks/>
                    <a:stCxn id="10" idx="5"/>
                    <a:endCxn id="20" idx="1"/>
                  </p:cNvCxnSpPr>
                  <p:nvPr/>
                </p:nvCxnSpPr>
                <p:spPr>
                  <a:xfrm>
                    <a:off x="2011822" y="2967983"/>
                    <a:ext cx="352328" cy="43529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E94C2F-3AE9-4B9B-835D-97C8B9316AE3}"/>
                    </a:ext>
                  </a:extLst>
                </p:cNvPr>
                <p:cNvSpPr/>
                <p:nvPr/>
              </p:nvSpPr>
              <p:spPr>
                <a:xfrm>
                  <a:off x="2858660" y="3834018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BFF3EFD-016A-4054-8149-FFC9F8767767}"/>
                    </a:ext>
                  </a:extLst>
                </p:cNvPr>
                <p:cNvCxnSpPr>
                  <a:cxnSpLocks/>
                  <a:stCxn id="20" idx="5"/>
                  <a:endCxn id="13" idx="1"/>
                </p:cNvCxnSpPr>
                <p:nvPr/>
              </p:nvCxnSpPr>
              <p:spPr>
                <a:xfrm>
                  <a:off x="2635761" y="3449165"/>
                  <a:ext cx="298698" cy="4540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346FF7-9484-416F-A6DA-C5A279BD1867}"/>
                  </a:ext>
                </a:extLst>
              </p:cNvPr>
              <p:cNvSpPr/>
              <p:nvPr/>
            </p:nvSpPr>
            <p:spPr>
              <a:xfrm rot="19002673">
                <a:off x="2281564" y="2811032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03F2D3-AB97-4DC6-B095-2AF4A10D4C5D}"/>
                </a:ext>
              </a:extLst>
            </p:cNvPr>
            <p:cNvSpPr/>
            <p:nvPr/>
          </p:nvSpPr>
          <p:spPr>
            <a:xfrm>
              <a:off x="852242" y="2953576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1E8113-179A-4F4C-86A5-947155616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496" y="2669573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945423-9069-44B1-8718-B5DB4D353259}"/>
                </a:ext>
              </a:extLst>
            </p:cNvPr>
            <p:cNvSpPr txBox="1"/>
            <p:nvPr/>
          </p:nvSpPr>
          <p:spPr>
            <a:xfrm>
              <a:off x="1068741" y="354932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1680" name="Arrow: Right 71679">
              <a:extLst>
                <a:ext uri="{FF2B5EF4-FFF2-40B4-BE49-F238E27FC236}">
                  <a16:creationId xmlns:a16="http://schemas.microsoft.com/office/drawing/2014/main" id="{781FAB7A-7EE6-418B-B746-3C0E3A76FCF5}"/>
                </a:ext>
              </a:extLst>
            </p:cNvPr>
            <p:cNvSpPr/>
            <p:nvPr/>
          </p:nvSpPr>
          <p:spPr>
            <a:xfrm rot="18379150">
              <a:off x="786364" y="351547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6ADBD2-7CE7-4DC9-B239-669C72B8EFBF}"/>
              </a:ext>
            </a:extLst>
          </p:cNvPr>
          <p:cNvGrpSpPr/>
          <p:nvPr/>
        </p:nvGrpSpPr>
        <p:grpSpPr>
          <a:xfrm>
            <a:off x="2786652" y="2487172"/>
            <a:ext cx="1041202" cy="570327"/>
            <a:chOff x="3195976" y="2926842"/>
            <a:chExt cx="1041202" cy="570327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B100EEA-9508-42AC-B062-D8B0929899F9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087456-F027-4116-9770-F54D213D41B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3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35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-15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F93E72D4-F3DC-4845-9E23-5E5ACFE33EB9}"/>
              </a:ext>
            </a:extLst>
          </p:cNvPr>
          <p:cNvGrpSpPr/>
          <p:nvPr/>
        </p:nvGrpSpPr>
        <p:grpSpPr>
          <a:xfrm>
            <a:off x="808556" y="2276872"/>
            <a:ext cx="2495683" cy="2304256"/>
            <a:chOff x="808556" y="2276872"/>
            <a:chExt cx="2495683" cy="230425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945D01-25DC-4E4C-B17E-8AB708CE3179}"/>
                </a:ext>
              </a:extLst>
            </p:cNvPr>
            <p:cNvGrpSpPr/>
            <p:nvPr/>
          </p:nvGrpSpPr>
          <p:grpSpPr>
            <a:xfrm>
              <a:off x="1403648" y="2276872"/>
              <a:ext cx="1900591" cy="2304256"/>
              <a:chOff x="1403648" y="2276872"/>
              <a:chExt cx="1900591" cy="230425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05049E2-4C1E-4B29-9637-674FB89C65C5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900591" cy="2304256"/>
                <a:chOff x="1475656" y="2276872"/>
                <a:chExt cx="1900591" cy="230425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D504509-9C83-400C-BA25-366A23E4934B}"/>
                    </a:ext>
                  </a:extLst>
                </p:cNvPr>
                <p:cNvGrpSpPr/>
                <p:nvPr/>
              </p:nvGrpSpPr>
              <p:grpSpPr>
                <a:xfrm>
                  <a:off x="1475656" y="2276872"/>
                  <a:ext cx="1235904" cy="2304256"/>
                  <a:chOff x="1570034" y="2564904"/>
                  <a:chExt cx="1235904" cy="230425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CB4834E-B3E5-42B1-A9A4-AAD9BCF8C363}"/>
                      </a:ext>
                    </a:extLst>
                  </p:cNvPr>
                  <p:cNvGrpSpPr/>
                  <p:nvPr/>
                </p:nvGrpSpPr>
                <p:grpSpPr>
                  <a:xfrm>
                    <a:off x="1570034" y="2564904"/>
                    <a:ext cx="1198188" cy="2304256"/>
                    <a:chOff x="1679832" y="2644214"/>
                    <a:chExt cx="1198188" cy="2304256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75390FE3-89CB-46FC-AA67-3CBDED790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EE00149-0309-4D33-A3A4-3471D53CC3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4708" y="46714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12" name="Arrow: Right 11">
                      <a:extLst>
                        <a:ext uri="{FF2B5EF4-FFF2-40B4-BE49-F238E27FC236}">
                          <a16:creationId xmlns:a16="http://schemas.microsoft.com/office/drawing/2014/main" id="{0555AC65-8474-4819-8EE6-E056E6E9E896}"/>
                        </a:ext>
                      </a:extLst>
                    </p:cNvPr>
                    <p:cNvSpPr/>
                    <p:nvPr/>
                  </p:nvSpPr>
                  <p:spPr>
                    <a:xfrm rot="19259811">
                      <a:off x="2562802" y="4494275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C877A53-4D8C-4A3B-AEFD-09AAA098A71A}"/>
                      </a:ext>
                    </a:extLst>
                  </p:cNvPr>
                  <p:cNvSpPr/>
                  <p:nvPr/>
                </p:nvSpPr>
                <p:spPr>
                  <a:xfrm>
                    <a:off x="2288351" y="3334118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14EDEE6-D136-407C-BA36-DF093F167982}"/>
                      </a:ext>
                    </a:extLst>
                  </p:cNvPr>
                  <p:cNvCxnSpPr>
                    <a:cxnSpLocks/>
                    <a:stCxn id="10" idx="5"/>
                    <a:endCxn id="20" idx="1"/>
                  </p:cNvCxnSpPr>
                  <p:nvPr/>
                </p:nvCxnSpPr>
                <p:spPr>
                  <a:xfrm>
                    <a:off x="2011822" y="2967983"/>
                    <a:ext cx="352328" cy="43529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E94C2F-3AE9-4B9B-835D-97C8B9316AE3}"/>
                    </a:ext>
                  </a:extLst>
                </p:cNvPr>
                <p:cNvSpPr/>
                <p:nvPr/>
              </p:nvSpPr>
              <p:spPr>
                <a:xfrm>
                  <a:off x="2858660" y="3834018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BFF3EFD-016A-4054-8149-FFC9F8767767}"/>
                    </a:ext>
                  </a:extLst>
                </p:cNvPr>
                <p:cNvCxnSpPr>
                  <a:cxnSpLocks/>
                  <a:stCxn id="20" idx="5"/>
                  <a:endCxn id="13" idx="1"/>
                </p:cNvCxnSpPr>
                <p:nvPr/>
              </p:nvCxnSpPr>
              <p:spPr>
                <a:xfrm>
                  <a:off x="2635761" y="3449165"/>
                  <a:ext cx="298698" cy="4540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346FF7-9484-416F-A6DA-C5A279BD1867}"/>
                  </a:ext>
                </a:extLst>
              </p:cNvPr>
              <p:cNvSpPr/>
              <p:nvPr/>
            </p:nvSpPr>
            <p:spPr>
              <a:xfrm rot="19002673">
                <a:off x="2281564" y="2811032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03F2D3-AB97-4DC6-B095-2AF4A10D4C5D}"/>
                </a:ext>
              </a:extLst>
            </p:cNvPr>
            <p:cNvSpPr/>
            <p:nvPr/>
          </p:nvSpPr>
          <p:spPr>
            <a:xfrm>
              <a:off x="852242" y="2953576"/>
              <a:ext cx="519967" cy="475424"/>
            </a:xfrm>
            <a:prstGeom prst="ellipse">
              <a:avLst/>
            </a:prstGeom>
            <a:solidFill>
              <a:srgbClr val="0808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NIL</a:t>
              </a:r>
              <a:endParaRPr lang="en-IN" sz="9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1E8113-179A-4F4C-86A5-947155616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496" y="2669573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945423-9069-44B1-8718-B5DB4D353259}"/>
                </a:ext>
              </a:extLst>
            </p:cNvPr>
            <p:cNvSpPr txBox="1"/>
            <p:nvPr/>
          </p:nvSpPr>
          <p:spPr>
            <a:xfrm>
              <a:off x="1068741" y="354932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71680" name="Arrow: Right 71679">
              <a:extLst>
                <a:ext uri="{FF2B5EF4-FFF2-40B4-BE49-F238E27FC236}">
                  <a16:creationId xmlns:a16="http://schemas.microsoft.com/office/drawing/2014/main" id="{781FAB7A-7EE6-418B-B746-3C0E3A76FCF5}"/>
                </a:ext>
              </a:extLst>
            </p:cNvPr>
            <p:cNvSpPr/>
            <p:nvPr/>
          </p:nvSpPr>
          <p:spPr>
            <a:xfrm rot="18379150">
              <a:off x="786364" y="351547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6ADBD2-7CE7-4DC9-B239-669C72B8EFBF}"/>
              </a:ext>
            </a:extLst>
          </p:cNvPr>
          <p:cNvGrpSpPr/>
          <p:nvPr/>
        </p:nvGrpSpPr>
        <p:grpSpPr>
          <a:xfrm>
            <a:off x="2786652" y="2487172"/>
            <a:ext cx="1041202" cy="570327"/>
            <a:chOff x="3195976" y="2926842"/>
            <a:chExt cx="1041202" cy="570327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B100EEA-9508-42AC-B062-D8B0929899F9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087456-F027-4116-9770-F54D213D41B6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3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922CC9-51A6-40DB-96B9-96968ED50B18}"/>
              </a:ext>
            </a:extLst>
          </p:cNvPr>
          <p:cNvGrpSpPr/>
          <p:nvPr/>
        </p:nvGrpSpPr>
        <p:grpSpPr>
          <a:xfrm>
            <a:off x="4349638" y="2295558"/>
            <a:ext cx="1619956" cy="1689176"/>
            <a:chOff x="852242" y="2276872"/>
            <a:chExt cx="1619956" cy="168917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ABC8AB-E206-461A-89FF-44D9F5B9FBBC}"/>
                </a:ext>
              </a:extLst>
            </p:cNvPr>
            <p:cNvGrpSpPr/>
            <p:nvPr/>
          </p:nvGrpSpPr>
          <p:grpSpPr>
            <a:xfrm>
              <a:off x="1403648" y="2276872"/>
              <a:ext cx="1068550" cy="1689176"/>
              <a:chOff x="1570034" y="2564904"/>
              <a:chExt cx="1068550" cy="168917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6C1C85-B415-407C-BC2E-45B41B6D1ECC}"/>
                  </a:ext>
                </a:extLst>
              </p:cNvPr>
              <p:cNvGrpSpPr/>
              <p:nvPr/>
            </p:nvGrpSpPr>
            <p:grpSpPr>
              <a:xfrm>
                <a:off x="1570034" y="2564904"/>
                <a:ext cx="783910" cy="1689176"/>
                <a:chOff x="1679832" y="2644214"/>
                <a:chExt cx="783910" cy="168917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CD09C-97B6-4172-87F5-57C6F57E1225}"/>
                    </a:ext>
                  </a:extLst>
                </p:cNvPr>
                <p:cNvSpPr/>
                <p:nvPr/>
              </p:nvSpPr>
              <p:spPr>
                <a:xfrm>
                  <a:off x="1679832" y="2644214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10</a:t>
                  </a:r>
                  <a:endParaRPr lang="en-IN" sz="12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3D0ECE-E485-494D-A2EE-75C997F27921}"/>
                    </a:ext>
                  </a:extLst>
                </p:cNvPr>
                <p:cNvSpPr txBox="1"/>
                <p:nvPr/>
              </p:nvSpPr>
              <p:spPr>
                <a:xfrm>
                  <a:off x="2220430" y="40563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D6D792DB-C504-40DF-8B51-674E4056C07C}"/>
                    </a:ext>
                  </a:extLst>
                </p:cNvPr>
                <p:cNvSpPr/>
                <p:nvPr/>
              </p:nvSpPr>
              <p:spPr>
                <a:xfrm rot="19259811">
                  <a:off x="2091108" y="3772593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2D27C9-AD15-4A56-A649-34665DCDBC76}"/>
                  </a:ext>
                </a:extLst>
              </p:cNvPr>
              <p:cNvSpPr/>
              <p:nvPr/>
            </p:nvSpPr>
            <p:spPr>
              <a:xfrm>
                <a:off x="2120997" y="3301102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  <a:endParaRPr lang="en-IN" sz="12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F5944A1-9473-4BC8-8554-C999C8024B91}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2011822" y="2967983"/>
                <a:ext cx="276529" cy="3554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51BF24-6D8D-450B-BFE8-2AC1CCA98DEE}"/>
                </a:ext>
              </a:extLst>
            </p:cNvPr>
            <p:cNvSpPr/>
            <p:nvPr/>
          </p:nvSpPr>
          <p:spPr>
            <a:xfrm>
              <a:off x="852242" y="2953576"/>
              <a:ext cx="519967" cy="475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A9805C-0895-4A89-B58D-2AAAA9CBE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496" y="2669573"/>
              <a:ext cx="250921" cy="3658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5137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78C9F6-C82F-4C24-9280-4692024A4480}"/>
              </a:ext>
            </a:extLst>
          </p:cNvPr>
          <p:cNvGrpSpPr/>
          <p:nvPr/>
        </p:nvGrpSpPr>
        <p:grpSpPr>
          <a:xfrm>
            <a:off x="1043608" y="2420888"/>
            <a:ext cx="2118789" cy="2520280"/>
            <a:chOff x="1043608" y="2420888"/>
            <a:chExt cx="2118789" cy="25202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922CC9-51A6-40DB-96B9-96968ED50B18}"/>
                </a:ext>
              </a:extLst>
            </p:cNvPr>
            <p:cNvGrpSpPr/>
            <p:nvPr/>
          </p:nvGrpSpPr>
          <p:grpSpPr>
            <a:xfrm>
              <a:off x="1043608" y="2420888"/>
              <a:ext cx="1728192" cy="2520280"/>
              <a:chOff x="852242" y="2276872"/>
              <a:chExt cx="1728192" cy="252028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BABC8AB-E206-461A-89FF-44D9F5B9FBBC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176786" cy="2520280"/>
                <a:chOff x="1570034" y="2564904"/>
                <a:chExt cx="1176786" cy="252028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56C1C85-B415-407C-BC2E-45B41B6D1ECC}"/>
                    </a:ext>
                  </a:extLst>
                </p:cNvPr>
                <p:cNvGrpSpPr/>
                <p:nvPr/>
              </p:nvGrpSpPr>
              <p:grpSpPr>
                <a:xfrm>
                  <a:off x="1570034" y="2564904"/>
                  <a:ext cx="1176786" cy="2520280"/>
                  <a:chOff x="1679832" y="2644214"/>
                  <a:chExt cx="1176786" cy="2520280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50FCD09C-97B6-4172-87F5-57C6F57E1225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83D0ECE-E485-494D-A2EE-75C997F27921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306" y="4887495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D6D792DB-C504-40DF-8B51-674E4056C07C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2483984" y="4603697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42D27C9-AD15-4A56-A649-34665DCDBC76}"/>
                    </a:ext>
                  </a:extLst>
                </p:cNvPr>
                <p:cNvSpPr/>
                <p:nvPr/>
              </p:nvSpPr>
              <p:spPr>
                <a:xfrm>
                  <a:off x="2120997" y="3301102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F5944A1-9473-4BC8-8554-C999C8024B91}"/>
                    </a:ext>
                  </a:extLst>
                </p:cNvPr>
                <p:cNvCxnSpPr>
                  <a:cxnSpLocks/>
                  <a:stCxn id="44" idx="5"/>
                </p:cNvCxnSpPr>
                <p:nvPr/>
              </p:nvCxnSpPr>
              <p:spPr>
                <a:xfrm>
                  <a:off x="2011822" y="2967983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A51BF24-6D8D-450B-BFE8-2AC1CCA98DEE}"/>
                  </a:ext>
                </a:extLst>
              </p:cNvPr>
              <p:cNvSpPr/>
              <p:nvPr/>
            </p:nvSpPr>
            <p:spPr>
              <a:xfrm>
                <a:off x="852242" y="295357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8A9805C-0895-4A89-B58D-2AAAA9CBE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0496" y="2669573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62136C-4889-4090-836A-AAAEB5614B83}"/>
                </a:ext>
              </a:extLst>
            </p:cNvPr>
            <p:cNvSpPr/>
            <p:nvPr/>
          </p:nvSpPr>
          <p:spPr>
            <a:xfrm>
              <a:off x="2644810" y="3913351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25</a:t>
              </a:r>
              <a:endParaRPr lang="en-IN" sz="1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E8C260-770A-4FC6-9936-2976FA04BAF0}"/>
                </a:ext>
              </a:extLst>
            </p:cNvPr>
            <p:cNvCxnSpPr>
              <a:cxnSpLocks/>
            </p:cNvCxnSpPr>
            <p:nvPr/>
          </p:nvCxnSpPr>
          <p:spPr>
            <a:xfrm>
              <a:off x="2535635" y="3580232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2327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78C9F6-C82F-4C24-9280-4692024A4480}"/>
              </a:ext>
            </a:extLst>
          </p:cNvPr>
          <p:cNvGrpSpPr/>
          <p:nvPr/>
        </p:nvGrpSpPr>
        <p:grpSpPr>
          <a:xfrm>
            <a:off x="1043608" y="2420888"/>
            <a:ext cx="2118789" cy="2520280"/>
            <a:chOff x="1043608" y="2420888"/>
            <a:chExt cx="2118789" cy="25202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922CC9-51A6-40DB-96B9-96968ED50B18}"/>
                </a:ext>
              </a:extLst>
            </p:cNvPr>
            <p:cNvGrpSpPr/>
            <p:nvPr/>
          </p:nvGrpSpPr>
          <p:grpSpPr>
            <a:xfrm>
              <a:off x="1043608" y="2420888"/>
              <a:ext cx="1728192" cy="2520280"/>
              <a:chOff x="852242" y="2276872"/>
              <a:chExt cx="1728192" cy="252028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BABC8AB-E206-461A-89FF-44D9F5B9FBBC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176786" cy="2520280"/>
                <a:chOff x="1570034" y="2564904"/>
                <a:chExt cx="1176786" cy="252028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56C1C85-B415-407C-BC2E-45B41B6D1ECC}"/>
                    </a:ext>
                  </a:extLst>
                </p:cNvPr>
                <p:cNvGrpSpPr/>
                <p:nvPr/>
              </p:nvGrpSpPr>
              <p:grpSpPr>
                <a:xfrm>
                  <a:off x="1570034" y="2564904"/>
                  <a:ext cx="1176786" cy="2520280"/>
                  <a:chOff x="1679832" y="2644214"/>
                  <a:chExt cx="1176786" cy="2520280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50FCD09C-97B6-4172-87F5-57C6F57E1225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83D0ECE-E485-494D-A2EE-75C997F27921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306" y="4887495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D6D792DB-C504-40DF-8B51-674E4056C07C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2483984" y="4603697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42D27C9-AD15-4A56-A649-34665DCDBC76}"/>
                    </a:ext>
                  </a:extLst>
                </p:cNvPr>
                <p:cNvSpPr/>
                <p:nvPr/>
              </p:nvSpPr>
              <p:spPr>
                <a:xfrm>
                  <a:off x="2120997" y="3301102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F5944A1-9473-4BC8-8554-C999C8024B91}"/>
                    </a:ext>
                  </a:extLst>
                </p:cNvPr>
                <p:cNvCxnSpPr>
                  <a:cxnSpLocks/>
                  <a:stCxn id="44" idx="5"/>
                </p:cNvCxnSpPr>
                <p:nvPr/>
              </p:nvCxnSpPr>
              <p:spPr>
                <a:xfrm>
                  <a:off x="2011822" y="2967983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A51BF24-6D8D-450B-BFE8-2AC1CCA98DEE}"/>
                  </a:ext>
                </a:extLst>
              </p:cNvPr>
              <p:cNvSpPr/>
              <p:nvPr/>
            </p:nvSpPr>
            <p:spPr>
              <a:xfrm>
                <a:off x="852242" y="295357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8A9805C-0895-4A89-B58D-2AAAA9CBE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0496" y="2669573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62136C-4889-4090-836A-AAAEB5614B83}"/>
                </a:ext>
              </a:extLst>
            </p:cNvPr>
            <p:cNvSpPr/>
            <p:nvPr/>
          </p:nvSpPr>
          <p:spPr>
            <a:xfrm>
              <a:off x="2644810" y="3913351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25</a:t>
              </a:r>
              <a:endParaRPr lang="en-IN" sz="1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E8C260-770A-4FC6-9936-2976FA04BAF0}"/>
                </a:ext>
              </a:extLst>
            </p:cNvPr>
            <p:cNvCxnSpPr>
              <a:cxnSpLocks/>
            </p:cNvCxnSpPr>
            <p:nvPr/>
          </p:nvCxnSpPr>
          <p:spPr>
            <a:xfrm>
              <a:off x="2535635" y="3580232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DF7E35D-3AC8-4318-B7FE-9C4722394B26}"/>
              </a:ext>
            </a:extLst>
          </p:cNvPr>
          <p:cNvSpPr/>
          <p:nvPr/>
        </p:nvSpPr>
        <p:spPr>
          <a:xfrm rot="19381308">
            <a:off x="2182452" y="2865013"/>
            <a:ext cx="962224" cy="17858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570D0-7309-45EB-A9E8-26C0FE5EF8D1}"/>
              </a:ext>
            </a:extLst>
          </p:cNvPr>
          <p:cNvSpPr txBox="1"/>
          <p:nvPr/>
        </p:nvSpPr>
        <p:spPr>
          <a:xfrm>
            <a:off x="1181133" y="361260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434B1-F86C-4B29-BDBA-F2A732C690EC}"/>
              </a:ext>
            </a:extLst>
          </p:cNvPr>
          <p:cNvSpPr/>
          <p:nvPr/>
        </p:nvSpPr>
        <p:spPr>
          <a:xfrm rot="18379150">
            <a:off x="898756" y="3578760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284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78C9F6-C82F-4C24-9280-4692024A4480}"/>
              </a:ext>
            </a:extLst>
          </p:cNvPr>
          <p:cNvGrpSpPr/>
          <p:nvPr/>
        </p:nvGrpSpPr>
        <p:grpSpPr>
          <a:xfrm>
            <a:off x="1043608" y="2420888"/>
            <a:ext cx="2118789" cy="2520280"/>
            <a:chOff x="1043608" y="2420888"/>
            <a:chExt cx="2118789" cy="25202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922CC9-51A6-40DB-96B9-96968ED50B18}"/>
                </a:ext>
              </a:extLst>
            </p:cNvPr>
            <p:cNvGrpSpPr/>
            <p:nvPr/>
          </p:nvGrpSpPr>
          <p:grpSpPr>
            <a:xfrm>
              <a:off x="1043608" y="2420888"/>
              <a:ext cx="1728192" cy="2520280"/>
              <a:chOff x="852242" y="2276872"/>
              <a:chExt cx="1728192" cy="252028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BABC8AB-E206-461A-89FF-44D9F5B9FBBC}"/>
                  </a:ext>
                </a:extLst>
              </p:cNvPr>
              <p:cNvGrpSpPr/>
              <p:nvPr/>
            </p:nvGrpSpPr>
            <p:grpSpPr>
              <a:xfrm>
                <a:off x="1403648" y="2276872"/>
                <a:ext cx="1176786" cy="2520280"/>
                <a:chOff x="1570034" y="2564904"/>
                <a:chExt cx="1176786" cy="252028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56C1C85-B415-407C-BC2E-45B41B6D1ECC}"/>
                    </a:ext>
                  </a:extLst>
                </p:cNvPr>
                <p:cNvGrpSpPr/>
                <p:nvPr/>
              </p:nvGrpSpPr>
              <p:grpSpPr>
                <a:xfrm>
                  <a:off x="1570034" y="2564904"/>
                  <a:ext cx="1176786" cy="2520280"/>
                  <a:chOff x="1679832" y="2644214"/>
                  <a:chExt cx="1176786" cy="2520280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50FCD09C-97B6-4172-87F5-57C6F57E1225}"/>
                      </a:ext>
                    </a:extLst>
                  </p:cNvPr>
                  <p:cNvSpPr/>
                  <p:nvPr/>
                </p:nvSpPr>
                <p:spPr>
                  <a:xfrm>
                    <a:off x="1679832" y="2644214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10</a:t>
                    </a:r>
                    <a:endParaRPr lang="en-IN" sz="12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83D0ECE-E485-494D-A2EE-75C997F27921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306" y="4887495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D6D792DB-C504-40DF-8B51-674E4056C07C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2483984" y="4603697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42D27C9-AD15-4A56-A649-34665DCDBC76}"/>
                    </a:ext>
                  </a:extLst>
                </p:cNvPr>
                <p:cNvSpPr/>
                <p:nvPr/>
              </p:nvSpPr>
              <p:spPr>
                <a:xfrm>
                  <a:off x="2120997" y="3301102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15</a:t>
                  </a:r>
                  <a:endParaRPr lang="en-IN" sz="1200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F5944A1-9473-4BC8-8554-C999C8024B91}"/>
                    </a:ext>
                  </a:extLst>
                </p:cNvPr>
                <p:cNvCxnSpPr>
                  <a:cxnSpLocks/>
                  <a:stCxn id="44" idx="5"/>
                </p:cNvCxnSpPr>
                <p:nvPr/>
              </p:nvCxnSpPr>
              <p:spPr>
                <a:xfrm>
                  <a:off x="2011822" y="2967983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A51BF24-6D8D-450B-BFE8-2AC1CCA98DEE}"/>
                  </a:ext>
                </a:extLst>
              </p:cNvPr>
              <p:cNvSpPr/>
              <p:nvPr/>
            </p:nvSpPr>
            <p:spPr>
              <a:xfrm>
                <a:off x="852242" y="2953576"/>
                <a:ext cx="519967" cy="4754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8A9805C-0895-4A89-B58D-2AAAA9CBE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0496" y="2669573"/>
                <a:ext cx="250921" cy="3658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62136C-4889-4090-836A-AAAEB5614B83}"/>
                </a:ext>
              </a:extLst>
            </p:cNvPr>
            <p:cNvSpPr/>
            <p:nvPr/>
          </p:nvSpPr>
          <p:spPr>
            <a:xfrm>
              <a:off x="2644810" y="3913351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25</a:t>
              </a:r>
              <a:endParaRPr lang="en-IN" sz="1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E8C260-770A-4FC6-9936-2976FA04BAF0}"/>
                </a:ext>
              </a:extLst>
            </p:cNvPr>
            <p:cNvCxnSpPr>
              <a:cxnSpLocks/>
            </p:cNvCxnSpPr>
            <p:nvPr/>
          </p:nvCxnSpPr>
          <p:spPr>
            <a:xfrm>
              <a:off x="2535635" y="3580232"/>
              <a:ext cx="276529" cy="3554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DF7E35D-3AC8-4318-B7FE-9C4722394B26}"/>
              </a:ext>
            </a:extLst>
          </p:cNvPr>
          <p:cNvSpPr/>
          <p:nvPr/>
        </p:nvSpPr>
        <p:spPr>
          <a:xfrm rot="19381308">
            <a:off x="2182452" y="2865013"/>
            <a:ext cx="962224" cy="17858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570D0-7309-45EB-A9E8-26C0FE5EF8D1}"/>
              </a:ext>
            </a:extLst>
          </p:cNvPr>
          <p:cNvSpPr txBox="1"/>
          <p:nvPr/>
        </p:nvSpPr>
        <p:spPr>
          <a:xfrm>
            <a:off x="1181133" y="361260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434B1-F86C-4B29-BDBA-F2A732C690EC}"/>
              </a:ext>
            </a:extLst>
          </p:cNvPr>
          <p:cNvSpPr/>
          <p:nvPr/>
        </p:nvSpPr>
        <p:spPr>
          <a:xfrm rot="18379150">
            <a:off x="898756" y="3578760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7413F7-4BD2-4475-9B9E-120D2987AA30}"/>
              </a:ext>
            </a:extLst>
          </p:cNvPr>
          <p:cNvGrpSpPr/>
          <p:nvPr/>
        </p:nvGrpSpPr>
        <p:grpSpPr>
          <a:xfrm>
            <a:off x="3195976" y="2926842"/>
            <a:ext cx="1041202" cy="570327"/>
            <a:chOff x="3195976" y="2926842"/>
            <a:chExt cx="1041202" cy="570327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4A1EC97-CEA3-403A-BA23-F89EDFE2C73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85E67-8768-488C-BFB1-BBC69A0ADD4A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6027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4):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[ 5, 10 ,15 , 25, 20 ,30]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-25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A8BCDC-0827-4F61-B0EA-913C77B6C2E4}"/>
              </a:ext>
            </a:extLst>
          </p:cNvPr>
          <p:cNvGrpSpPr/>
          <p:nvPr/>
        </p:nvGrpSpPr>
        <p:grpSpPr>
          <a:xfrm>
            <a:off x="708469" y="2237124"/>
            <a:ext cx="2241449" cy="2520280"/>
            <a:chOff x="930905" y="2371000"/>
            <a:chExt cx="2241449" cy="25202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DF7E35D-3AC8-4318-B7FE-9C4722394B26}"/>
                </a:ext>
              </a:extLst>
            </p:cNvPr>
            <p:cNvSpPr/>
            <p:nvPr/>
          </p:nvSpPr>
          <p:spPr>
            <a:xfrm rot="19381308">
              <a:off x="2182452" y="2865013"/>
              <a:ext cx="962224" cy="1785870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F7BB8B-8AAB-4645-83B3-2C932326EA88}"/>
                </a:ext>
              </a:extLst>
            </p:cNvPr>
            <p:cNvGrpSpPr/>
            <p:nvPr/>
          </p:nvGrpSpPr>
          <p:grpSpPr>
            <a:xfrm>
              <a:off x="930905" y="2371000"/>
              <a:ext cx="2241449" cy="2520280"/>
              <a:chOff x="920948" y="2420888"/>
              <a:chExt cx="2241449" cy="252028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B78C9F6-C82F-4C24-9280-4692024A4480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2118789" cy="2520280"/>
                <a:chOff x="1043608" y="2420888"/>
                <a:chExt cx="2118789" cy="252028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8922CC9-51A6-40DB-96B9-96968ED50B18}"/>
                    </a:ext>
                  </a:extLst>
                </p:cNvPr>
                <p:cNvGrpSpPr/>
                <p:nvPr/>
              </p:nvGrpSpPr>
              <p:grpSpPr>
                <a:xfrm>
                  <a:off x="1043608" y="2420888"/>
                  <a:ext cx="1728192" cy="2520280"/>
                  <a:chOff x="852242" y="2276872"/>
                  <a:chExt cx="1728192" cy="252028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0BABC8AB-E206-461A-89FF-44D9F5B9FBBC}"/>
                      </a:ext>
                    </a:extLst>
                  </p:cNvPr>
                  <p:cNvGrpSpPr/>
                  <p:nvPr/>
                </p:nvGrpSpPr>
                <p:grpSpPr>
                  <a:xfrm>
                    <a:off x="1403648" y="2276872"/>
                    <a:ext cx="1176786" cy="2520280"/>
                    <a:chOff x="1570034" y="2564904"/>
                    <a:chExt cx="1176786" cy="252028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456C1C85-B415-407C-BC2E-45B41B6D1E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70034" y="2564904"/>
                      <a:ext cx="1176786" cy="2520280"/>
                      <a:chOff x="1679832" y="2644214"/>
                      <a:chExt cx="1176786" cy="2520280"/>
                    </a:xfrm>
                  </p:grpSpPr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50FCD09C-97B6-4172-87F5-57C6F57E1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832" y="2644214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10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683D0ECE-E485-494D-A2EE-75C997F279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13306" y="4887495"/>
                        <a:ext cx="24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z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6" name="Arrow: Right 45">
                        <a:extLst>
                          <a:ext uri="{FF2B5EF4-FFF2-40B4-BE49-F238E27FC236}">
                            <a16:creationId xmlns:a16="http://schemas.microsoft.com/office/drawing/2014/main" id="{D6D792DB-C504-40DF-8B51-674E4056C07C}"/>
                          </a:ext>
                        </a:extLst>
                      </p:cNvPr>
                      <p:cNvSpPr/>
                      <p:nvPr/>
                    </p:nvSpPr>
                    <p:spPr>
                      <a:xfrm rot="19259811">
                        <a:off x="2483984" y="4603697"/>
                        <a:ext cx="295147" cy="250763"/>
                      </a:xfrm>
                      <a:prstGeom prst="rightArrow">
                        <a:avLst>
                          <a:gd name="adj1" fmla="val 50000"/>
                          <a:gd name="adj2" fmla="val 41488"/>
                        </a:avLst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242D27C9-AD15-4A56-A649-34665DCDB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0997" y="3301102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DF5944A1-9473-4BC8-8554-C999C8024B91}"/>
                        </a:ext>
                      </a:extLst>
                    </p:cNvPr>
                    <p:cNvCxnSpPr>
                      <a:cxnSpLocks/>
                      <a:stCxn id="44" idx="5"/>
                    </p:cNvCxnSpPr>
                    <p:nvPr/>
                  </p:nvCxnSpPr>
                  <p:spPr>
                    <a:xfrm>
                      <a:off x="2011822" y="2967983"/>
                      <a:ext cx="276529" cy="355432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A51BF24-6D8D-450B-BFE8-2AC1CCA98DEE}"/>
                      </a:ext>
                    </a:extLst>
                  </p:cNvPr>
                  <p:cNvSpPr/>
                  <p:nvPr/>
                </p:nvSpPr>
                <p:spPr>
                  <a:xfrm>
                    <a:off x="852242" y="2953576"/>
                    <a:ext cx="519967" cy="47542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8A9805C-0895-4A89-B58D-2AAAA9CB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60496" y="2669573"/>
                    <a:ext cx="250921" cy="36581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C62136C-4889-4090-836A-AAAEB5614B83}"/>
                    </a:ext>
                  </a:extLst>
                </p:cNvPr>
                <p:cNvSpPr/>
                <p:nvPr/>
              </p:nvSpPr>
              <p:spPr>
                <a:xfrm>
                  <a:off x="2644810" y="3913351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25</a:t>
                  </a:r>
                  <a:endParaRPr lang="en-IN" sz="1200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CE8C260-770A-4FC6-9936-2976FA04B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635" y="3580232"/>
                  <a:ext cx="276529" cy="35543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570D0-7309-45EB-A9E8-26C0FE5EF8D1}"/>
                  </a:ext>
                </a:extLst>
              </p:cNvPr>
              <p:cNvSpPr txBox="1"/>
              <p:nvPr/>
            </p:nvSpPr>
            <p:spPr>
              <a:xfrm>
                <a:off x="1181133" y="361260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03C434B1-F86C-4B29-BDBA-F2A732C690EC}"/>
                  </a:ext>
                </a:extLst>
              </p:cNvPr>
              <p:cNvSpPr/>
              <p:nvPr/>
            </p:nvSpPr>
            <p:spPr>
              <a:xfrm rot="18379150">
                <a:off x="898756" y="357876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7413F7-4BD2-4475-9B9E-120D2987AA30}"/>
              </a:ext>
            </a:extLst>
          </p:cNvPr>
          <p:cNvGrpSpPr/>
          <p:nvPr/>
        </p:nvGrpSpPr>
        <p:grpSpPr>
          <a:xfrm>
            <a:off x="2902704" y="2640203"/>
            <a:ext cx="1041202" cy="570327"/>
            <a:chOff x="3195976" y="2926842"/>
            <a:chExt cx="1041202" cy="570327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4A1EC97-CEA3-403A-BA23-F89EDFE2C73B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85E67-8768-488C-BFB1-BBC69A0ADD4A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1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766EB7-E5D8-4C73-8170-7DAC35CF3A71}"/>
              </a:ext>
            </a:extLst>
          </p:cNvPr>
          <p:cNvGrpSpPr/>
          <p:nvPr/>
        </p:nvGrpSpPr>
        <p:grpSpPr>
          <a:xfrm>
            <a:off x="3983576" y="2473242"/>
            <a:ext cx="2241449" cy="1964699"/>
            <a:chOff x="920948" y="2420888"/>
            <a:chExt cx="2241449" cy="196469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D4B12E-69A4-4E0F-87E6-14B3C4AE4220}"/>
                </a:ext>
              </a:extLst>
            </p:cNvPr>
            <p:cNvGrpSpPr/>
            <p:nvPr/>
          </p:nvGrpSpPr>
          <p:grpSpPr>
            <a:xfrm>
              <a:off x="1043608" y="2420888"/>
              <a:ext cx="2118789" cy="1964699"/>
              <a:chOff x="1043608" y="2420888"/>
              <a:chExt cx="2118789" cy="19646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5B089B-8102-4DB7-A957-0228C5743154}"/>
                  </a:ext>
                </a:extLst>
              </p:cNvPr>
              <p:cNvGrpSpPr/>
              <p:nvPr/>
            </p:nvGrpSpPr>
            <p:grpSpPr>
              <a:xfrm>
                <a:off x="1043608" y="2420888"/>
                <a:ext cx="1619956" cy="1208434"/>
                <a:chOff x="852242" y="2276872"/>
                <a:chExt cx="1619956" cy="1208434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E9564B1-DECD-4FC5-8D9D-08280DBE02D3}"/>
                    </a:ext>
                  </a:extLst>
                </p:cNvPr>
                <p:cNvGrpSpPr/>
                <p:nvPr/>
              </p:nvGrpSpPr>
              <p:grpSpPr>
                <a:xfrm>
                  <a:off x="956281" y="2276872"/>
                  <a:ext cx="1515917" cy="1208434"/>
                  <a:chOff x="1122667" y="2564904"/>
                  <a:chExt cx="1515917" cy="1208434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4C9E631D-7514-48BB-9649-85CC1D5D9EBB}"/>
                      </a:ext>
                    </a:extLst>
                  </p:cNvPr>
                  <p:cNvGrpSpPr/>
                  <p:nvPr/>
                </p:nvGrpSpPr>
                <p:grpSpPr>
                  <a:xfrm>
                    <a:off x="1122667" y="2564904"/>
                    <a:ext cx="964954" cy="614056"/>
                    <a:chOff x="1232465" y="2644214"/>
                    <a:chExt cx="964954" cy="614056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0F71F063-958B-4713-A85E-47214352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832" y="2644214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6E38E60-B539-4A17-B46F-6DC46B72D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787" y="2981271"/>
                      <a:ext cx="2433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z</a:t>
                      </a:r>
                      <a:endParaRPr lang="en-IN" sz="1200" dirty="0"/>
                    </a:p>
                  </p:txBody>
                </p:sp>
                <p:sp>
                  <p:nvSpPr>
                    <p:cNvPr id="66" name="Arrow: Right 65">
                      <a:extLst>
                        <a:ext uri="{FF2B5EF4-FFF2-40B4-BE49-F238E27FC236}">
                          <a16:creationId xmlns:a16="http://schemas.microsoft.com/office/drawing/2014/main" id="{8369851E-459D-49A5-AF60-33B5BAA1C85A}"/>
                        </a:ext>
                      </a:extLst>
                    </p:cNvPr>
                    <p:cNvSpPr/>
                    <p:nvPr/>
                  </p:nvSpPr>
                  <p:spPr>
                    <a:xfrm rot="409965">
                      <a:off x="1232465" y="2697473"/>
                      <a:ext cx="295147" cy="250763"/>
                    </a:xfrm>
                    <a:prstGeom prst="rightArrow">
                      <a:avLst>
                        <a:gd name="adj1" fmla="val 50000"/>
                        <a:gd name="adj2" fmla="val 41488"/>
                      </a:avLst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823028B-DD4A-4135-805B-E040FD2ED5E3}"/>
                      </a:ext>
                    </a:extLst>
                  </p:cNvPr>
                  <p:cNvSpPr/>
                  <p:nvPr/>
                </p:nvSpPr>
                <p:spPr>
                  <a:xfrm>
                    <a:off x="2120997" y="3301102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15</a:t>
                    </a:r>
                    <a:endParaRPr lang="en-IN" sz="1200" dirty="0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4010579D-9689-4A86-9D50-C21F96610A3B}"/>
                      </a:ext>
                    </a:extLst>
                  </p:cNvPr>
                  <p:cNvCxnSpPr>
                    <a:cxnSpLocks/>
                    <a:stCxn id="64" idx="5"/>
                  </p:cNvCxnSpPr>
                  <p:nvPr/>
                </p:nvCxnSpPr>
                <p:spPr>
                  <a:xfrm>
                    <a:off x="2011822" y="2967983"/>
                    <a:ext cx="276529" cy="3554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3B23163-4C7B-4220-ADE3-1CE0D2318C53}"/>
                    </a:ext>
                  </a:extLst>
                </p:cNvPr>
                <p:cNvSpPr/>
                <p:nvPr/>
              </p:nvSpPr>
              <p:spPr>
                <a:xfrm>
                  <a:off x="852242" y="2953576"/>
                  <a:ext cx="519967" cy="475424"/>
                </a:xfrm>
                <a:prstGeom prst="ellipse">
                  <a:avLst/>
                </a:prstGeom>
                <a:solidFill>
                  <a:srgbClr val="08080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2F391B71-B4AC-48B2-BE1B-3E11FE4B7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0496" y="2669573"/>
                  <a:ext cx="250921" cy="3658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AC22DAC-B65C-43C2-8FF2-981DFC2A2692}"/>
                  </a:ext>
                </a:extLst>
              </p:cNvPr>
              <p:cNvSpPr/>
              <p:nvPr/>
            </p:nvSpPr>
            <p:spPr>
              <a:xfrm>
                <a:off x="2644810" y="3913351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</a:t>
                </a:r>
                <a:endParaRPr lang="en-IN" sz="120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132C86-0B11-4FC6-88D2-FBBFA0167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635" y="3580232"/>
                <a:ext cx="276529" cy="3554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BFDAB1-3447-4E35-A949-BF66D0D1A298}"/>
                </a:ext>
              </a:extLst>
            </p:cNvPr>
            <p:cNvSpPr txBox="1"/>
            <p:nvPr/>
          </p:nvSpPr>
          <p:spPr>
            <a:xfrm>
              <a:off x="1181133" y="361260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EBBCD48-A9D2-4CAC-A5D0-2CDACF2DE950}"/>
                </a:ext>
              </a:extLst>
            </p:cNvPr>
            <p:cNvSpPr/>
            <p:nvPr/>
          </p:nvSpPr>
          <p:spPr>
            <a:xfrm rot="18379150">
              <a:off x="898756" y="357876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9735559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4210</TotalTime>
  <Words>6119</Words>
  <Application>Microsoft Office PowerPoint</Application>
  <PresentationFormat>On-screen Show (4:3)</PresentationFormat>
  <Paragraphs>1696</Paragraphs>
  <Slides>115</Slides>
  <Notes>102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9" baseType="lpstr">
      <vt:lpstr>Arial</vt:lpstr>
      <vt:lpstr>Arial Black</vt:lpstr>
      <vt:lpstr>Calibri</vt:lpstr>
      <vt:lpstr>Cambria Math</vt:lpstr>
      <vt:lpstr>LASY10</vt:lpstr>
      <vt:lpstr>MTSYN</vt:lpstr>
      <vt:lpstr>RMTMI</vt:lpstr>
      <vt:lpstr>Tahoma</vt:lpstr>
      <vt:lpstr>Times New Roman</vt:lpstr>
      <vt:lpstr>Times-Bold</vt:lpstr>
      <vt:lpstr>Times-Italic</vt:lpstr>
      <vt:lpstr>Times-Roman</vt:lpstr>
      <vt:lpstr>10069045</vt:lpstr>
      <vt:lpstr>Equation</vt:lpstr>
      <vt:lpstr>Algorithm Analysis and Design   Advanced Data Structure  (Red Black Tree) (Properties, Rotation and Insertion)</vt:lpstr>
      <vt:lpstr>Overview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271</cp:revision>
  <dcterms:created xsi:type="dcterms:W3CDTF">2008-04-22T09:26:06Z</dcterms:created>
  <dcterms:modified xsi:type="dcterms:W3CDTF">2020-10-18T06:55:04Z</dcterms:modified>
</cp:coreProperties>
</file>