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6"/>
  </p:notesMasterIdLst>
  <p:sldIdLst>
    <p:sldId id="256" r:id="rId2"/>
    <p:sldId id="286" r:id="rId3"/>
    <p:sldId id="287" r:id="rId4"/>
    <p:sldId id="555" r:id="rId5"/>
    <p:sldId id="559" r:id="rId6"/>
    <p:sldId id="557" r:id="rId7"/>
    <p:sldId id="560" r:id="rId8"/>
    <p:sldId id="631" r:id="rId9"/>
    <p:sldId id="561" r:id="rId10"/>
    <p:sldId id="562" r:id="rId11"/>
    <p:sldId id="558" r:id="rId12"/>
    <p:sldId id="624" r:id="rId13"/>
    <p:sldId id="567" r:id="rId14"/>
    <p:sldId id="564" r:id="rId15"/>
    <p:sldId id="626" r:id="rId16"/>
    <p:sldId id="568" r:id="rId17"/>
    <p:sldId id="565" r:id="rId18"/>
    <p:sldId id="628" r:id="rId19"/>
    <p:sldId id="569" r:id="rId20"/>
    <p:sldId id="566" r:id="rId21"/>
    <p:sldId id="630" r:id="rId22"/>
    <p:sldId id="571" r:id="rId23"/>
    <p:sldId id="570" r:id="rId24"/>
    <p:sldId id="563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593" r:id="rId47"/>
    <p:sldId id="594" r:id="rId48"/>
    <p:sldId id="595" r:id="rId49"/>
    <p:sldId id="596" r:id="rId50"/>
    <p:sldId id="597" r:id="rId51"/>
    <p:sldId id="598" r:id="rId52"/>
    <p:sldId id="599" r:id="rId53"/>
    <p:sldId id="601" r:id="rId54"/>
    <p:sldId id="602" r:id="rId55"/>
    <p:sldId id="603" r:id="rId56"/>
    <p:sldId id="604" r:id="rId57"/>
    <p:sldId id="606" r:id="rId58"/>
    <p:sldId id="605" r:id="rId59"/>
    <p:sldId id="607" r:id="rId60"/>
    <p:sldId id="608" r:id="rId61"/>
    <p:sldId id="609" r:id="rId62"/>
    <p:sldId id="612" r:id="rId63"/>
    <p:sldId id="611" r:id="rId64"/>
    <p:sldId id="614" r:id="rId65"/>
    <p:sldId id="615" r:id="rId66"/>
    <p:sldId id="616" r:id="rId67"/>
    <p:sldId id="617" r:id="rId68"/>
    <p:sldId id="618" r:id="rId69"/>
    <p:sldId id="619" r:id="rId70"/>
    <p:sldId id="620" r:id="rId71"/>
    <p:sldId id="621" r:id="rId72"/>
    <p:sldId id="622" r:id="rId73"/>
    <p:sldId id="623" r:id="rId74"/>
    <p:sldId id="284" r:id="rId75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757" autoAdjust="0"/>
  </p:normalViewPr>
  <p:slideViewPr>
    <p:cSldViewPr>
      <p:cViewPr varScale="1">
        <p:scale>
          <a:sx n="68" d="100"/>
          <a:sy n="68" d="100"/>
        </p:scale>
        <p:origin x="13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25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94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1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43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32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85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73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3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02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45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25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60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98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42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7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69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50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84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17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7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83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24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79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91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3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63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5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14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94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28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976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901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20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92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523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353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95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2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4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9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3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7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(Red Black Tree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r>
              <a:rPr lang="en-IN" altLang="en-US" sz="2000" dirty="0">
                <a:solidFill>
                  <a:srgbClr val="080808"/>
                </a:solidFill>
              </a:rPr>
              <a:t>(Deletion)</a:t>
            </a: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-30-32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5532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274573"/>
                <a:ext cx="7488832" cy="4464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1800" b="0" i="0" u="none" strike="noStrike" baseline="0" dirty="0">
                    <a:solidFill>
                      <a:srgbClr val="080808"/>
                    </a:solidFill>
                  </a:rPr>
                  <a:t>The basic idea for deletion was executed by the help of RB-</a:t>
                </a:r>
                <a:r>
                  <a:rPr lang="en-US" sz="1800" b="0" i="0" u="none" strike="noStrike" cap="small" dirty="0">
                    <a:solidFill>
                      <a:srgbClr val="080808"/>
                    </a:solidFill>
                  </a:rPr>
                  <a:t>Delete</a:t>
                </a:r>
                <a:r>
                  <a:rPr lang="en-US" sz="1800" b="0" i="0" u="none" strike="noStrike" baseline="0" dirty="0">
                    <a:solidFill>
                      <a:srgbClr val="080808"/>
                    </a:solidFill>
                  </a:rPr>
                  <a:t>-</a:t>
                </a:r>
                <a:r>
                  <a:rPr lang="en-US" sz="1800" b="0" i="0" u="none" strike="noStrike" cap="small" dirty="0">
                    <a:solidFill>
                      <a:srgbClr val="080808"/>
                    </a:solidFill>
                  </a:rPr>
                  <a:t>Fixup </a:t>
                </a:r>
                <a:r>
                  <a:rPr lang="en-US" sz="1800" b="0" i="0" u="none" strike="noStrike" baseline="0" dirty="0">
                    <a:solidFill>
                      <a:srgbClr val="080808"/>
                    </a:solidFill>
                  </a:rPr>
                  <a:t> function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</a:rPr>
                  <a:t>(i.e. Remove the violations by calling RB-</a:t>
                </a:r>
                <a:r>
                  <a:rPr lang="en-US" sz="1800" b="0" i="0" u="none" strike="noStrike" cap="small" dirty="0">
                    <a:solidFill>
                      <a:srgbClr val="FF0000"/>
                    </a:solidFill>
                  </a:rPr>
                  <a:t>Delete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</a:rPr>
                  <a:t>-</a:t>
                </a:r>
                <a:r>
                  <a:rPr lang="en-US" sz="1800" b="0" i="0" u="none" strike="noStrike" cap="small" dirty="0">
                    <a:solidFill>
                      <a:srgbClr val="FF0000"/>
                    </a:solidFill>
                  </a:rPr>
                  <a:t>Fixup</a:t>
                </a:r>
                <a:r>
                  <a:rPr lang="en-US" sz="1800" cap="small" dirty="0">
                    <a:solidFill>
                      <a:srgbClr val="FF0000"/>
                    </a:solidFill>
                  </a:rPr>
                  <a:t>)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</a:rPr>
                  <a:t> .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1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This function is executed until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𝑟𝑜𝑜𝑡</m:t>
                    </m:r>
                  </m:oMath>
                </a14:m>
                <a:r>
                  <a:rPr lang="en-IN" sz="1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𝑐𝑜𝑙𝑜𝑟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𝐵𝑙𝑎𝑐𝑘</m:t>
                    </m:r>
                  </m:oMath>
                </a14:m>
                <a:endParaRPr lang="en-IN" sz="18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US" sz="1800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US" sz="1800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sz="1800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For this first find the sibling of ‘x’ as ‘w’ and ‘w’ can not be NIL</a:t>
                </a:r>
              </a:p>
              <a:p>
                <a:pPr marL="457200" lvl="1" indent="0" algn="just">
                  <a:buNone/>
                </a:pPr>
                <a:endParaRPr lang="en-IN" sz="1800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 are 8 number of cases: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 of which are symmetric to the other 4 (like 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RB-</a:t>
                </a:r>
                <a:r>
                  <a:rPr lang="en-IN" sz="1800" b="0" i="0" u="none" strike="noStrike" cap="small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</a:t>
                </a:r>
                <a:r>
                  <a:rPr lang="en-IN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sz="1800" b="0" i="0" u="none" strike="noStrike" cap="small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Fixup</a:t>
                </a:r>
                <a:r>
                  <a:rPr lang="en-US" sz="1800" cap="small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()).</a:t>
                </a:r>
              </a:p>
              <a:p>
                <a:pPr lvl="2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look at cases in which ‘x’ is the left child of it’s parents.</a:t>
                </a:r>
              </a:p>
              <a:p>
                <a:pPr marL="914400" lvl="2" indent="0" algn="just">
                  <a:buNone/>
                </a:pPr>
                <a:endPara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US" sz="1800" b="0" i="0" u="none" strike="noStrike" baseline="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b="0" i="0" u="none" strike="noStrike" baseline="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b="0" i="0" u="none" strike="noStrike" baseline="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b="0" i="0" u="none" strike="noStrike" baseline="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b="0" i="0" u="none" strike="noStrike" baseline="0" dirty="0">
                  <a:solidFill>
                    <a:srgbClr val="FF0000"/>
                  </a:solidFill>
                  <a:latin typeface="Times-Roman"/>
                </a:endParaRPr>
              </a:p>
              <a:p>
                <a:pPr algn="just"/>
                <a:endParaRPr lang="en-US" sz="2000" dirty="0">
                  <a:solidFill>
                    <a:srgbClr val="FF0000"/>
                  </a:solidFill>
                  <a:latin typeface="Times-Roman"/>
                </a:endParaRPr>
              </a:p>
              <a:p>
                <a:pPr marL="0" indent="0" algn="just">
                  <a:buNone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274573"/>
                <a:ext cx="7488832" cy="4464496"/>
              </a:xfrm>
              <a:prstGeom prst="rect">
                <a:avLst/>
              </a:prstGeom>
              <a:blipFill>
                <a:blip r:embed="rId2"/>
                <a:stretch>
                  <a:fillRect r="-6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DEFD96F-707A-43EB-B059-47426900283D}"/>
              </a:ext>
            </a:extLst>
          </p:cNvPr>
          <p:cNvSpPr/>
          <p:nvPr/>
        </p:nvSpPr>
        <p:spPr>
          <a:xfrm>
            <a:off x="1259632" y="2564904"/>
            <a:ext cx="6480720" cy="504056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5D0FFC-FF0D-4A23-9E49-19B887532522}"/>
              </a:ext>
            </a:extLst>
          </p:cNvPr>
          <p:cNvSpPr/>
          <p:nvPr/>
        </p:nvSpPr>
        <p:spPr>
          <a:xfrm>
            <a:off x="1259632" y="3506821"/>
            <a:ext cx="6624736" cy="648072"/>
          </a:xfrm>
          <a:prstGeom prst="ellipse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9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5532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23" y="1050727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1: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red and w=right[p[x]]</a:t>
            </a: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 the color[w]=Black.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 the color[p[x]]=Red.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cap="small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Left_Rotate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T,p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[x])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Move w=right[p[x]]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Go immediately to case 2, 3, or 4.</a:t>
            </a:r>
            <a:endParaRPr lang="en-US" sz="18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 algn="just">
              <a:buNone/>
            </a:pPr>
            <a:endParaRPr lang="en-US" sz="22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E1573-540F-4398-A849-903A8078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45" y="3872695"/>
            <a:ext cx="2895600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755576" y="5447886"/>
            <a:ext cx="7792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[Nodes with bold outline indicate black nodes and light outline indicate red nodes]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630354-3E4D-4136-9E6D-A8BACE395B55}"/>
              </a:ext>
            </a:extLst>
          </p:cNvPr>
          <p:cNvSpPr/>
          <p:nvPr/>
        </p:nvSpPr>
        <p:spPr>
          <a:xfrm rot="7386360">
            <a:off x="2965566" y="4204890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6248E0-A476-4DA9-B04D-905868BC122C}"/>
              </a:ext>
            </a:extLst>
          </p:cNvPr>
          <p:cNvGrpSpPr/>
          <p:nvPr/>
        </p:nvGrpSpPr>
        <p:grpSpPr>
          <a:xfrm>
            <a:off x="4056019" y="4207571"/>
            <a:ext cx="1097728" cy="392386"/>
            <a:chOff x="4056019" y="4207571"/>
            <a:chExt cx="1097728" cy="392386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2BE23CC-0B42-43D5-B5FB-267A963C787A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95FC21-E038-482E-9714-67D35F679790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29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09BC-F5DD-496C-A3D9-98008C9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24" y="478661"/>
            <a:ext cx="8229600" cy="1143000"/>
          </a:xfrm>
        </p:spPr>
        <p:txBody>
          <a:bodyPr/>
          <a:lstStyle/>
          <a:p>
            <a:r>
              <a:rPr lang="en-US" dirty="0"/>
              <a:t>THE STORY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CBA58-3622-4122-9244-CB5FB25CA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237"/>
            <a:ext cx="2895600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F422E-48EC-4D64-948A-6B1C3BB3F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34" y="1730361"/>
            <a:ext cx="783531" cy="783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3D1E2-A55F-4090-A014-F7393BC7E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864096" cy="1368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B53AA-19FD-4A91-B2E5-2D06AFAC9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35" y="2780928"/>
            <a:ext cx="1269080" cy="1368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882F5-AEF2-4620-8773-82A6AB139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135563"/>
            <a:ext cx="927547" cy="927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95C47A-2AC0-41CA-B219-45AD19FF9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135562"/>
            <a:ext cx="927547" cy="9275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8CDCE3-3974-4E56-9066-9B863FD267C4}"/>
              </a:ext>
            </a:extLst>
          </p:cNvPr>
          <p:cNvCxnSpPr>
            <a:cxnSpLocks/>
          </p:cNvCxnSpPr>
          <p:nvPr/>
        </p:nvCxnSpPr>
        <p:spPr>
          <a:xfrm flipH="1">
            <a:off x="3347864" y="2311113"/>
            <a:ext cx="832370" cy="757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E6E9D-C08D-491D-B7D0-D5666718458B}"/>
              </a:ext>
            </a:extLst>
          </p:cNvPr>
          <p:cNvCxnSpPr>
            <a:cxnSpLocks/>
          </p:cNvCxnSpPr>
          <p:nvPr/>
        </p:nvCxnSpPr>
        <p:spPr>
          <a:xfrm flipH="1">
            <a:off x="5364088" y="4089143"/>
            <a:ext cx="596292" cy="1284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4BAFCF-48FE-4A81-AA2E-4744E2689C93}"/>
              </a:ext>
            </a:extLst>
          </p:cNvPr>
          <p:cNvCxnSpPr>
            <a:cxnSpLocks/>
          </p:cNvCxnSpPr>
          <p:nvPr/>
        </p:nvCxnSpPr>
        <p:spPr>
          <a:xfrm>
            <a:off x="4904222" y="2311113"/>
            <a:ext cx="1323962" cy="88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24B9F7-3BA1-4511-9A07-E6657F36D0B6}"/>
              </a:ext>
            </a:extLst>
          </p:cNvPr>
          <p:cNvCxnSpPr>
            <a:cxnSpLocks/>
          </p:cNvCxnSpPr>
          <p:nvPr/>
        </p:nvCxnSpPr>
        <p:spPr>
          <a:xfrm>
            <a:off x="6914993" y="4075974"/>
            <a:ext cx="929092" cy="1297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BCC316-BEF6-4F79-AE79-693EE12FBAB3}"/>
              </a:ext>
            </a:extLst>
          </p:cNvPr>
          <p:cNvSpPr txBox="1"/>
          <p:nvPr/>
        </p:nvSpPr>
        <p:spPr>
          <a:xfrm>
            <a:off x="1835696" y="34654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hi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89BF1-6DE8-49E5-A2CF-E30C5A6DB822}"/>
              </a:ext>
            </a:extLst>
          </p:cNvPr>
          <p:cNvSpPr txBox="1"/>
          <p:nvPr/>
        </p:nvSpPr>
        <p:spPr>
          <a:xfrm>
            <a:off x="7524328" y="3383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hi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4CD2A91-9A6F-4B17-AA22-90FB48139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1" y="5135562"/>
            <a:ext cx="3152775" cy="1609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1D0AB03-DA52-42D4-A428-FDC47AADC7C3}"/>
              </a:ext>
            </a:extLst>
          </p:cNvPr>
          <p:cNvSpPr txBox="1"/>
          <p:nvPr/>
        </p:nvSpPr>
        <p:spPr>
          <a:xfrm>
            <a:off x="4515729" y="1564294"/>
            <a:ext cx="5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0500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5532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23" y="1050727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1: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red and w=right[p[x]]</a:t>
            </a: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 the color[w]=Black.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 the color[p[x]]=Red.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cap="small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Left_Rotate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T,p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[x])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Move w=right[p[x]]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Go immediately to case 2, 3, or 4.</a:t>
            </a:r>
            <a:endParaRPr lang="en-US" sz="18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 algn="just">
              <a:buNone/>
            </a:pPr>
            <a:endParaRPr lang="en-US" sz="22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E1573-540F-4398-A849-903A8078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45" y="3872695"/>
            <a:ext cx="289560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335106-A4A3-41AD-8DCF-FC07EDF8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957" y="3872695"/>
            <a:ext cx="3152775" cy="1609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755576" y="5447886"/>
            <a:ext cx="7792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[Nodes with bold outline indicate black nodes and light outline indicate red nodes]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630354-3E4D-4136-9E6D-A8BACE395B55}"/>
              </a:ext>
            </a:extLst>
          </p:cNvPr>
          <p:cNvSpPr/>
          <p:nvPr/>
        </p:nvSpPr>
        <p:spPr>
          <a:xfrm rot="7386360">
            <a:off x="2965566" y="4204890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C54C13-730C-452A-BB34-ED973DFB118E}"/>
              </a:ext>
            </a:extLst>
          </p:cNvPr>
          <p:cNvSpPr/>
          <p:nvPr/>
        </p:nvSpPr>
        <p:spPr>
          <a:xfrm rot="7386360">
            <a:off x="7130338" y="4569050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6248E0-A476-4DA9-B04D-905868BC122C}"/>
              </a:ext>
            </a:extLst>
          </p:cNvPr>
          <p:cNvGrpSpPr/>
          <p:nvPr/>
        </p:nvGrpSpPr>
        <p:grpSpPr>
          <a:xfrm>
            <a:off x="4056019" y="4207571"/>
            <a:ext cx="1097728" cy="392386"/>
            <a:chOff x="4056019" y="4207571"/>
            <a:chExt cx="1097728" cy="392386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2BE23CC-0B42-43D5-B5FB-267A963C787A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95FC21-E038-482E-9714-67D35F679790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980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255" y="48054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017924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2: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black and both the children of </a:t>
            </a:r>
            <a:r>
              <a:rPr lang="en-US" sz="1600" b="0" i="1" dirty="0" err="1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of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 ‘w’ is also black.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 color[w]=Red.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Move x=p[x]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858062" y="5427292"/>
            <a:ext cx="77927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[Nodes with bold outline indicate black nodes and light outline indicate red nodes]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[Node with gray outline mark ‘c’ represent unknown color (i.e. may be Red or Black)]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6248E0-A476-4DA9-B04D-905868BC122C}"/>
              </a:ext>
            </a:extLst>
          </p:cNvPr>
          <p:cNvGrpSpPr/>
          <p:nvPr/>
        </p:nvGrpSpPr>
        <p:grpSpPr>
          <a:xfrm>
            <a:off x="3987132" y="3696703"/>
            <a:ext cx="1097728" cy="392386"/>
            <a:chOff x="4056019" y="4207571"/>
            <a:chExt cx="1097728" cy="392386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2BE23CC-0B42-43D5-B5FB-267A963C787A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95FC21-E038-482E-9714-67D35F679790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2</a:t>
              </a:r>
              <a:endParaRPr lang="en-IN" sz="11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979F327-96A8-41F7-BA4C-43B3CF3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44" y="3269939"/>
            <a:ext cx="2838450" cy="16383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2879781-9A1D-4C01-8D65-2C85CFEB38C3}"/>
              </a:ext>
            </a:extLst>
          </p:cNvPr>
          <p:cNvSpPr/>
          <p:nvPr/>
        </p:nvSpPr>
        <p:spPr>
          <a:xfrm rot="7386360">
            <a:off x="2985167" y="3579511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1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077F-B157-4DB5-938E-2705C34C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  <a:endParaRPr lang="hi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314598-4C65-4F26-9119-E60A2C58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79" y="1634072"/>
            <a:ext cx="840441" cy="9065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41660-E188-4FB2-9FFD-3E50FC95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28"/>
            <a:ext cx="2838450" cy="163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755695-1E4C-4095-977F-F59705CDC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975706"/>
            <a:ext cx="906587" cy="906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6EC95E-4CE8-4697-8391-14241E408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88" y="3166095"/>
            <a:ext cx="847725" cy="1343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2CC5F4-F680-490E-8E73-15845B64E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87" y="4317342"/>
            <a:ext cx="1143000" cy="114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F8274E-02A3-4388-8FBD-4C2F333DA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317342"/>
            <a:ext cx="1143000" cy="1143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5DD26-C69A-432E-BD4E-B921555862C1}"/>
              </a:ext>
            </a:extLst>
          </p:cNvPr>
          <p:cNvCxnSpPr>
            <a:cxnSpLocks/>
          </p:cNvCxnSpPr>
          <p:nvPr/>
        </p:nvCxnSpPr>
        <p:spPr>
          <a:xfrm flipH="1">
            <a:off x="3140224" y="2239766"/>
            <a:ext cx="1163955" cy="981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12D73F-3B50-424A-A071-12D7F2CC5B16}"/>
              </a:ext>
            </a:extLst>
          </p:cNvPr>
          <p:cNvCxnSpPr>
            <a:cxnSpLocks/>
          </p:cNvCxnSpPr>
          <p:nvPr/>
        </p:nvCxnSpPr>
        <p:spPr>
          <a:xfrm flipH="1" flipV="1">
            <a:off x="6656093" y="3647218"/>
            <a:ext cx="954740" cy="971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63B258-334E-47A2-8345-F5BA0E830EB1}"/>
              </a:ext>
            </a:extLst>
          </p:cNvPr>
          <p:cNvCxnSpPr>
            <a:cxnSpLocks/>
          </p:cNvCxnSpPr>
          <p:nvPr/>
        </p:nvCxnSpPr>
        <p:spPr>
          <a:xfrm>
            <a:off x="4890197" y="2239766"/>
            <a:ext cx="1251239" cy="88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58CD63-1E94-424C-9245-75CCC2E6F952}"/>
              </a:ext>
            </a:extLst>
          </p:cNvPr>
          <p:cNvCxnSpPr>
            <a:cxnSpLocks/>
          </p:cNvCxnSpPr>
          <p:nvPr/>
        </p:nvCxnSpPr>
        <p:spPr>
          <a:xfrm flipH="1">
            <a:off x="5353487" y="3499121"/>
            <a:ext cx="787949" cy="1009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CAF5D89-0EF4-4E34-9CFC-29BB61CDB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15498"/>
            <a:ext cx="2895600" cy="16573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90D52E-7553-4A67-A999-CD0CF1137B00}"/>
              </a:ext>
            </a:extLst>
          </p:cNvPr>
          <p:cNvSpPr txBox="1"/>
          <p:nvPr/>
        </p:nvSpPr>
        <p:spPr>
          <a:xfrm>
            <a:off x="2043831" y="3634788"/>
            <a:ext cx="62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hi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72B57-C793-4878-B2F3-0D6E18EB8FEA}"/>
              </a:ext>
            </a:extLst>
          </p:cNvPr>
          <p:cNvSpPr txBox="1"/>
          <p:nvPr/>
        </p:nvSpPr>
        <p:spPr>
          <a:xfrm>
            <a:off x="6660311" y="2643728"/>
            <a:ext cx="11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29579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255" y="48054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017924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2: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black and both the children of </a:t>
            </a:r>
            <a:r>
              <a:rPr lang="en-US" sz="1600" b="0" i="1" dirty="0" err="1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of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 ‘w’ is also black.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Change color[w]=Red.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Move x=p[x]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858062" y="5427292"/>
            <a:ext cx="77927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[Nodes with bold outline indicate black nodes and light outline indicate red nodes]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[Node with gray outline mark ‘c’ represent unknown color (i.e. may be Red or Black)]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6248E0-A476-4DA9-B04D-905868BC122C}"/>
              </a:ext>
            </a:extLst>
          </p:cNvPr>
          <p:cNvGrpSpPr/>
          <p:nvPr/>
        </p:nvGrpSpPr>
        <p:grpSpPr>
          <a:xfrm>
            <a:off x="3987132" y="3696703"/>
            <a:ext cx="1097728" cy="392386"/>
            <a:chOff x="4056019" y="4207571"/>
            <a:chExt cx="1097728" cy="392386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2BE23CC-0B42-43D5-B5FB-267A963C787A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95FC21-E038-482E-9714-67D35F679790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2</a:t>
              </a:r>
              <a:endParaRPr lang="en-IN" sz="11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979F327-96A8-41F7-BA4C-43B3CF3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44" y="3269939"/>
            <a:ext cx="2838450" cy="16383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2879781-9A1D-4C01-8D65-2C85CFEB38C3}"/>
              </a:ext>
            </a:extLst>
          </p:cNvPr>
          <p:cNvSpPr/>
          <p:nvPr/>
        </p:nvSpPr>
        <p:spPr>
          <a:xfrm rot="7386360">
            <a:off x="2985167" y="3579511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728821-3E82-4616-9B7A-1360A2C0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12" y="3250172"/>
            <a:ext cx="2895600" cy="16573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1FB488-335E-4F31-A791-0C7009DAA552}"/>
              </a:ext>
            </a:extLst>
          </p:cNvPr>
          <p:cNvSpPr/>
          <p:nvPr/>
        </p:nvSpPr>
        <p:spPr>
          <a:xfrm rot="7386360">
            <a:off x="6710638" y="3111519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5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255" y="48054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017924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3: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black and w’s left child is red and w’s right child is black.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Color[left[w]]=Black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Color[w]=Red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cap="small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Right_Rotate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(T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Move w=right[p[x]]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858062" y="5427292"/>
            <a:ext cx="77927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[Nodes with bold outline indicate black nodes and light outline indicate red nodes]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[Node with gray outline mark ‘c’ represent unknown color (i.e. may be Red or Black)]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F076C-C0DE-4300-8E59-A6F34478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37" y="3471226"/>
            <a:ext cx="2905125" cy="16383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2B93EA-E076-454E-894D-6B89CD5BCA87}"/>
              </a:ext>
            </a:extLst>
          </p:cNvPr>
          <p:cNvGrpSpPr/>
          <p:nvPr/>
        </p:nvGrpSpPr>
        <p:grpSpPr>
          <a:xfrm>
            <a:off x="3846472" y="4096328"/>
            <a:ext cx="1097728" cy="392386"/>
            <a:chOff x="4056019" y="4207571"/>
            <a:chExt cx="1097728" cy="39238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55E31F2-BF09-4C65-A3B7-E8AB212E8CD6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0CA1A2-1F17-4BCF-AD4C-158BF3FB7941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3</a:t>
              </a:r>
              <a:endParaRPr lang="en-IN" sz="1100" dirty="0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62C262-5AD8-46C3-BBC2-D4A4A4A592B3}"/>
              </a:ext>
            </a:extLst>
          </p:cNvPr>
          <p:cNvSpPr/>
          <p:nvPr/>
        </p:nvSpPr>
        <p:spPr>
          <a:xfrm rot="7386360">
            <a:off x="3010884" y="3798422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0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B5D-8AB3-48AC-B8C0-844B193D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C667A-FF6E-441B-9E38-5FBDEF853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051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3EAFF-9A03-443A-8ABB-6A3F9644F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96952"/>
            <a:ext cx="847725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941CB-04D6-4E0F-AFA1-2F6BC0ED5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22" y="1859917"/>
            <a:ext cx="999555" cy="999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CB498-5259-491A-8645-09BDF4356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68686"/>
            <a:ext cx="999555" cy="999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5E8215-1F81-42C5-9E21-F269ACD16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599781"/>
            <a:ext cx="1071563" cy="1071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43ED4E-7EFB-46D8-9191-848B8EDB4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74" y="4599781"/>
            <a:ext cx="1038470" cy="160221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BDE677-6AC4-41F0-8534-8D243DA83498}"/>
              </a:ext>
            </a:extLst>
          </p:cNvPr>
          <p:cNvCxnSpPr/>
          <p:nvPr/>
        </p:nvCxnSpPr>
        <p:spPr>
          <a:xfrm flipH="1">
            <a:off x="3203848" y="2359694"/>
            <a:ext cx="1008112" cy="80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019E30-74AC-44F6-9B28-9F673ADCA9E3}"/>
              </a:ext>
            </a:extLst>
          </p:cNvPr>
          <p:cNvCxnSpPr>
            <a:cxnSpLocks/>
          </p:cNvCxnSpPr>
          <p:nvPr/>
        </p:nvCxnSpPr>
        <p:spPr>
          <a:xfrm flipH="1" flipV="1">
            <a:off x="6673514" y="3863604"/>
            <a:ext cx="1314587" cy="93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26C7AB-5EC6-470C-926A-1CE58F3CE0F1}"/>
              </a:ext>
            </a:extLst>
          </p:cNvPr>
          <p:cNvCxnSpPr/>
          <p:nvPr/>
        </p:nvCxnSpPr>
        <p:spPr>
          <a:xfrm flipH="1">
            <a:off x="5347012" y="3859026"/>
            <a:ext cx="1008112" cy="80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A25DDA-3CAB-423C-A9B0-9EFAD4018587}"/>
              </a:ext>
            </a:extLst>
          </p:cNvPr>
          <p:cNvCxnSpPr>
            <a:cxnSpLocks/>
          </p:cNvCxnSpPr>
          <p:nvPr/>
        </p:nvCxnSpPr>
        <p:spPr>
          <a:xfrm>
            <a:off x="4927934" y="2359694"/>
            <a:ext cx="1228242" cy="99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C1C8F60-D346-4D9E-B7DF-55ACA626A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36" y="4797152"/>
            <a:ext cx="3476625" cy="2000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312823-6783-4AE8-9AF8-280AEAFC620F}"/>
              </a:ext>
            </a:extLst>
          </p:cNvPr>
          <p:cNvSpPr txBox="1"/>
          <p:nvPr/>
        </p:nvSpPr>
        <p:spPr>
          <a:xfrm>
            <a:off x="2084101" y="3450447"/>
            <a:ext cx="87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hi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135B9C-8D0C-4A13-AEC8-88D967A773D5}"/>
              </a:ext>
            </a:extLst>
          </p:cNvPr>
          <p:cNvSpPr txBox="1"/>
          <p:nvPr/>
        </p:nvSpPr>
        <p:spPr>
          <a:xfrm>
            <a:off x="6760876" y="327444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9434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255" y="48054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017924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3: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black and w’s left child is red and w’s right child is black.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Color[left[w]]=Black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Color[w]=Red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cap="small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Right_Rotate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(T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Move w=right[p[x]]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858062" y="5427292"/>
            <a:ext cx="77927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[Nodes with bold outline indicate black nodes and light outline indicate red nodes]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[Node with gray outline mark ‘c’ represent unknown color (i.e. may be Red or Black)]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F076C-C0DE-4300-8E59-A6F34478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37" y="3471226"/>
            <a:ext cx="290512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DFFDF-C8F4-4A85-A076-7AF26D1F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44" y="3471226"/>
            <a:ext cx="3476625" cy="20002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2B93EA-E076-454E-894D-6B89CD5BCA87}"/>
              </a:ext>
            </a:extLst>
          </p:cNvPr>
          <p:cNvGrpSpPr/>
          <p:nvPr/>
        </p:nvGrpSpPr>
        <p:grpSpPr>
          <a:xfrm>
            <a:off x="3846472" y="4096328"/>
            <a:ext cx="1097728" cy="392386"/>
            <a:chOff x="4056019" y="4207571"/>
            <a:chExt cx="1097728" cy="392386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55E31F2-BF09-4C65-A3B7-E8AB212E8CD6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0CA1A2-1F17-4BCF-AD4C-158BF3FB7941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3</a:t>
              </a:r>
              <a:endParaRPr lang="en-IN" sz="1100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0B6F767-6AB4-422C-927D-370F192FAC3A}"/>
              </a:ext>
            </a:extLst>
          </p:cNvPr>
          <p:cNvSpPr/>
          <p:nvPr/>
        </p:nvSpPr>
        <p:spPr>
          <a:xfrm rot="7386360">
            <a:off x="7058329" y="3778847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62C262-5AD8-46C3-BBC2-D4A4A4A592B3}"/>
              </a:ext>
            </a:extLst>
          </p:cNvPr>
          <p:cNvSpPr/>
          <p:nvPr/>
        </p:nvSpPr>
        <p:spPr>
          <a:xfrm rot="7386360">
            <a:off x="3010884" y="3798422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94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variation of binary search trees.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Balanced: height is O(lg n), where n is the number of nodes.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Operations will take O(lg n) time in the worst case.</a:t>
            </a:r>
            <a:endParaRPr lang="en-IN" altLang="en-US" sz="2400" dirty="0">
              <a:solidFill>
                <a:srgbClr val="000000"/>
              </a:solidFill>
            </a:endParaRPr>
          </a:p>
          <a:p>
            <a:pPr algn="just"/>
            <a:endParaRPr lang="en-IN" altLang="en-US" sz="2400" dirty="0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412759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1" y="908720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4: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black and w’s left child is black and w’s right child is red.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Color[w]=color[p[x]]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Color[p[x]]=Black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Color[right[w]]=Black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cap="small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Left_Rotate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(T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p[x]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=root[T]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931558" y="5526001"/>
            <a:ext cx="77927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[Nodes with bold outline indicate black nodes and light outline indicate red nodes]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[Node with gray outline mark ‘c’ represent unknown color (i.e. may be Red or Black)]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F4B89-AE7A-46F5-A9AC-60B8C742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97" y="3789990"/>
            <a:ext cx="2762250" cy="15716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323B94-005F-41B3-BA75-7E89CCF8C31C}"/>
              </a:ext>
            </a:extLst>
          </p:cNvPr>
          <p:cNvGrpSpPr/>
          <p:nvPr/>
        </p:nvGrpSpPr>
        <p:grpSpPr>
          <a:xfrm>
            <a:off x="4015847" y="4183416"/>
            <a:ext cx="1097728" cy="392386"/>
            <a:chOff x="4056019" y="4207571"/>
            <a:chExt cx="1097728" cy="392386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4EB0FD-9234-4344-9A2F-E864CAD01659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C75BF4-38CF-48E6-A424-329DF0C6382A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4</a:t>
              </a:r>
              <a:endParaRPr lang="en-IN" sz="1100" dirty="0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596131-82D6-4767-9D21-A2BDA82CCBB9}"/>
              </a:ext>
            </a:extLst>
          </p:cNvPr>
          <p:cNvSpPr/>
          <p:nvPr/>
        </p:nvSpPr>
        <p:spPr>
          <a:xfrm rot="7386360">
            <a:off x="3215335" y="4111335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8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B382-CE48-44E8-91AF-B3C47E6E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07FB4D-DE78-43E9-B12A-1D4F8DD4C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18" y="1699845"/>
            <a:ext cx="1071563" cy="10715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CC5E1-D8F8-4245-A7CC-AD53AEFD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" y="21526"/>
            <a:ext cx="2762250" cy="1571625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F7526185-7171-42D5-B20B-D7FA60149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2893218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D2928-6601-48C5-9C04-BF1F51C85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50" y="2908457"/>
            <a:ext cx="847725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995C3B-2E2D-4180-A29E-1D472C62F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41" y="4622373"/>
            <a:ext cx="1071563" cy="1071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2C13B1-17EC-43E3-8306-1A71BAE9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332438"/>
            <a:ext cx="1070372" cy="16514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D707FF-8839-4143-A01E-2FBFAD8D01F2}"/>
              </a:ext>
            </a:extLst>
          </p:cNvPr>
          <p:cNvCxnSpPr/>
          <p:nvPr/>
        </p:nvCxnSpPr>
        <p:spPr>
          <a:xfrm flipH="1">
            <a:off x="3419872" y="2564904"/>
            <a:ext cx="86409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5F752A-5B90-4941-977B-6C8CC1F05BEA}"/>
              </a:ext>
            </a:extLst>
          </p:cNvPr>
          <p:cNvCxnSpPr>
            <a:cxnSpLocks/>
          </p:cNvCxnSpPr>
          <p:nvPr/>
        </p:nvCxnSpPr>
        <p:spPr>
          <a:xfrm flipH="1" flipV="1">
            <a:off x="6410499" y="3581400"/>
            <a:ext cx="1432991" cy="104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903CD6-9685-4189-A0B9-4EFB5CA68D10}"/>
              </a:ext>
            </a:extLst>
          </p:cNvPr>
          <p:cNvCxnSpPr>
            <a:cxnSpLocks/>
          </p:cNvCxnSpPr>
          <p:nvPr/>
        </p:nvCxnSpPr>
        <p:spPr>
          <a:xfrm flipH="1">
            <a:off x="4972322" y="3654156"/>
            <a:ext cx="853579" cy="114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59710D-E173-4F3C-A3D3-8B7C08AD2C6A}"/>
              </a:ext>
            </a:extLst>
          </p:cNvPr>
          <p:cNvCxnSpPr>
            <a:cxnSpLocks/>
          </p:cNvCxnSpPr>
          <p:nvPr/>
        </p:nvCxnSpPr>
        <p:spPr>
          <a:xfrm>
            <a:off x="4912990" y="2380030"/>
            <a:ext cx="961727" cy="777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566B726-BB7D-4FF9-BACB-32962CCD1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93" y="5182068"/>
            <a:ext cx="2933700" cy="16192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2E97CC9-D544-4CC8-92AC-12746DCC5FE0}"/>
              </a:ext>
            </a:extLst>
          </p:cNvPr>
          <p:cNvSpPr txBox="1"/>
          <p:nvPr/>
        </p:nvSpPr>
        <p:spPr>
          <a:xfrm>
            <a:off x="2389867" y="342858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hi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D8BE79-E5BF-4839-B50C-2738C4ED5C75}"/>
              </a:ext>
            </a:extLst>
          </p:cNvPr>
          <p:cNvSpPr txBox="1"/>
          <p:nvPr/>
        </p:nvSpPr>
        <p:spPr>
          <a:xfrm>
            <a:off x="6639000" y="3165194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0816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412759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1" y="908720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4: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black and w’s left child is black and w’s right child is red.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Color[w]=color[p[x]]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Color[p[x]]=Black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Color[right[w]]=Black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cap="small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Left_Rotate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(T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p[x]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=root[T]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931558" y="5526001"/>
            <a:ext cx="77927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[Nodes with bold outline indicate black nodes and light outline indicate red nodes]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[Node with gray outline mark ‘c’ represent unknown color (i.e. may be Red or Black)]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F4B89-AE7A-46F5-A9AC-60B8C742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97" y="3789990"/>
            <a:ext cx="27622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EB23E-935C-4513-B3FB-3937C4D4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51" y="3702922"/>
            <a:ext cx="2933700" cy="16192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323B94-005F-41B3-BA75-7E89CCF8C31C}"/>
              </a:ext>
            </a:extLst>
          </p:cNvPr>
          <p:cNvGrpSpPr/>
          <p:nvPr/>
        </p:nvGrpSpPr>
        <p:grpSpPr>
          <a:xfrm>
            <a:off x="4015847" y="4183416"/>
            <a:ext cx="1097728" cy="392386"/>
            <a:chOff x="4056019" y="4207571"/>
            <a:chExt cx="1097728" cy="392386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4EB0FD-9234-4344-9A2F-E864CAD01659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C75BF4-38CF-48E6-A424-329DF0C6382A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4</a:t>
              </a:r>
              <a:endParaRPr lang="en-IN" sz="1100" dirty="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D2D379-B7A4-481E-A28B-88DA1C7AF6FE}"/>
              </a:ext>
            </a:extLst>
          </p:cNvPr>
          <p:cNvSpPr/>
          <p:nvPr/>
        </p:nvSpPr>
        <p:spPr>
          <a:xfrm rot="7386360">
            <a:off x="6986320" y="3616854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596131-82D6-4767-9D21-A2BDA82CCBB9}"/>
              </a:ext>
            </a:extLst>
          </p:cNvPr>
          <p:cNvSpPr/>
          <p:nvPr/>
        </p:nvSpPr>
        <p:spPr>
          <a:xfrm rot="7386360">
            <a:off x="3215335" y="4111335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8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412759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1" y="908720"/>
            <a:ext cx="75608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Case 4: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FF0000"/>
                </a:solidFill>
                <a:effectLst/>
                <a:latin typeface="+mj-lt"/>
                <a:ea typeface="Cambria Math" panose="02040503050406030204" pitchFamily="18" charset="0"/>
              </a:rPr>
              <a:t>When ‘w’(sibling of ’x’ )is black and w’s left child is black and w’s right child is red.</a:t>
            </a:r>
          </a:p>
          <a:p>
            <a:pPr marL="457200" lvl="1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Cambria Math" panose="02040503050406030204" pitchFamily="18" charset="0"/>
              </a:rPr>
              <a:t>Action to be taken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Color[w]=color[p[x]]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Color[p[x]]=Black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Color[right[w]]=Black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b="0" i="0" cap="small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Left_Rotate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(T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p[x]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1085850" lvl="2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=root[T]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D343-5373-42DF-9ECD-0E54756DAAA9}"/>
              </a:ext>
            </a:extLst>
          </p:cNvPr>
          <p:cNvSpPr txBox="1"/>
          <p:nvPr/>
        </p:nvSpPr>
        <p:spPr>
          <a:xfrm>
            <a:off x="931558" y="5526001"/>
            <a:ext cx="77927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[Nodes with bold outline indicate black nodes and light outline indicate red nodes]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[Node with gray outline mark ‘c’ represent unknown color (i.e. may be Red or Black)]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F4B89-AE7A-46F5-A9AC-60B8C742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97" y="3789990"/>
            <a:ext cx="276225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EB23E-935C-4513-B3FB-3937C4D4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51" y="3702922"/>
            <a:ext cx="2933700" cy="16192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323B94-005F-41B3-BA75-7E89CCF8C31C}"/>
              </a:ext>
            </a:extLst>
          </p:cNvPr>
          <p:cNvGrpSpPr/>
          <p:nvPr/>
        </p:nvGrpSpPr>
        <p:grpSpPr>
          <a:xfrm>
            <a:off x="4015847" y="4183416"/>
            <a:ext cx="1097728" cy="392386"/>
            <a:chOff x="4056019" y="4207571"/>
            <a:chExt cx="1097728" cy="392386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94EB0FD-9234-4344-9A2F-E864CAD01659}"/>
                </a:ext>
              </a:extLst>
            </p:cNvPr>
            <p:cNvSpPr/>
            <p:nvPr/>
          </p:nvSpPr>
          <p:spPr>
            <a:xfrm>
              <a:off x="4056019" y="4398111"/>
              <a:ext cx="1097728" cy="20184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C75BF4-38CF-48E6-A424-329DF0C6382A}"/>
                </a:ext>
              </a:extLst>
            </p:cNvPr>
            <p:cNvSpPr/>
            <p:nvPr/>
          </p:nvSpPr>
          <p:spPr>
            <a:xfrm>
              <a:off x="4175956" y="4207571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Case 4</a:t>
              </a:r>
              <a:endParaRPr lang="en-IN" sz="1100" dirty="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D2D379-B7A4-481E-A28B-88DA1C7AF6FE}"/>
              </a:ext>
            </a:extLst>
          </p:cNvPr>
          <p:cNvSpPr/>
          <p:nvPr/>
        </p:nvSpPr>
        <p:spPr>
          <a:xfrm rot="7386360">
            <a:off x="6986320" y="3616854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596131-82D6-4767-9D21-A2BDA82CCBB9}"/>
              </a:ext>
            </a:extLst>
          </p:cNvPr>
          <p:cNvSpPr/>
          <p:nvPr/>
        </p:nvSpPr>
        <p:spPr>
          <a:xfrm rot="7386360">
            <a:off x="3215335" y="4111335"/>
            <a:ext cx="295147" cy="250763"/>
          </a:xfrm>
          <a:prstGeom prst="rightArrow">
            <a:avLst>
              <a:gd name="adj1" fmla="val 50000"/>
              <a:gd name="adj2" fmla="val 610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9EB0DC-F428-460B-806C-580A2599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241" y="3891665"/>
            <a:ext cx="11811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576" y="18864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576" y="692696"/>
                <a:ext cx="7560840" cy="5760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IN" sz="14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RB-</a:t>
                </a:r>
                <a:r>
                  <a:rPr lang="en-IN" sz="1400" b="0" u="none" strike="noStrike" cap="small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</a:t>
                </a:r>
                <a:r>
                  <a:rPr lang="en-IN" sz="14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sz="1400" b="0" u="none" strike="noStrike" cap="small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Fixup</a:t>
                </a:r>
                <a:r>
                  <a:rPr lang="en-IN" sz="14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x)</a:t>
                </a:r>
              </a:p>
              <a:p>
                <a:pPr marL="0" indent="0" algn="just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x </a:t>
                </a:r>
                <a14:m>
                  <m:oMath xmlns:m="http://schemas.openxmlformats.org/officeDocument/2006/math">
                    <m:r>
                      <a:rPr lang="en-IN" sz="1200" b="0" i="0" u="none" strike="noStrike" baseline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200" b="0" i="0" u="none" strike="noStrike" baseline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root[T ] and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[x] = BLACK</a:t>
                </a:r>
              </a:p>
              <a:p>
                <a:pPr marL="0" indent="0" algn="just" defTabSz="35401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do if x = left[p[x]]</a:t>
                </a:r>
              </a:p>
              <a:p>
                <a:pPr marL="0" indent="0" algn="just" defTabSz="358775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then w ← right[p[x]]</a:t>
                </a:r>
              </a:p>
              <a:p>
                <a:pPr marL="0" indent="0" algn="just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[w] = RED</a:t>
                </a:r>
              </a:p>
              <a:p>
                <a:pPr marL="0" indent="0" algn="just" defTabSz="555625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then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[w] ← BLACK 					✄ Case 1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[p[x]] ← RED 				✄ Case 1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cap="small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Left-Rotate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p[x]) 				✄ Case 1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w ← right[p[x]]				✄ Case 1</a:t>
                </a:r>
              </a:p>
              <a:p>
                <a:pPr marL="0" indent="0" algn="just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[left[w]] = BLACK and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[right[w]] = BLACK</a:t>
                </a:r>
              </a:p>
              <a:p>
                <a:pPr marL="0" indent="0" algn="just" defTabSz="558800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then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[w] ← RED 					✄ Case 2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x ← p[x] 					✄ Case 2</a:t>
                </a:r>
              </a:p>
              <a:p>
                <a:pPr marL="0" indent="0" algn="just">
                  <a:buNone/>
                  <a:tabLst>
                    <a:tab pos="1168400" algn="l"/>
                  </a:tabLst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if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[right[w]] = BLACK</a:t>
                </a:r>
              </a:p>
              <a:p>
                <a:pPr marL="0" indent="0" algn="just" defTabSz="808038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then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[left[w]] ← BLACK 		     ✄ Case 3</a:t>
                </a:r>
              </a:p>
              <a:p>
                <a:pPr marL="0" indent="0" algn="just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[w] ← RED 		            ✄ Case 3</a:t>
                </a:r>
              </a:p>
              <a:p>
                <a:pPr marL="0" indent="0" algn="just">
                  <a:buNone/>
                </a:pPr>
                <a:r>
                  <a:rPr lang="en-IN" sz="1200" b="0" u="none" strike="noStrike" cap="small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Right-Rotate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w) 		            ✄ Case 3</a:t>
                </a:r>
              </a:p>
              <a:p>
                <a:pPr marL="0" indent="0" algn="just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w ← right[p[x]] 		            ✄ Case 3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[w] ← 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[p[x]] 		                   ✄ Case 4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[p[x]] ← BLACK 			✄ Case 4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[right[w]] ← BLACK 			✄ Case 4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cap="small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Left-Rotate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(T, p[x]) 				✄ Case 4</a:t>
                </a:r>
              </a:p>
              <a:p>
                <a:pPr marL="0" indent="0" algn="just" defTabSz="7159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x ← root[T ] 				✄ Case 4</a:t>
                </a:r>
              </a:p>
              <a:p>
                <a:pPr marL="0" indent="0" algn="just" defTabSz="538163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</a:t>
                </a:r>
                <a:r>
                  <a:rPr lang="en-IN" sz="1200" b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(same as then clause with </a:t>
                </a:r>
                <a:r>
                  <a:rPr lang="en-I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IN" sz="1200" b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right” and </a:t>
                </a:r>
                <a:r>
                  <a:rPr lang="en-I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IN" sz="1200" b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left” exchanged)</a:t>
                </a:r>
              </a:p>
              <a:p>
                <a:pPr marL="0" indent="0" algn="just" defTabSz="179388">
                  <a:buNone/>
                </a:pP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1200" b="0" u="none" strike="noStrike" baseline="0" dirty="0" err="1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</a:t>
                </a:r>
                <a:r>
                  <a:rPr lang="en-IN" sz="1200" b="0" u="none" strike="noStrike" baseline="0" dirty="0">
                    <a:solidFill>
                      <a:srgbClr val="08080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[x] ← BLACK</a:t>
                </a:r>
              </a:p>
              <a:p>
                <a:pPr marL="0" indent="0" algn="just">
                  <a:buNone/>
                </a:pPr>
                <a:endParaRPr lang="en-US" sz="1600" b="0" i="0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576" y="692696"/>
                <a:ext cx="7560840" cy="5760640"/>
              </a:xfrm>
              <a:prstGeom prst="rect">
                <a:avLst/>
              </a:prstGeom>
              <a:blipFill>
                <a:blip r:embed="rId2"/>
                <a:stretch>
                  <a:fillRect l="-242" t="-2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55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8F913E1-71D0-4B22-A129-F07320C1154E}"/>
              </a:ext>
            </a:extLst>
          </p:cNvPr>
          <p:cNvSpPr/>
          <p:nvPr/>
        </p:nvSpPr>
        <p:spPr>
          <a:xfrm>
            <a:off x="2422224" y="2765383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Aply</a:t>
            </a:r>
            <a:r>
              <a:rPr lang="en-US" sz="1100" dirty="0">
                <a:solidFill>
                  <a:srgbClr val="000000"/>
                </a:solidFill>
              </a:rPr>
              <a:t> Fix up</a:t>
            </a: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978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08721"/>
            <a:ext cx="745769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  <a:endParaRPr lang="en-US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-50</a:t>
            </a:r>
            <a:b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2D206-3A5C-402A-87AE-16E1BDE72FCE}"/>
              </a:ext>
            </a:extLst>
          </p:cNvPr>
          <p:cNvGrpSpPr/>
          <p:nvPr/>
        </p:nvGrpSpPr>
        <p:grpSpPr>
          <a:xfrm>
            <a:off x="1297422" y="2644214"/>
            <a:ext cx="899997" cy="621906"/>
            <a:chOff x="1297422" y="2644214"/>
            <a:chExt cx="899997" cy="6219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499496-CB26-4D02-ABC4-D033E0119BC2}"/>
                </a:ext>
              </a:extLst>
            </p:cNvPr>
            <p:cNvSpPr/>
            <p:nvPr/>
          </p:nvSpPr>
          <p:spPr>
            <a:xfrm>
              <a:off x="1679832" y="2644214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F68FFB-EBD1-4B4C-8377-A0E015288E82}"/>
                </a:ext>
              </a:extLst>
            </p:cNvPr>
            <p:cNvSpPr txBox="1"/>
            <p:nvPr/>
          </p:nvSpPr>
          <p:spPr>
            <a:xfrm>
              <a:off x="1297422" y="28887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0AAF18F7-9BE2-4DF1-B2D9-8DF08E13095B}"/>
                </a:ext>
              </a:extLst>
            </p:cNvPr>
            <p:cNvSpPr/>
            <p:nvPr/>
          </p:nvSpPr>
          <p:spPr>
            <a:xfrm rot="19259811">
              <a:off x="1445277" y="301535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8F913E1-71D0-4B22-A129-F07320C1154E}"/>
              </a:ext>
            </a:extLst>
          </p:cNvPr>
          <p:cNvSpPr/>
          <p:nvPr/>
        </p:nvSpPr>
        <p:spPr>
          <a:xfrm>
            <a:off x="2422224" y="2765383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Apply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AD5B3A-4B77-4E98-8EDD-1C3E6D13D3ED}"/>
              </a:ext>
            </a:extLst>
          </p:cNvPr>
          <p:cNvSpPr/>
          <p:nvPr/>
        </p:nvSpPr>
        <p:spPr>
          <a:xfrm>
            <a:off x="3641243" y="2704613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0470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82" y="984536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771A6D-0023-47EA-881D-DC96E568B0D0}"/>
              </a:ext>
            </a:extLst>
          </p:cNvPr>
          <p:cNvSpPr/>
          <p:nvPr/>
        </p:nvSpPr>
        <p:spPr>
          <a:xfrm>
            <a:off x="7087707" y="661663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660091-383D-4E56-825A-27B652EFCED6}"/>
              </a:ext>
            </a:extLst>
          </p:cNvPr>
          <p:cNvSpPr/>
          <p:nvPr/>
        </p:nvSpPr>
        <p:spPr>
          <a:xfrm>
            <a:off x="2407754" y="3101849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3E95B9-40B0-4CEA-9E99-819AB7CC51E6}"/>
              </a:ext>
            </a:extLst>
          </p:cNvPr>
          <p:cNvGrpSpPr/>
          <p:nvPr/>
        </p:nvGrpSpPr>
        <p:grpSpPr>
          <a:xfrm>
            <a:off x="873100" y="2549970"/>
            <a:ext cx="1472454" cy="1321512"/>
            <a:chOff x="670384" y="2753013"/>
            <a:chExt cx="1472454" cy="13215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692370-1414-4DA0-8135-FD00F807A694}"/>
                </a:ext>
              </a:extLst>
            </p:cNvPr>
            <p:cNvGrpSpPr/>
            <p:nvPr/>
          </p:nvGrpSpPr>
          <p:grpSpPr>
            <a:xfrm>
              <a:off x="670384" y="3452619"/>
              <a:ext cx="899997" cy="621906"/>
              <a:chOff x="1297422" y="2644214"/>
              <a:chExt cx="899997" cy="62190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A8C36E9-9A8F-44E7-9B3E-70DE74A89C5D}"/>
                  </a:ext>
                </a:extLst>
              </p:cNvPr>
              <p:cNvSpPr/>
              <p:nvPr/>
            </p:nvSpPr>
            <p:spPr>
              <a:xfrm>
                <a:off x="1679832" y="2644214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AF9A72-3557-4DE4-8968-24484F4B9FF0}"/>
                  </a:ext>
                </a:extLst>
              </p:cNvPr>
              <p:cNvSpPr txBox="1"/>
              <p:nvPr/>
            </p:nvSpPr>
            <p:spPr>
              <a:xfrm>
                <a:off x="1297422" y="2888785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390068DB-132F-44DC-B34B-50A88B414814}"/>
                  </a:ext>
                </a:extLst>
              </p:cNvPr>
              <p:cNvSpPr/>
              <p:nvPr/>
            </p:nvSpPr>
            <p:spPr>
              <a:xfrm rot="19259811">
                <a:off x="1445277" y="301535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3AE158-5FE8-42B2-AFC2-16849A16E841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015A8B-4F7B-43DB-872B-DA65EB561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99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82" y="984536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771A6D-0023-47EA-881D-DC96E568B0D0}"/>
              </a:ext>
            </a:extLst>
          </p:cNvPr>
          <p:cNvSpPr/>
          <p:nvPr/>
        </p:nvSpPr>
        <p:spPr>
          <a:xfrm>
            <a:off x="7087707" y="661663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3E95B9-40B0-4CEA-9E99-819AB7CC51E6}"/>
              </a:ext>
            </a:extLst>
          </p:cNvPr>
          <p:cNvGrpSpPr/>
          <p:nvPr/>
        </p:nvGrpSpPr>
        <p:grpSpPr>
          <a:xfrm>
            <a:off x="1637919" y="2566722"/>
            <a:ext cx="1090044" cy="1171842"/>
            <a:chOff x="1052794" y="2753013"/>
            <a:chExt cx="1090044" cy="117184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8C36E9-9A8F-44E7-9B3E-70DE74A89C5D}"/>
                </a:ext>
              </a:extLst>
            </p:cNvPr>
            <p:cNvSpPr/>
            <p:nvPr/>
          </p:nvSpPr>
          <p:spPr>
            <a:xfrm>
              <a:off x="1052794" y="3452619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40</a:t>
              </a:r>
              <a:endParaRPr lang="en-IN" sz="12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3AE158-5FE8-42B2-AFC2-16849A16E841}"/>
                </a:ext>
              </a:extLst>
            </p:cNvPr>
            <p:cNvSpPr/>
            <p:nvPr/>
          </p:nvSpPr>
          <p:spPr>
            <a:xfrm>
              <a:off x="1625251" y="2753013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50</a:t>
              </a:r>
              <a:endParaRPr lang="en-IN" sz="12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015A8B-4F7B-43DB-872B-DA65EB561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179" y="3170521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17AC905B-5D68-4A1A-8F09-A77B355ED713}"/>
              </a:ext>
            </a:extLst>
          </p:cNvPr>
          <p:cNvSpPr/>
          <p:nvPr/>
        </p:nvSpPr>
        <p:spPr>
          <a:xfrm>
            <a:off x="1078973" y="4023418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30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56FF7-C201-4D91-B630-871C50A60BEE}"/>
              </a:ext>
            </a:extLst>
          </p:cNvPr>
          <p:cNvSpPr txBox="1"/>
          <p:nvPr/>
        </p:nvSpPr>
        <p:spPr>
          <a:xfrm>
            <a:off x="725120" y="4243701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ECE928-B48D-4CE4-B7B0-759AB1858838}"/>
              </a:ext>
            </a:extLst>
          </p:cNvPr>
          <p:cNvSpPr/>
          <p:nvPr/>
        </p:nvSpPr>
        <p:spPr>
          <a:xfrm rot="19259811">
            <a:off x="872975" y="4370273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24EF77-91E7-4F58-8ED6-739A40E75F94}"/>
              </a:ext>
            </a:extLst>
          </p:cNvPr>
          <p:cNvCxnSpPr>
            <a:cxnSpLocks/>
          </p:cNvCxnSpPr>
          <p:nvPr/>
        </p:nvCxnSpPr>
        <p:spPr>
          <a:xfrm flipH="1">
            <a:off x="1513915" y="3717032"/>
            <a:ext cx="249773" cy="3633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20632A-0ABB-4D28-859B-0DCC98BFFF7C}"/>
              </a:ext>
            </a:extLst>
          </p:cNvPr>
          <p:cNvSpPr/>
          <p:nvPr/>
        </p:nvSpPr>
        <p:spPr>
          <a:xfrm>
            <a:off x="2561891" y="3293337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NIL</a:t>
            </a:r>
            <a:endParaRPr lang="en-IN" sz="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6ADB7-CED0-4FED-B395-EC850F302990}"/>
              </a:ext>
            </a:extLst>
          </p:cNvPr>
          <p:cNvCxnSpPr>
            <a:cxnSpLocks/>
          </p:cNvCxnSpPr>
          <p:nvPr/>
        </p:nvCxnSpPr>
        <p:spPr>
          <a:xfrm>
            <a:off x="2624663" y="2963422"/>
            <a:ext cx="151598" cy="40545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33C44EC-41C0-4D05-A928-54E3F9050279}"/>
              </a:ext>
            </a:extLst>
          </p:cNvPr>
          <p:cNvSpPr/>
          <p:nvPr/>
        </p:nvSpPr>
        <p:spPr>
          <a:xfrm rot="2309765">
            <a:off x="1156806" y="2935559"/>
            <a:ext cx="962224" cy="1740812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7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2D2995-2610-415F-8E82-7F0B995EB199}"/>
              </a:ext>
            </a:extLst>
          </p:cNvPr>
          <p:cNvGrpSpPr/>
          <p:nvPr/>
        </p:nvGrpSpPr>
        <p:grpSpPr>
          <a:xfrm>
            <a:off x="690485" y="2181075"/>
            <a:ext cx="2206503" cy="2054314"/>
            <a:chOff x="872975" y="2566722"/>
            <a:chExt cx="2206503" cy="205431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D3E95B9-40B0-4CEA-9E99-819AB7CC51E6}"/>
                </a:ext>
              </a:extLst>
            </p:cNvPr>
            <p:cNvGrpSpPr/>
            <p:nvPr/>
          </p:nvGrpSpPr>
          <p:grpSpPr>
            <a:xfrm>
              <a:off x="1637919" y="2566722"/>
              <a:ext cx="1090044" cy="1171842"/>
              <a:chOff x="1052794" y="2753013"/>
              <a:chExt cx="1090044" cy="117184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A8C36E9-9A8F-44E7-9B3E-70DE74A89C5D}"/>
                  </a:ext>
                </a:extLst>
              </p:cNvPr>
              <p:cNvSpPr/>
              <p:nvPr/>
            </p:nvSpPr>
            <p:spPr>
              <a:xfrm>
                <a:off x="1052794" y="3452619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13AE158-5FE8-42B2-AFC2-16849A16E841}"/>
                  </a:ext>
                </a:extLst>
              </p:cNvPr>
              <p:cNvSpPr/>
              <p:nvPr/>
            </p:nvSpPr>
            <p:spPr>
              <a:xfrm>
                <a:off x="1625251" y="2753013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015A8B-4F7B-43DB-872B-DA65EB561E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179" y="3170521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AC905B-5D68-4A1A-8F09-A77B355ED713}"/>
                </a:ext>
              </a:extLst>
            </p:cNvPr>
            <p:cNvSpPr/>
            <p:nvPr/>
          </p:nvSpPr>
          <p:spPr>
            <a:xfrm>
              <a:off x="1078973" y="402341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956FF7-C201-4D91-B630-871C50A60BEE}"/>
                </a:ext>
              </a:extLst>
            </p:cNvPr>
            <p:cNvSpPr txBox="1"/>
            <p:nvPr/>
          </p:nvSpPr>
          <p:spPr>
            <a:xfrm>
              <a:off x="2301664" y="3518666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6ECE928-B48D-4CE4-B7B0-759AB1858838}"/>
                </a:ext>
              </a:extLst>
            </p:cNvPr>
            <p:cNvSpPr/>
            <p:nvPr/>
          </p:nvSpPr>
          <p:spPr>
            <a:xfrm rot="19259811">
              <a:off x="872975" y="437027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24EF77-91E7-4F58-8ED6-739A40E75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3915" y="371703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20632A-0ABB-4D28-859B-0DCC98BFFF7C}"/>
                </a:ext>
              </a:extLst>
            </p:cNvPr>
            <p:cNvSpPr/>
            <p:nvPr/>
          </p:nvSpPr>
          <p:spPr>
            <a:xfrm>
              <a:off x="2561891" y="3293337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46ADB7-CED0-4FED-B395-EC850F302990}"/>
                </a:ext>
              </a:extLst>
            </p:cNvPr>
            <p:cNvCxnSpPr>
              <a:cxnSpLocks/>
            </p:cNvCxnSpPr>
            <p:nvPr/>
          </p:nvCxnSpPr>
          <p:spPr>
            <a:xfrm>
              <a:off x="2624663" y="2963422"/>
              <a:ext cx="151598" cy="40545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37454DC3-C89F-4A87-A7FD-9F26E3DDE9B0}"/>
                </a:ext>
              </a:extLst>
            </p:cNvPr>
            <p:cNvSpPr/>
            <p:nvPr/>
          </p:nvSpPr>
          <p:spPr>
            <a:xfrm rot="19259811">
              <a:off x="2359296" y="3746248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07D7A-431D-40E8-9EF8-10044B65CB27}"/>
              </a:ext>
            </a:extLst>
          </p:cNvPr>
          <p:cNvGrpSpPr/>
          <p:nvPr/>
        </p:nvGrpSpPr>
        <p:grpSpPr>
          <a:xfrm>
            <a:off x="3948422" y="2438860"/>
            <a:ext cx="1226659" cy="682801"/>
            <a:chOff x="3195976" y="2926842"/>
            <a:chExt cx="1041202" cy="57032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B158377-DBE6-4BC3-80BF-461F1C890082}"/>
                </a:ext>
              </a:extLst>
            </p:cNvPr>
            <p:cNvSpPr/>
            <p:nvPr/>
          </p:nvSpPr>
          <p:spPr>
            <a:xfrm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965B07-1700-4864-AD58-3AB3724F9388}"/>
                </a:ext>
              </a:extLst>
            </p:cNvPr>
            <p:cNvSpPr txBox="1"/>
            <p:nvPr/>
          </p:nvSpPr>
          <p:spPr>
            <a:xfrm>
              <a:off x="3242122" y="2926842"/>
              <a:ext cx="783438" cy="307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Case 3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21CCFC33-9C9F-4CC6-9BC3-963E2734608C}"/>
              </a:ext>
            </a:extLst>
          </p:cNvPr>
          <p:cNvGrpSpPr/>
          <p:nvPr/>
        </p:nvGrpSpPr>
        <p:grpSpPr>
          <a:xfrm>
            <a:off x="5175081" y="1655781"/>
            <a:ext cx="2310756" cy="2302085"/>
            <a:chOff x="3479928" y="2669592"/>
            <a:chExt cx="2310756" cy="23020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CD1DDE-3633-4EF6-A3C4-CB6C8A9C0C3E}"/>
                </a:ext>
              </a:extLst>
            </p:cNvPr>
            <p:cNvGrpSpPr/>
            <p:nvPr/>
          </p:nvGrpSpPr>
          <p:grpSpPr>
            <a:xfrm>
              <a:off x="3479928" y="2917363"/>
              <a:ext cx="2206503" cy="2054314"/>
              <a:chOff x="872975" y="2566722"/>
              <a:chExt cx="2206503" cy="205431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E153328-C590-4CAC-88E8-DD208706D5B3}"/>
                  </a:ext>
                </a:extLst>
              </p:cNvPr>
              <p:cNvGrpSpPr/>
              <p:nvPr/>
            </p:nvGrpSpPr>
            <p:grpSpPr>
              <a:xfrm>
                <a:off x="1637919" y="2566722"/>
                <a:ext cx="1090044" cy="1171842"/>
                <a:chOff x="1052794" y="2753013"/>
                <a:chExt cx="1090044" cy="1171842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2F8BF04-9633-4B69-9719-305C01E56309}"/>
                    </a:ext>
                  </a:extLst>
                </p:cNvPr>
                <p:cNvSpPr/>
                <p:nvPr/>
              </p:nvSpPr>
              <p:spPr>
                <a:xfrm>
                  <a:off x="1052794" y="3452619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2C1F3DB-A910-49B1-8847-2B3214F1FE13}"/>
                    </a:ext>
                  </a:extLst>
                </p:cNvPr>
                <p:cNvSpPr/>
                <p:nvPr/>
              </p:nvSpPr>
              <p:spPr>
                <a:xfrm>
                  <a:off x="1625251" y="2753013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4EA17B8-9D37-4B83-8917-4EBB0615A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9179" y="3170521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E8CA801-6B37-4C2F-BA5D-1F204635FF63}"/>
                  </a:ext>
                </a:extLst>
              </p:cNvPr>
              <p:cNvSpPr/>
              <p:nvPr/>
            </p:nvSpPr>
            <p:spPr>
              <a:xfrm>
                <a:off x="1078973" y="402341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A6CA63-A627-41D2-9562-AB11FA8BB4D6}"/>
                  </a:ext>
                </a:extLst>
              </p:cNvPr>
              <p:cNvSpPr txBox="1"/>
              <p:nvPr/>
            </p:nvSpPr>
            <p:spPr>
              <a:xfrm>
                <a:off x="2301664" y="3518666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93D0B327-D09F-41E4-A8AD-DFC894CEA0A7}"/>
                  </a:ext>
                </a:extLst>
              </p:cNvPr>
              <p:cNvSpPr/>
              <p:nvPr/>
            </p:nvSpPr>
            <p:spPr>
              <a:xfrm rot="19259811">
                <a:off x="872975" y="4370273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50A6F73-9A5F-4722-B667-8DDC85F734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3915" y="371703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B0A1C7-04B5-4EE3-AE86-AE9ECC8BF9B6}"/>
                  </a:ext>
                </a:extLst>
              </p:cNvPr>
              <p:cNvSpPr/>
              <p:nvPr/>
            </p:nvSpPr>
            <p:spPr>
              <a:xfrm>
                <a:off x="2561891" y="3293337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B18F794-61DC-4740-BC8F-26CB8ED64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663" y="2963422"/>
                <a:ext cx="151598" cy="405451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A3ACEF7-801E-4C17-8F7A-ABB78667BA92}"/>
                  </a:ext>
                </a:extLst>
              </p:cNvPr>
              <p:cNvSpPr/>
              <p:nvPr/>
            </p:nvSpPr>
            <p:spPr>
              <a:xfrm rot="19259811">
                <a:off x="2359296" y="3746248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id="{9218C261-836E-4871-B8E9-BD90C669D248}"/>
                </a:ext>
              </a:extLst>
            </p:cNvPr>
            <p:cNvSpPr/>
            <p:nvPr/>
          </p:nvSpPr>
          <p:spPr>
            <a:xfrm rot="578324">
              <a:off x="4506359" y="2669592"/>
              <a:ext cx="1284325" cy="371948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7F62B-2212-41C4-8726-E3AA753ED118}"/>
              </a:ext>
            </a:extLst>
          </p:cNvPr>
          <p:cNvGrpSpPr/>
          <p:nvPr/>
        </p:nvGrpSpPr>
        <p:grpSpPr>
          <a:xfrm rot="7096488">
            <a:off x="5745460" y="3985087"/>
            <a:ext cx="1053105" cy="569741"/>
            <a:chOff x="3195976" y="2927428"/>
            <a:chExt cx="1041202" cy="569741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D0B106C-F719-45F1-8A7F-FC004B9F3C4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85A9AE-5D20-48DE-9BA2-FE3692E1E231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B37F2EF3-9046-4797-BBB4-E3A58D6C7FBA}"/>
              </a:ext>
            </a:extLst>
          </p:cNvPr>
          <p:cNvGrpSpPr/>
          <p:nvPr/>
        </p:nvGrpSpPr>
        <p:grpSpPr>
          <a:xfrm>
            <a:off x="3816264" y="4543308"/>
            <a:ext cx="1870977" cy="1354708"/>
            <a:chOff x="4719684" y="3573016"/>
            <a:chExt cx="1870977" cy="13547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2D802C-9936-4024-9105-B027A2D2558B}"/>
                </a:ext>
              </a:extLst>
            </p:cNvPr>
            <p:cNvGrpSpPr/>
            <p:nvPr/>
          </p:nvGrpSpPr>
          <p:grpSpPr>
            <a:xfrm>
              <a:off x="4790543" y="3573016"/>
              <a:ext cx="1800118" cy="1354708"/>
              <a:chOff x="4790543" y="3573016"/>
              <a:chExt cx="1800118" cy="135470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15832DB-51B4-44F2-844C-996A5D9356CD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0E2F03A-592D-4785-B38C-283D9D09B6C6}"/>
                  </a:ext>
                </a:extLst>
              </p:cNvPr>
              <p:cNvSpPr/>
              <p:nvPr/>
            </p:nvSpPr>
            <p:spPr>
              <a:xfrm>
                <a:off x="6073074" y="4405875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E14CF43-7CDC-4C09-8038-14CDAE5FB284}"/>
                  </a:ext>
                </a:extLst>
              </p:cNvPr>
              <p:cNvCxnSpPr>
                <a:cxnSpLocks/>
                <a:endCxn id="52" idx="0"/>
              </p:cNvCxnSpPr>
              <p:nvPr/>
            </p:nvCxnSpPr>
            <p:spPr>
              <a:xfrm>
                <a:off x="5991659" y="3996353"/>
                <a:ext cx="340209" cy="4095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99487AE-DF26-4D2F-97A9-4861911F34A8}"/>
                  </a:ext>
                </a:extLst>
              </p:cNvPr>
              <p:cNvSpPr/>
              <p:nvPr/>
            </p:nvSpPr>
            <p:spPr>
              <a:xfrm>
                <a:off x="4996541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50E8A83A-4BEE-4A73-AE8A-50019EA58652}"/>
                  </a:ext>
                </a:extLst>
              </p:cNvPr>
              <p:cNvSpPr/>
              <p:nvPr/>
            </p:nvSpPr>
            <p:spPr>
              <a:xfrm rot="19259811">
                <a:off x="4790543" y="4676961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2CD152F-B90D-4A05-915A-ABB5F07670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1483" y="4023720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1680" name="TextBox 71679">
              <a:extLst>
                <a:ext uri="{FF2B5EF4-FFF2-40B4-BE49-F238E27FC236}">
                  <a16:creationId xmlns:a16="http://schemas.microsoft.com/office/drawing/2014/main" id="{4832600A-A696-4BD3-9695-99D70711E9F0}"/>
                </a:ext>
              </a:extLst>
            </p:cNvPr>
            <p:cNvSpPr txBox="1"/>
            <p:nvPr/>
          </p:nvSpPr>
          <p:spPr>
            <a:xfrm>
              <a:off x="4719684" y="431638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7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32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3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Start by doing regular binary-search-tree deletion: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4A6F41-C15D-428D-9FB4-21CA3599DCC5}"/>
              </a:ext>
            </a:extLst>
          </p:cNvPr>
          <p:cNvGrpSpPr/>
          <p:nvPr/>
        </p:nvGrpSpPr>
        <p:grpSpPr>
          <a:xfrm>
            <a:off x="611560" y="2303556"/>
            <a:ext cx="1867134" cy="2250887"/>
            <a:chOff x="975443" y="1988840"/>
            <a:chExt cx="1867134" cy="2250887"/>
          </a:xfrm>
        </p:grpSpPr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B37F2EF3-9046-4797-BBB4-E3A58D6C7FBA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42D802C-9936-4024-9105-B027A2D2558B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5832DB-51B4-44F2-844C-996A5D9356CD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0E2F03A-592D-4785-B38C-283D9D09B6C6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E14CF43-7CDC-4C09-8038-14CDAE5FB284}"/>
                    </a:ext>
                  </a:extLst>
                </p:cNvPr>
                <p:cNvCxnSpPr>
                  <a:cxnSpLocks/>
                  <a:endCxn id="5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99487AE-DF26-4D2F-97A9-4861911F34A8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46" name="Arrow: Right 45">
                  <a:extLst>
                    <a:ext uri="{FF2B5EF4-FFF2-40B4-BE49-F238E27FC236}">
                      <a16:creationId xmlns:a16="http://schemas.microsoft.com/office/drawing/2014/main" id="{50E8A83A-4BEE-4A73-AE8A-50019EA58652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2CD152F-B90D-4A05-915A-ABB5F0767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0" name="TextBox 71679">
                <a:extLst>
                  <a:ext uri="{FF2B5EF4-FFF2-40B4-BE49-F238E27FC236}">
                    <a16:creationId xmlns:a16="http://schemas.microsoft.com/office/drawing/2014/main" id="{4832600A-A696-4BD3-9695-99D70711E9F0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3C2951-65FF-423D-987B-585E1C02A9D2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789D2-849A-495E-9794-43EA0E9C9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06143-AB75-4E58-896E-D852B7F02B4B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CCACE3F-6325-48A3-B28E-DF732DAEB8B5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40359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566C53-5DA8-4D3C-AF1E-C2358511B25D}"/>
              </a:ext>
            </a:extLst>
          </p:cNvPr>
          <p:cNvGrpSpPr/>
          <p:nvPr/>
        </p:nvGrpSpPr>
        <p:grpSpPr>
          <a:xfrm>
            <a:off x="683568" y="2297053"/>
            <a:ext cx="1884768" cy="2263893"/>
            <a:chOff x="592132" y="2068623"/>
            <a:chExt cx="1884768" cy="22638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4A6F41-C15D-428D-9FB4-21CA3599DCC5}"/>
                </a:ext>
              </a:extLst>
            </p:cNvPr>
            <p:cNvGrpSpPr/>
            <p:nvPr/>
          </p:nvGrpSpPr>
          <p:grpSpPr>
            <a:xfrm>
              <a:off x="592132" y="2068623"/>
              <a:ext cx="1867134" cy="2250887"/>
              <a:chOff x="975443" y="1988840"/>
              <a:chExt cx="1867134" cy="2250887"/>
            </a:xfrm>
          </p:grpSpPr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B37F2EF3-9046-4797-BBB4-E3A58D6C7FBA}"/>
                  </a:ext>
                </a:extLst>
              </p:cNvPr>
              <p:cNvGrpSpPr/>
              <p:nvPr/>
            </p:nvGrpSpPr>
            <p:grpSpPr>
              <a:xfrm>
                <a:off x="1248457" y="1988840"/>
                <a:ext cx="1594120" cy="2250887"/>
                <a:chOff x="4996541" y="3573016"/>
                <a:chExt cx="1594120" cy="225088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42D802C-9936-4024-9105-B027A2D2558B}"/>
                    </a:ext>
                  </a:extLst>
                </p:cNvPr>
                <p:cNvGrpSpPr/>
                <p:nvPr/>
              </p:nvGrpSpPr>
              <p:grpSpPr>
                <a:xfrm>
                  <a:off x="4996541" y="3573016"/>
                  <a:ext cx="1594120" cy="2250887"/>
                  <a:chOff x="4996541" y="3573016"/>
                  <a:chExt cx="1594120" cy="2250887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5832DB-51B4-44F2-844C-996A5D9356CD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0E2F03A-592D-4785-B38C-283D9D09B6C6}"/>
                      </a:ext>
                    </a:extLst>
                  </p:cNvPr>
                  <p:cNvSpPr/>
                  <p:nvPr/>
                </p:nvSpPr>
                <p:spPr>
                  <a:xfrm>
                    <a:off x="6073074" y="440587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E14CF43-7CDC-4C09-8038-14CDAE5FB284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5991659" y="3996353"/>
                    <a:ext cx="340209" cy="40952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99487AE-DF26-4D2F-97A9-4861911F34A8}"/>
                      </a:ext>
                    </a:extLst>
                  </p:cNvPr>
                  <p:cNvSpPr/>
                  <p:nvPr/>
                </p:nvSpPr>
                <p:spPr>
                  <a:xfrm>
                    <a:off x="4996541" y="4330106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50E8A83A-4BEE-4A73-AE8A-50019EA58652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5340091" y="5573140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2CD152F-B90D-4A05-915A-ABB5F0767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1483" y="4023720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680" name="TextBox 71679">
                  <a:extLst>
                    <a:ext uri="{FF2B5EF4-FFF2-40B4-BE49-F238E27FC236}">
                      <a16:creationId xmlns:a16="http://schemas.microsoft.com/office/drawing/2014/main" id="{4832600A-A696-4BD3-9695-99D70711E9F0}"/>
                    </a:ext>
                  </a:extLst>
                </p:cNvPr>
                <p:cNvSpPr txBox="1"/>
                <p:nvPr/>
              </p:nvSpPr>
              <p:spPr>
                <a:xfrm>
                  <a:off x="5269232" y="5212568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23C2951-65FF-423D-987B-585E1C02A9D2}"/>
                  </a:ext>
                </a:extLst>
              </p:cNvPr>
              <p:cNvSpPr/>
              <p:nvPr/>
            </p:nvSpPr>
            <p:spPr>
              <a:xfrm>
                <a:off x="1766044" y="354756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3F789D2-849A-495E-9794-43EA0E9C9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0986" y="324118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06143-AB75-4E58-896E-D852B7F02B4B}"/>
                  </a:ext>
                </a:extLst>
              </p:cNvPr>
              <p:cNvSpPr txBox="1"/>
              <p:nvPr/>
            </p:nvSpPr>
            <p:spPr>
              <a:xfrm>
                <a:off x="975443" y="294857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9CCACE3F-6325-48A3-B28E-DF732DAEB8B5}"/>
                  </a:ext>
                </a:extLst>
              </p:cNvPr>
              <p:cNvSpPr/>
              <p:nvPr/>
            </p:nvSpPr>
            <p:spPr>
              <a:xfrm rot="19259811">
                <a:off x="1033075" y="3176161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8FE125-783D-4CBB-8A74-5492E03F14E3}"/>
                </a:ext>
              </a:extLst>
            </p:cNvPr>
            <p:cNvSpPr/>
            <p:nvPr/>
          </p:nvSpPr>
          <p:spPr>
            <a:xfrm rot="2309765">
              <a:off x="1514676" y="259170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2168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07D7A-431D-40E8-9EF8-10044B65CB27}"/>
              </a:ext>
            </a:extLst>
          </p:cNvPr>
          <p:cNvGrpSpPr/>
          <p:nvPr/>
        </p:nvGrpSpPr>
        <p:grpSpPr>
          <a:xfrm>
            <a:off x="2552635" y="2555060"/>
            <a:ext cx="1059114" cy="470428"/>
            <a:chOff x="3195977" y="3015145"/>
            <a:chExt cx="898988" cy="39293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B158377-DBE6-4BC3-80BF-461F1C890082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965B07-1700-4864-AD58-3AB3724F9388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59FC50-EEA9-4E0C-B591-932731A2A299}"/>
              </a:ext>
            </a:extLst>
          </p:cNvPr>
          <p:cNvGrpSpPr/>
          <p:nvPr/>
        </p:nvGrpSpPr>
        <p:grpSpPr>
          <a:xfrm>
            <a:off x="3524404" y="2409262"/>
            <a:ext cx="1867134" cy="2250887"/>
            <a:chOff x="975443" y="1988840"/>
            <a:chExt cx="1867134" cy="22508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472B5B-B238-44CF-9C79-4056CCB42145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4F3C3AA-8D1B-434A-AF23-C8F58482CF39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FD38ECD-6696-429E-917D-AD06B861F35A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AD7D7A6-44B8-4EB5-B443-CD99FB04732B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737F5AB-36A5-403A-B1D2-8CB87596F395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B627E4E-4514-4FF7-BF3A-94D9CA58820A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75" name="Arrow: Right 74">
                  <a:extLst>
                    <a:ext uri="{FF2B5EF4-FFF2-40B4-BE49-F238E27FC236}">
                      <a16:creationId xmlns:a16="http://schemas.microsoft.com/office/drawing/2014/main" id="{79032BA3-F872-480C-93D5-35E70054F1A0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1AB7FB-1A6B-48D2-877F-E32FDD04E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E23F6FE-0288-4886-9FEC-658665669E07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BC4EA18-0674-42DA-8EA4-1F4A16FB212D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357948-52BA-48C2-A636-62524A8A2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26F918-2FC8-4E83-AFDA-94EEF3ECE49A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6BBECE4-DC5F-4EE1-90F2-87A72D6D8198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1609B2-BDCB-4DE3-8F10-929F77A7354D}"/>
              </a:ext>
            </a:extLst>
          </p:cNvPr>
          <p:cNvGrpSpPr/>
          <p:nvPr/>
        </p:nvGrpSpPr>
        <p:grpSpPr>
          <a:xfrm>
            <a:off x="612847" y="2297053"/>
            <a:ext cx="1884768" cy="2263893"/>
            <a:chOff x="592132" y="2068623"/>
            <a:chExt cx="1884768" cy="22638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4A6F41-C15D-428D-9FB4-21CA3599DCC5}"/>
                </a:ext>
              </a:extLst>
            </p:cNvPr>
            <p:cNvGrpSpPr/>
            <p:nvPr/>
          </p:nvGrpSpPr>
          <p:grpSpPr>
            <a:xfrm>
              <a:off x="592132" y="2068623"/>
              <a:ext cx="1867134" cy="2250887"/>
              <a:chOff x="975443" y="1988840"/>
              <a:chExt cx="1867134" cy="2250887"/>
            </a:xfrm>
          </p:grpSpPr>
          <p:grpSp>
            <p:nvGrpSpPr>
              <p:cNvPr id="71681" name="Group 71680">
                <a:extLst>
                  <a:ext uri="{FF2B5EF4-FFF2-40B4-BE49-F238E27FC236}">
                    <a16:creationId xmlns:a16="http://schemas.microsoft.com/office/drawing/2014/main" id="{B37F2EF3-9046-4797-BBB4-E3A58D6C7FBA}"/>
                  </a:ext>
                </a:extLst>
              </p:cNvPr>
              <p:cNvGrpSpPr/>
              <p:nvPr/>
            </p:nvGrpSpPr>
            <p:grpSpPr>
              <a:xfrm>
                <a:off x="1248457" y="1988840"/>
                <a:ext cx="1594120" cy="2250887"/>
                <a:chOff x="4996541" y="3573016"/>
                <a:chExt cx="1594120" cy="225088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42D802C-9936-4024-9105-B027A2D2558B}"/>
                    </a:ext>
                  </a:extLst>
                </p:cNvPr>
                <p:cNvGrpSpPr/>
                <p:nvPr/>
              </p:nvGrpSpPr>
              <p:grpSpPr>
                <a:xfrm>
                  <a:off x="4996541" y="3573016"/>
                  <a:ext cx="1594120" cy="2250887"/>
                  <a:chOff x="4996541" y="3573016"/>
                  <a:chExt cx="1594120" cy="2250887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5832DB-51B4-44F2-844C-996A5D9356CD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0E2F03A-592D-4785-B38C-283D9D09B6C6}"/>
                      </a:ext>
                    </a:extLst>
                  </p:cNvPr>
                  <p:cNvSpPr/>
                  <p:nvPr/>
                </p:nvSpPr>
                <p:spPr>
                  <a:xfrm>
                    <a:off x="6073074" y="440587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E14CF43-7CDC-4C09-8038-14CDAE5FB284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5991659" y="3996353"/>
                    <a:ext cx="340209" cy="40952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A99487AE-DF26-4D2F-97A9-4861911F34A8}"/>
                      </a:ext>
                    </a:extLst>
                  </p:cNvPr>
                  <p:cNvSpPr/>
                  <p:nvPr/>
                </p:nvSpPr>
                <p:spPr>
                  <a:xfrm>
                    <a:off x="4996541" y="4330106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sp>
                <p:nvSpPr>
                  <p:cNvPr id="46" name="Arrow: Right 45">
                    <a:extLst>
                      <a:ext uri="{FF2B5EF4-FFF2-40B4-BE49-F238E27FC236}">
                        <a16:creationId xmlns:a16="http://schemas.microsoft.com/office/drawing/2014/main" id="{50E8A83A-4BEE-4A73-AE8A-50019EA58652}"/>
                      </a:ext>
                    </a:extLst>
                  </p:cNvPr>
                  <p:cNvSpPr/>
                  <p:nvPr/>
                </p:nvSpPr>
                <p:spPr>
                  <a:xfrm rot="19259811">
                    <a:off x="5340091" y="5573140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2CD152F-B90D-4A05-915A-ABB5F07670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1483" y="4023720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680" name="TextBox 71679">
                  <a:extLst>
                    <a:ext uri="{FF2B5EF4-FFF2-40B4-BE49-F238E27FC236}">
                      <a16:creationId xmlns:a16="http://schemas.microsoft.com/office/drawing/2014/main" id="{4832600A-A696-4BD3-9695-99D70711E9F0}"/>
                    </a:ext>
                  </a:extLst>
                </p:cNvPr>
                <p:cNvSpPr txBox="1"/>
                <p:nvPr/>
              </p:nvSpPr>
              <p:spPr>
                <a:xfrm>
                  <a:off x="5269232" y="5212568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23C2951-65FF-423D-987B-585E1C02A9D2}"/>
                  </a:ext>
                </a:extLst>
              </p:cNvPr>
              <p:cNvSpPr/>
              <p:nvPr/>
            </p:nvSpPr>
            <p:spPr>
              <a:xfrm>
                <a:off x="1766044" y="354756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3F789D2-849A-495E-9794-43EA0E9C9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0986" y="324118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06143-AB75-4E58-896E-D852B7F02B4B}"/>
                  </a:ext>
                </a:extLst>
              </p:cNvPr>
              <p:cNvSpPr txBox="1"/>
              <p:nvPr/>
            </p:nvSpPr>
            <p:spPr>
              <a:xfrm>
                <a:off x="975443" y="294857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9CCACE3F-6325-48A3-B28E-DF732DAEB8B5}"/>
                  </a:ext>
                </a:extLst>
              </p:cNvPr>
              <p:cNvSpPr/>
              <p:nvPr/>
            </p:nvSpPr>
            <p:spPr>
              <a:xfrm rot="19259811">
                <a:off x="1033075" y="3176161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E28E076-714E-40E6-ACFE-0862CDA06CBD}"/>
                </a:ext>
              </a:extLst>
            </p:cNvPr>
            <p:cNvSpPr/>
            <p:nvPr/>
          </p:nvSpPr>
          <p:spPr>
            <a:xfrm rot="2309765">
              <a:off x="1514676" y="2591704"/>
              <a:ext cx="962224" cy="1740812"/>
            </a:xfrm>
            <a:prstGeom prst="ellipse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502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-45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07D7A-431D-40E8-9EF8-10044B65CB27}"/>
              </a:ext>
            </a:extLst>
          </p:cNvPr>
          <p:cNvGrpSpPr/>
          <p:nvPr/>
        </p:nvGrpSpPr>
        <p:grpSpPr>
          <a:xfrm>
            <a:off x="2500610" y="2690268"/>
            <a:ext cx="1059114" cy="470428"/>
            <a:chOff x="3195977" y="3015145"/>
            <a:chExt cx="898988" cy="39293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B158377-DBE6-4BC3-80BF-461F1C890082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965B07-1700-4864-AD58-3AB3724F9388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1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4A6F41-C15D-428D-9FB4-21CA3599DCC5}"/>
              </a:ext>
            </a:extLst>
          </p:cNvPr>
          <p:cNvGrpSpPr/>
          <p:nvPr/>
        </p:nvGrpSpPr>
        <p:grpSpPr>
          <a:xfrm>
            <a:off x="592770" y="2430978"/>
            <a:ext cx="1867134" cy="2250887"/>
            <a:chOff x="975443" y="1988840"/>
            <a:chExt cx="1867134" cy="2250887"/>
          </a:xfrm>
        </p:grpSpPr>
        <p:grpSp>
          <p:nvGrpSpPr>
            <p:cNvPr id="71681" name="Group 71680">
              <a:extLst>
                <a:ext uri="{FF2B5EF4-FFF2-40B4-BE49-F238E27FC236}">
                  <a16:creationId xmlns:a16="http://schemas.microsoft.com/office/drawing/2014/main" id="{B37F2EF3-9046-4797-BBB4-E3A58D6C7FBA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42D802C-9936-4024-9105-B027A2D2558B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15832DB-51B4-44F2-844C-996A5D9356CD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0E2F03A-592D-4785-B38C-283D9D09B6C6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E14CF43-7CDC-4C09-8038-14CDAE5FB284}"/>
                    </a:ext>
                  </a:extLst>
                </p:cNvPr>
                <p:cNvCxnSpPr>
                  <a:cxnSpLocks/>
                  <a:endCxn id="5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99487AE-DF26-4D2F-97A9-4861911F34A8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46" name="Arrow: Right 45">
                  <a:extLst>
                    <a:ext uri="{FF2B5EF4-FFF2-40B4-BE49-F238E27FC236}">
                      <a16:creationId xmlns:a16="http://schemas.microsoft.com/office/drawing/2014/main" id="{50E8A83A-4BEE-4A73-AE8A-50019EA58652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2CD152F-B90D-4A05-915A-ABB5F0767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80" name="TextBox 71679">
                <a:extLst>
                  <a:ext uri="{FF2B5EF4-FFF2-40B4-BE49-F238E27FC236}">
                    <a16:creationId xmlns:a16="http://schemas.microsoft.com/office/drawing/2014/main" id="{4832600A-A696-4BD3-9695-99D70711E9F0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3C2951-65FF-423D-987B-585E1C02A9D2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789D2-849A-495E-9794-43EA0E9C9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06143-AB75-4E58-896E-D852B7F02B4B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CCACE3F-6325-48A3-B28E-DF732DAEB8B5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59FC50-EEA9-4E0C-B591-932731A2A299}"/>
              </a:ext>
            </a:extLst>
          </p:cNvPr>
          <p:cNvGrpSpPr/>
          <p:nvPr/>
        </p:nvGrpSpPr>
        <p:grpSpPr>
          <a:xfrm>
            <a:off x="3536397" y="2571861"/>
            <a:ext cx="1867134" cy="2250887"/>
            <a:chOff x="975443" y="1988840"/>
            <a:chExt cx="1867134" cy="225088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472B5B-B238-44CF-9C79-4056CCB42145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4F3C3AA-8D1B-434A-AF23-C8F58482CF39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FD38ECD-6696-429E-917D-AD06B861F35A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AD7D7A6-44B8-4EB5-B443-CD99FB04732B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737F5AB-36A5-403A-B1D2-8CB87596F395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B627E4E-4514-4FF7-BF3A-94D9CA58820A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75" name="Arrow: Right 74">
                  <a:extLst>
                    <a:ext uri="{FF2B5EF4-FFF2-40B4-BE49-F238E27FC236}">
                      <a16:creationId xmlns:a16="http://schemas.microsoft.com/office/drawing/2014/main" id="{79032BA3-F872-480C-93D5-35E70054F1A0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1AB7FB-1A6B-48D2-877F-E32FDD04E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E23F6FE-0288-4886-9FEC-658665669E07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BC4EA18-0674-42DA-8EA4-1F4A16FB212D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357948-52BA-48C2-A636-62524A8A2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26F918-2FC8-4E83-AFDA-94EEF3ECE49A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6BBECE4-DC5F-4EE1-90F2-87A72D6D8198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A2C428-2AE2-4DBE-ADD1-5212F943C033}"/>
              </a:ext>
            </a:extLst>
          </p:cNvPr>
          <p:cNvSpPr/>
          <p:nvPr/>
        </p:nvSpPr>
        <p:spPr>
          <a:xfrm>
            <a:off x="5303117" y="2807979"/>
            <a:ext cx="1032584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Apply Fix up</a:t>
            </a:r>
            <a:endParaRPr lang="en-IN" sz="1100" dirty="0">
              <a:solidFill>
                <a:srgbClr val="000000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ACDCD9-BF5A-418E-A2C9-4C8F348EBF70}"/>
              </a:ext>
            </a:extLst>
          </p:cNvPr>
          <p:cNvGrpSpPr/>
          <p:nvPr/>
        </p:nvGrpSpPr>
        <p:grpSpPr>
          <a:xfrm>
            <a:off x="6206967" y="2515394"/>
            <a:ext cx="1867134" cy="2250887"/>
            <a:chOff x="975443" y="1988840"/>
            <a:chExt cx="1867134" cy="225088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D55277-1D26-4711-9FBE-DE56B31077F0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2250887"/>
              <a:chOff x="4996541" y="3573016"/>
              <a:chExt cx="1594120" cy="2250887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06BCC34-7E5C-4232-AF62-9C11C88D613B}"/>
                  </a:ext>
                </a:extLst>
              </p:cNvPr>
              <p:cNvGrpSpPr/>
              <p:nvPr/>
            </p:nvGrpSpPr>
            <p:grpSpPr>
              <a:xfrm>
                <a:off x="4996541" y="3573016"/>
                <a:ext cx="1594120" cy="2250887"/>
                <a:chOff x="4996541" y="3573016"/>
                <a:chExt cx="1594120" cy="225088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88A33E8-E73D-4B39-9C7E-7B7F3441595F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743E5F-D34A-4BDE-A87C-31CBA72CA0E0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277468F-4880-4741-BC20-8FADB7A3388B}"/>
                    </a:ext>
                  </a:extLst>
                </p:cNvPr>
                <p:cNvCxnSpPr>
                  <a:cxnSpLocks/>
                  <a:endCxn id="87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95668BC-EE58-4162-865C-5E954B8DCF83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sp>
              <p:nvSpPr>
                <p:cNvPr id="90" name="Arrow: Right 89">
                  <a:extLst>
                    <a:ext uri="{FF2B5EF4-FFF2-40B4-BE49-F238E27FC236}">
                      <a16:creationId xmlns:a16="http://schemas.microsoft.com/office/drawing/2014/main" id="{6C947AA0-5311-4179-8B7C-DB3669DAD363}"/>
                    </a:ext>
                  </a:extLst>
                </p:cNvPr>
                <p:cNvSpPr/>
                <p:nvPr/>
              </p:nvSpPr>
              <p:spPr>
                <a:xfrm rot="19259811">
                  <a:off x="5340091" y="5573140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D98A9A9-655F-4F85-9148-63F52F310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CC08695-852B-4ED0-BD4E-BD9AC6BD4AB5}"/>
                  </a:ext>
                </a:extLst>
              </p:cNvPr>
              <p:cNvSpPr txBox="1"/>
              <p:nvPr/>
            </p:nvSpPr>
            <p:spPr>
              <a:xfrm>
                <a:off x="5269232" y="5212568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7C9E1B0-4379-458A-BA3D-57B54DE84A50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6C46DC-21F9-4461-990B-CF313D247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9420D8-8D33-44D9-87F6-C705E3917E19}"/>
                </a:ext>
              </a:extLst>
            </p:cNvPr>
            <p:cNvSpPr txBox="1"/>
            <p:nvPr/>
          </p:nvSpPr>
          <p:spPr>
            <a:xfrm>
              <a:off x="975443" y="29485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83" name="Arrow: Right 82">
              <a:extLst>
                <a:ext uri="{FF2B5EF4-FFF2-40B4-BE49-F238E27FC236}">
                  <a16:creationId xmlns:a16="http://schemas.microsoft.com/office/drawing/2014/main" id="{0A943716-DDD9-4BB6-9344-83B4E1A837C2}"/>
                </a:ext>
              </a:extLst>
            </p:cNvPr>
            <p:cNvSpPr/>
            <p:nvPr/>
          </p:nvSpPr>
          <p:spPr>
            <a:xfrm rot="19259811">
              <a:off x="1033075" y="3176161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0678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2ACDCD9-BF5A-418E-A2C9-4C8F348EBF70}"/>
              </a:ext>
            </a:extLst>
          </p:cNvPr>
          <p:cNvGrpSpPr/>
          <p:nvPr/>
        </p:nvGrpSpPr>
        <p:grpSpPr>
          <a:xfrm>
            <a:off x="1460638" y="2303556"/>
            <a:ext cx="1594120" cy="2030964"/>
            <a:chOff x="1248457" y="1988840"/>
            <a:chExt cx="1594120" cy="203096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06BCC34-7E5C-4232-AF62-9C11C88D613B}"/>
                </a:ext>
              </a:extLst>
            </p:cNvPr>
            <p:cNvGrpSpPr/>
            <p:nvPr/>
          </p:nvGrpSpPr>
          <p:grpSpPr>
            <a:xfrm>
              <a:off x="1248457" y="1988840"/>
              <a:ext cx="1594120" cy="1305095"/>
              <a:chOff x="4996541" y="3573016"/>
              <a:chExt cx="1594120" cy="130509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88A33E8-E73D-4B39-9C7E-7B7F3441595F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40</a:t>
                </a:r>
                <a:endParaRPr lang="en-IN" sz="120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9743E5F-D34A-4BDE-A87C-31CBA72CA0E0}"/>
                  </a:ext>
                </a:extLst>
              </p:cNvPr>
              <p:cNvSpPr/>
              <p:nvPr/>
            </p:nvSpPr>
            <p:spPr>
              <a:xfrm>
                <a:off x="6073074" y="4405875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277468F-4880-4741-BC20-8FADB7A3388B}"/>
                  </a:ext>
                </a:extLst>
              </p:cNvPr>
              <p:cNvCxnSpPr>
                <a:cxnSpLocks/>
                <a:endCxn id="87" idx="0"/>
              </p:cNvCxnSpPr>
              <p:nvPr/>
            </p:nvCxnSpPr>
            <p:spPr>
              <a:xfrm>
                <a:off x="5991659" y="3996353"/>
                <a:ext cx="340209" cy="4095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95668BC-EE58-4162-865C-5E954B8DCF83}"/>
                  </a:ext>
                </a:extLst>
              </p:cNvPr>
              <p:cNvSpPr/>
              <p:nvPr/>
            </p:nvSpPr>
            <p:spPr>
              <a:xfrm>
                <a:off x="4996541" y="433010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D98A9A9-655F-4F85-9148-63F52F3109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1483" y="4023720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7C9E1B0-4379-458A-BA3D-57B54DE84A50}"/>
                </a:ext>
              </a:extLst>
            </p:cNvPr>
            <p:cNvSpPr/>
            <p:nvPr/>
          </p:nvSpPr>
          <p:spPr>
            <a:xfrm>
              <a:off x="1766044" y="3547568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45</a:t>
              </a:r>
              <a:endParaRPr lang="en-IN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6C46DC-21F9-4461-990B-CF313D247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986" y="3241182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3B3D1BE-33E7-4C74-96CB-1FE63578D3A2}"/>
              </a:ext>
            </a:extLst>
          </p:cNvPr>
          <p:cNvSpPr/>
          <p:nvPr/>
        </p:nvSpPr>
        <p:spPr>
          <a:xfrm rot="19259811">
            <a:off x="682419" y="4176782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FC6EF-2B6F-4310-A803-80D482709B86}"/>
              </a:ext>
            </a:extLst>
          </p:cNvPr>
          <p:cNvSpPr txBox="1"/>
          <p:nvPr/>
        </p:nvSpPr>
        <p:spPr>
          <a:xfrm>
            <a:off x="611560" y="3816210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1D62F0-2418-4831-AF94-736BAE198707}"/>
              </a:ext>
            </a:extLst>
          </p:cNvPr>
          <p:cNvSpPr/>
          <p:nvPr/>
        </p:nvSpPr>
        <p:spPr>
          <a:xfrm>
            <a:off x="856456" y="3735386"/>
            <a:ext cx="517587" cy="4722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  <a:endParaRPr lang="en-IN" sz="12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98042F-611A-4760-AFF2-2D0610A00DFD}"/>
              </a:ext>
            </a:extLst>
          </p:cNvPr>
          <p:cNvCxnSpPr>
            <a:cxnSpLocks/>
          </p:cNvCxnSpPr>
          <p:nvPr/>
        </p:nvCxnSpPr>
        <p:spPr>
          <a:xfrm flipH="1">
            <a:off x="1291398" y="3429000"/>
            <a:ext cx="249773" cy="36335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14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B2ADB-0CC7-4472-B507-AD55EC5E2C4E}"/>
              </a:ext>
            </a:extLst>
          </p:cNvPr>
          <p:cNvGrpSpPr/>
          <p:nvPr/>
        </p:nvGrpSpPr>
        <p:grpSpPr>
          <a:xfrm>
            <a:off x="611560" y="2303556"/>
            <a:ext cx="2443198" cy="2123989"/>
            <a:chOff x="611560" y="2303556"/>
            <a:chExt cx="2443198" cy="21239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2ACDCD9-BF5A-418E-A2C9-4C8F348EBF70}"/>
                </a:ext>
              </a:extLst>
            </p:cNvPr>
            <p:cNvGrpSpPr/>
            <p:nvPr/>
          </p:nvGrpSpPr>
          <p:grpSpPr>
            <a:xfrm>
              <a:off x="1460638" y="2303556"/>
              <a:ext cx="1594120" cy="2030964"/>
              <a:chOff x="1248457" y="1988840"/>
              <a:chExt cx="1594120" cy="203096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06BCC34-7E5C-4232-AF62-9C11C88D613B}"/>
                  </a:ext>
                </a:extLst>
              </p:cNvPr>
              <p:cNvGrpSpPr/>
              <p:nvPr/>
            </p:nvGrpSpPr>
            <p:grpSpPr>
              <a:xfrm>
                <a:off x="1248457" y="1988840"/>
                <a:ext cx="1594120" cy="1305095"/>
                <a:chOff x="4996541" y="3573016"/>
                <a:chExt cx="1594120" cy="1305095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88A33E8-E73D-4B39-9C7E-7B7F3441595F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40</a:t>
                  </a:r>
                  <a:endParaRPr lang="en-IN" sz="12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9743E5F-D34A-4BDE-A87C-31CBA72CA0E0}"/>
                    </a:ext>
                  </a:extLst>
                </p:cNvPr>
                <p:cNvSpPr/>
                <p:nvPr/>
              </p:nvSpPr>
              <p:spPr>
                <a:xfrm>
                  <a:off x="6073074" y="4405875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277468F-4880-4741-BC20-8FADB7A3388B}"/>
                    </a:ext>
                  </a:extLst>
                </p:cNvPr>
                <p:cNvCxnSpPr>
                  <a:cxnSpLocks/>
                  <a:endCxn id="87" idx="0"/>
                </p:cNvCxnSpPr>
                <p:nvPr/>
              </p:nvCxnSpPr>
              <p:spPr>
                <a:xfrm>
                  <a:off x="5991659" y="3996353"/>
                  <a:ext cx="340209" cy="4095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95668BC-EE58-4162-865C-5E954B8DCF83}"/>
                    </a:ext>
                  </a:extLst>
                </p:cNvPr>
                <p:cNvSpPr/>
                <p:nvPr/>
              </p:nvSpPr>
              <p:spPr>
                <a:xfrm>
                  <a:off x="4996541" y="433010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D98A9A9-655F-4F85-9148-63F52F3109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31483" y="4023720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7C9E1B0-4379-458A-BA3D-57B54DE84A50}"/>
                  </a:ext>
                </a:extLst>
              </p:cNvPr>
              <p:cNvSpPr/>
              <p:nvPr/>
            </p:nvSpPr>
            <p:spPr>
              <a:xfrm>
                <a:off x="1766044" y="3547568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66C46DC-21F9-4461-990B-CF313D247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0986" y="3241182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83B3D1BE-33E7-4C74-96CB-1FE63578D3A2}"/>
                </a:ext>
              </a:extLst>
            </p:cNvPr>
            <p:cNvSpPr/>
            <p:nvPr/>
          </p:nvSpPr>
          <p:spPr>
            <a:xfrm rot="19259811">
              <a:off x="682419" y="4176782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2FC6EF-2B6F-4310-A803-80D482709B86}"/>
                </a:ext>
              </a:extLst>
            </p:cNvPr>
            <p:cNvSpPr txBox="1"/>
            <p:nvPr/>
          </p:nvSpPr>
          <p:spPr>
            <a:xfrm>
              <a:off x="611560" y="381621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91D62F0-2418-4831-AF94-736BAE198707}"/>
                </a:ext>
              </a:extLst>
            </p:cNvPr>
            <p:cNvSpPr/>
            <p:nvPr/>
          </p:nvSpPr>
          <p:spPr>
            <a:xfrm>
              <a:off x="856456" y="3735386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20</a:t>
              </a:r>
              <a:endParaRPr lang="en-IN" sz="12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C98042F-611A-4760-AFF2-2D0610A00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398" y="3429000"/>
              <a:ext cx="249773" cy="3633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927739D5-A6E1-4651-B559-B260E02FD9B2}"/>
              </a:ext>
            </a:extLst>
          </p:cNvPr>
          <p:cNvSpPr/>
          <p:nvPr/>
        </p:nvSpPr>
        <p:spPr>
          <a:xfrm>
            <a:off x="3445324" y="3060571"/>
            <a:ext cx="1599093" cy="345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No Fixup required</a:t>
            </a:r>
            <a:endParaRPr lang="en-IN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86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D01DE2-E77D-4D80-B66F-6306B5C795F2}"/>
              </a:ext>
            </a:extLst>
          </p:cNvPr>
          <p:cNvGrpSpPr/>
          <p:nvPr/>
        </p:nvGrpSpPr>
        <p:grpSpPr>
          <a:xfrm>
            <a:off x="611560" y="2276872"/>
            <a:ext cx="3018745" cy="2994108"/>
            <a:chOff x="594735" y="2039066"/>
            <a:chExt cx="3018745" cy="29941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FE5492-5C5F-4920-A8D9-3B843F1C7FF8}"/>
                </a:ext>
              </a:extLst>
            </p:cNvPr>
            <p:cNvGrpSpPr/>
            <p:nvPr/>
          </p:nvGrpSpPr>
          <p:grpSpPr>
            <a:xfrm>
              <a:off x="1415178" y="2039066"/>
              <a:ext cx="2198302" cy="2030964"/>
              <a:chOff x="856456" y="2303556"/>
              <a:chExt cx="2198302" cy="203096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2ACDCD9-BF5A-418E-A2C9-4C8F348EBF70}"/>
                  </a:ext>
                </a:extLst>
              </p:cNvPr>
              <p:cNvGrpSpPr/>
              <p:nvPr/>
            </p:nvGrpSpPr>
            <p:grpSpPr>
              <a:xfrm>
                <a:off x="1460638" y="2303556"/>
                <a:ext cx="1594120" cy="2030964"/>
                <a:chOff x="1248457" y="1988840"/>
                <a:chExt cx="1594120" cy="2030964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E06BCC34-7E5C-4232-AF62-9C11C88D613B}"/>
                    </a:ext>
                  </a:extLst>
                </p:cNvPr>
                <p:cNvGrpSpPr/>
                <p:nvPr/>
              </p:nvGrpSpPr>
              <p:grpSpPr>
                <a:xfrm>
                  <a:off x="1248457" y="1988840"/>
                  <a:ext cx="1594120" cy="1305095"/>
                  <a:chOff x="4996541" y="3573016"/>
                  <a:chExt cx="1594120" cy="1305095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8A33E8-E73D-4B39-9C7E-7B7F3441595F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A9743E5F-D34A-4BDE-A87C-31CBA72CA0E0}"/>
                      </a:ext>
                    </a:extLst>
                  </p:cNvPr>
                  <p:cNvSpPr/>
                  <p:nvPr/>
                </p:nvSpPr>
                <p:spPr>
                  <a:xfrm>
                    <a:off x="6073074" y="4405875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277468F-4880-4741-BC20-8FADB7A3388B}"/>
                      </a:ext>
                    </a:extLst>
                  </p:cNvPr>
                  <p:cNvCxnSpPr>
                    <a:cxnSpLocks/>
                    <a:endCxn id="87" idx="0"/>
                  </p:cNvCxnSpPr>
                  <p:nvPr/>
                </p:nvCxnSpPr>
                <p:spPr>
                  <a:xfrm>
                    <a:off x="5991659" y="3996353"/>
                    <a:ext cx="340209" cy="409522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95668BC-EE58-4162-865C-5E954B8DCF83}"/>
                      </a:ext>
                    </a:extLst>
                  </p:cNvPr>
                  <p:cNvSpPr/>
                  <p:nvPr/>
                </p:nvSpPr>
                <p:spPr>
                  <a:xfrm>
                    <a:off x="4996541" y="433010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BD98A9A9-655F-4F85-9148-63F52F3109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1483" y="4023720"/>
                    <a:ext cx="249773" cy="36335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7C9E1B0-4379-458A-BA3D-57B54DE84A50}"/>
                    </a:ext>
                  </a:extLst>
                </p:cNvPr>
                <p:cNvSpPr/>
                <p:nvPr/>
              </p:nvSpPr>
              <p:spPr>
                <a:xfrm>
                  <a:off x="1766044" y="3547568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45</a:t>
                  </a:r>
                  <a:endParaRPr lang="en-IN" sz="1200" dirty="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66C46DC-21F9-4461-990B-CF313D247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0986" y="3241182"/>
                  <a:ext cx="249773" cy="36335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91D62F0-2418-4831-AF94-736BAE198707}"/>
                  </a:ext>
                </a:extLst>
              </p:cNvPr>
              <p:cNvSpPr/>
              <p:nvPr/>
            </p:nvSpPr>
            <p:spPr>
              <a:xfrm>
                <a:off x="856456" y="373538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</a:t>
                </a:r>
                <a:endParaRPr lang="en-IN" sz="12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C98042F-611A-4760-AFF2-2D0610A00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1398" y="3429000"/>
                <a:ext cx="249773" cy="36335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7973C12-0DC4-4E82-A10B-A1E311E842F1}"/>
                </a:ext>
              </a:extLst>
            </p:cNvPr>
            <p:cNvSpPr/>
            <p:nvPr/>
          </p:nvSpPr>
          <p:spPr>
            <a:xfrm rot="15919888">
              <a:off x="827451" y="476021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CA3F8-B57E-44CF-A51C-695A61D142CC}"/>
                </a:ext>
              </a:extLst>
            </p:cNvPr>
            <p:cNvSpPr txBox="1"/>
            <p:nvPr/>
          </p:nvSpPr>
          <p:spPr>
            <a:xfrm>
              <a:off x="594735" y="4589811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C1FC8B-5065-4D12-B379-8504158BF2F7}"/>
                </a:ext>
              </a:extLst>
            </p:cNvPr>
            <p:cNvSpPr/>
            <p:nvPr/>
          </p:nvSpPr>
          <p:spPr>
            <a:xfrm>
              <a:off x="776682" y="4143670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IN" sz="12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886FEE-AAAF-4A35-A811-B6F999383182}"/>
                </a:ext>
              </a:extLst>
            </p:cNvPr>
            <p:cNvCxnSpPr>
              <a:cxnSpLocks/>
              <a:stCxn id="55" idx="3"/>
              <a:endCxn id="21" idx="7"/>
            </p:cNvCxnSpPr>
            <p:nvPr/>
          </p:nvCxnSpPr>
          <p:spPr>
            <a:xfrm flipH="1">
              <a:off x="1218470" y="3873975"/>
              <a:ext cx="272507" cy="3388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375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F9266-3796-4F35-AFBB-2A7859C40B4F}"/>
              </a:ext>
            </a:extLst>
          </p:cNvPr>
          <p:cNvGrpSpPr/>
          <p:nvPr/>
        </p:nvGrpSpPr>
        <p:grpSpPr>
          <a:xfrm>
            <a:off x="899592" y="2420888"/>
            <a:ext cx="3214467" cy="3019824"/>
            <a:chOff x="561076" y="1682409"/>
            <a:chExt cx="3214467" cy="30198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47014C5-23A8-4018-87EB-C2A84F77F6B6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C4DB8CD-826B-40FA-A5E5-C77192744D34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B651340-51BC-4CE6-B8BC-0C9B884B6352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B4D1A38D-C5B5-4C8E-A7E7-0EB122993A07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4C82051A-E9D0-4960-9825-7A50065D96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43" name="Oval 42">
                        <a:extLst>
                          <a:ext uri="{FF2B5EF4-FFF2-40B4-BE49-F238E27FC236}">
                            <a16:creationId xmlns:a16="http://schemas.microsoft.com/office/drawing/2014/main" id="{DE6F7371-F767-4B4A-A2D5-C66E5A816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24B4D9A3-2E1B-4126-8FC8-7353C40AF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A21C5A86-B0F1-4988-8AF6-9469CDF7B3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9E331B06-930B-4B7F-B7FB-B5A251ADA7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A6BE047A-61D8-43B2-89C8-E76B8AC8E317}"/>
                          </a:ext>
                        </a:extLst>
                      </p:cNvPr>
                      <p:cNvCxnSpPr>
                        <a:cxnSpLocks/>
                        <a:stCxn id="43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E98C7AEE-C561-4CA7-9092-BDB49367D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C9BC2CD7-0B81-4C48-8ADB-8308D94310BD}"/>
                        </a:ext>
                      </a:extLst>
                    </p:cNvPr>
                    <p:cNvCxnSpPr>
                      <a:cxnSpLocks/>
                      <a:stCxn id="44" idx="3"/>
                      <a:endCxn id="41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00277A3-C6E2-4CEE-8793-0D07CE8AA40D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8956640-E59B-418B-8FD0-C5F0A820E84D}"/>
                      </a:ext>
                    </a:extLst>
                  </p:cNvPr>
                  <p:cNvCxnSpPr>
                    <a:cxnSpLocks/>
                    <a:stCxn id="46" idx="3"/>
                    <a:endCxn id="38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Arrow: Right 32">
                  <a:extLst>
                    <a:ext uri="{FF2B5EF4-FFF2-40B4-BE49-F238E27FC236}">
                      <a16:creationId xmlns:a16="http://schemas.microsoft.com/office/drawing/2014/main" id="{EF08E30A-39B5-475D-9562-0596B8B356BF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0FEE19F-0C28-4148-B241-B5E235858CD9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4F2D60B-ED42-4D4D-B7EE-F91DE747284A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57820B2-BA87-43C1-9C42-C16511027542}"/>
                    </a:ext>
                  </a:extLst>
                </p:cNvPr>
                <p:cNvCxnSpPr>
                  <a:cxnSpLocks/>
                  <a:stCxn id="38" idx="3"/>
                  <a:endCxn id="35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66340F9-C018-4A91-B340-A9C98DDCA2A3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5526FA-776C-4B4C-B927-481650D93FF4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CB0847-66B1-437E-8787-538D82F31E7B}"/>
                </a:ext>
              </a:extLst>
            </p:cNvPr>
            <p:cNvCxnSpPr>
              <a:cxnSpLocks/>
              <a:stCxn id="46" idx="5"/>
              <a:endCxn id="26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41669B9-81E6-4FCF-B480-DBA1F172AFCE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A51200-DC5C-4CF2-85B4-5048C290F7E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2151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ECF6D-DEA4-4627-B282-499825F5BD0B}"/>
              </a:ext>
            </a:extLst>
          </p:cNvPr>
          <p:cNvGrpSpPr/>
          <p:nvPr/>
        </p:nvGrpSpPr>
        <p:grpSpPr>
          <a:xfrm>
            <a:off x="3880726" y="2669515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83800A8-3DA9-42A5-9487-374E77CA71C5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54363-3021-4A12-974C-91EA14066E0A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0843DA5B-DDDE-4D52-B68F-3E00D14F44DA}"/>
              </a:ext>
            </a:extLst>
          </p:cNvPr>
          <p:cNvGrpSpPr/>
          <p:nvPr/>
        </p:nvGrpSpPr>
        <p:grpSpPr>
          <a:xfrm>
            <a:off x="563585" y="2281384"/>
            <a:ext cx="3214467" cy="3019824"/>
            <a:chOff x="561076" y="1682409"/>
            <a:chExt cx="3214467" cy="30198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21A10-B8BF-4047-BDC0-2C52B05431BD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D01DE2-E77D-4D80-B66F-6306B5C795F2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FE5492-5C5F-4920-A8D9-3B843F1C7FF8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A2ACDCD9-BF5A-418E-A2C9-4C8F348EBF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06BCC34-7E5C-4232-AF62-9C11C88D61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588A33E8-E73D-4B39-9C7E-7B7F34415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9743E5F-D34A-4BDE-A87C-31CBA72CA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8" name="Straight Connector 87">
                        <a:extLst>
                          <a:ext uri="{FF2B5EF4-FFF2-40B4-BE49-F238E27FC236}">
                            <a16:creationId xmlns:a16="http://schemas.microsoft.com/office/drawing/2014/main" id="{C277468F-4880-4741-BC20-8FADB7A3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95668BC-EE58-4162-865C-5E954B8DC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BD98A9A9-655F-4F85-9148-63F52F310957}"/>
                          </a:ext>
                        </a:extLst>
                      </p:cNvPr>
                      <p:cNvCxnSpPr>
                        <a:cxnSpLocks/>
                        <a:stCxn id="8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97C9E1B0-4379-458A-BA3D-57B54DE84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66C46DC-21F9-4461-990B-CF313D247DCD}"/>
                        </a:ext>
                      </a:extLst>
                    </p:cNvPr>
                    <p:cNvCxnSpPr>
                      <a:cxnSpLocks/>
                      <a:stCxn id="87" idx="3"/>
                      <a:endCxn id="80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91D62F0-2418-4831-AF94-736BAE19870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C98042F-611A-4760-AFF2-2D0610A00DFD}"/>
                      </a:ext>
                    </a:extLst>
                  </p:cNvPr>
                  <p:cNvCxnSpPr>
                    <a:cxnSpLocks/>
                    <a:stCxn id="89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7973C12-0DC4-4E82-A10B-A1E311E842F1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7CA3F8-B57E-44CF-A51C-695A61D142CC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4C1FC8B-5065-4D12-B379-8504158BF2F7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886FEE-AAAF-4A35-A811-B6F999383182}"/>
                    </a:ext>
                  </a:extLst>
                </p:cNvPr>
                <p:cNvCxnSpPr>
                  <a:cxnSpLocks/>
                  <a:stCxn id="55" idx="3"/>
                  <a:endCxn id="21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4B51E2-068E-4A45-B6FD-1FFA7C5717B8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EC26E853-96B3-42D9-9E62-6285FD076CEF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D572C3-9CCD-41AB-92CD-7D764D893F0C}"/>
                </a:ext>
              </a:extLst>
            </p:cNvPr>
            <p:cNvCxnSpPr>
              <a:cxnSpLocks/>
              <a:stCxn id="89" idx="5"/>
              <a:endCxn id="71684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95" name="Arrow: Right 71694">
              <a:extLst>
                <a:ext uri="{FF2B5EF4-FFF2-40B4-BE49-F238E27FC236}">
                  <a16:creationId xmlns:a16="http://schemas.microsoft.com/office/drawing/2014/main" id="{03225586-7FC5-45C8-80E2-0A71C7C7B1ED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96" name="TextBox 71695">
              <a:extLst>
                <a:ext uri="{FF2B5EF4-FFF2-40B4-BE49-F238E27FC236}">
                  <a16:creationId xmlns:a16="http://schemas.microsoft.com/office/drawing/2014/main" id="{875E7491-DEEC-46B8-8875-DF2702DB0E2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40A4DF-996D-46BF-AEFA-2BAD3A27DD7F}"/>
              </a:ext>
            </a:extLst>
          </p:cNvPr>
          <p:cNvGrpSpPr/>
          <p:nvPr/>
        </p:nvGrpSpPr>
        <p:grpSpPr>
          <a:xfrm>
            <a:off x="4157293" y="2073457"/>
            <a:ext cx="3214467" cy="3019824"/>
            <a:chOff x="3808105" y="699888"/>
            <a:chExt cx="3214467" cy="301982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8421A8-DCA9-4F1F-8C45-7A33D0BADC4A}"/>
                </a:ext>
              </a:extLst>
            </p:cNvPr>
            <p:cNvGrpSpPr/>
            <p:nvPr/>
          </p:nvGrpSpPr>
          <p:grpSpPr>
            <a:xfrm>
              <a:off x="3808105" y="699888"/>
              <a:ext cx="3214467" cy="3019824"/>
              <a:chOff x="561076" y="1682409"/>
              <a:chExt cx="3214467" cy="30198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D2F899D-1AB6-4E28-9BEF-1B7440919696}"/>
                  </a:ext>
                </a:extLst>
              </p:cNvPr>
              <p:cNvGrpSpPr/>
              <p:nvPr/>
            </p:nvGrpSpPr>
            <p:grpSpPr>
              <a:xfrm>
                <a:off x="561076" y="1682409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2EED62F-9849-46FC-92F2-6BFAB40A563C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873F96-A454-4880-BD21-B2EEE331B74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B06C4FDA-687B-4F88-9291-DF24F091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44ED6CA0-7560-47D6-99B0-5648235B9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6C9FF4CE-F7CE-43C6-88BA-71ED1A99D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B2F860A0-8485-4076-AEEB-3757A0818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7082298C-0D40-4B25-ABE6-A88340D27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8E861EE0-9ACE-4F91-AF1D-682B216DB735}"/>
                          </a:ext>
                        </a:extLst>
                      </p:cNvPr>
                      <p:cNvCxnSpPr>
                        <a:cxnSpLocks/>
                        <a:stCxn id="10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EAEBD41-5E24-44DB-ACC9-B9EA893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7884758-18A6-4D7C-AAFF-FF205B18E1E8}"/>
                        </a:ext>
                      </a:extLst>
                    </p:cNvPr>
                    <p:cNvCxnSpPr>
                      <a:cxnSpLocks/>
                      <a:stCxn id="107" idx="3"/>
                      <a:endCxn id="104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58747B7-8E62-4CEE-97E8-808188551270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7F4E1EE4-65B7-41DD-A8D7-2CE4CFA8392B}"/>
                      </a:ext>
                    </a:extLst>
                  </p:cNvPr>
                  <p:cNvCxnSpPr>
                    <a:cxnSpLocks/>
                    <a:stCxn id="109" idx="3"/>
                    <a:endCxn id="101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99E48E0A-C519-4F30-A1CE-BC73A10DDA13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3D0BE35-5E01-4483-8A15-E0F587E37CF6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E850AC6-F88F-477C-B7CB-6923C7E9EBDF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A33EEF6-AF6D-403D-9DD9-6D8B658F9162}"/>
                    </a:ext>
                  </a:extLst>
                </p:cNvPr>
                <p:cNvCxnSpPr>
                  <a:cxnSpLocks/>
                  <a:stCxn id="101" idx="3"/>
                  <a:endCxn id="98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AB2E7E-B433-48B0-8730-B2F55748784D}"/>
                  </a:ext>
                </a:extLst>
              </p:cNvPr>
              <p:cNvSpPr/>
              <p:nvPr/>
            </p:nvSpPr>
            <p:spPr>
              <a:xfrm>
                <a:off x="2181176" y="3126211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28472C-1FDB-4915-A5E8-437E14CB5312}"/>
                  </a:ext>
                </a:extLst>
              </p:cNvPr>
              <p:cNvCxnSpPr>
                <a:cxnSpLocks/>
                <a:stCxn id="109" idx="5"/>
                <a:endCxn id="90" idx="0"/>
              </p:cNvCxnSpPr>
              <p:nvPr/>
            </p:nvCxnSpPr>
            <p:spPr>
              <a:xfrm>
                <a:off x="2211519" y="2842578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5367FF54-ED5D-4E2F-9A39-FE597439621E}"/>
                  </a:ext>
                </a:extLst>
              </p:cNvPr>
              <p:cNvSpPr/>
              <p:nvPr/>
            </p:nvSpPr>
            <p:spPr>
              <a:xfrm rot="15919888">
                <a:off x="2337464" y="3718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E174CAE-5BDC-4C57-B35A-D40C58B13D6C}"/>
                  </a:ext>
                </a:extLst>
              </p:cNvPr>
              <p:cNvSpPr txBox="1"/>
              <p:nvPr/>
            </p:nvSpPr>
            <p:spPr>
              <a:xfrm>
                <a:off x="2051720" y="3800073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id="{353810A4-0B64-430E-872B-8228DF6B5614}"/>
                </a:ext>
              </a:extLst>
            </p:cNvPr>
            <p:cNvSpPr/>
            <p:nvPr/>
          </p:nvSpPr>
          <p:spPr>
            <a:xfrm rot="578324">
              <a:off x="4855001" y="1187529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256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ECF6D-DEA4-4627-B282-499825F5BD0B}"/>
              </a:ext>
            </a:extLst>
          </p:cNvPr>
          <p:cNvGrpSpPr/>
          <p:nvPr/>
        </p:nvGrpSpPr>
        <p:grpSpPr>
          <a:xfrm>
            <a:off x="3880726" y="2885539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83800A8-3DA9-42A5-9487-374E77CA71C5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54363-3021-4A12-974C-91EA14066E0A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0843DA5B-DDDE-4D52-B68F-3E00D14F44DA}"/>
              </a:ext>
            </a:extLst>
          </p:cNvPr>
          <p:cNvGrpSpPr/>
          <p:nvPr/>
        </p:nvGrpSpPr>
        <p:grpSpPr>
          <a:xfrm>
            <a:off x="563585" y="2497408"/>
            <a:ext cx="3214467" cy="3019824"/>
            <a:chOff x="561076" y="1682409"/>
            <a:chExt cx="3214467" cy="30198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21A10-B8BF-4047-BDC0-2C52B05431BD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D01DE2-E77D-4D80-B66F-6306B5C795F2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FE5492-5C5F-4920-A8D9-3B843F1C7FF8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A2ACDCD9-BF5A-418E-A2C9-4C8F348EBF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06BCC34-7E5C-4232-AF62-9C11C88D61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588A33E8-E73D-4B39-9C7E-7B7F34415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9743E5F-D34A-4BDE-A87C-31CBA72CA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8" name="Straight Connector 87">
                        <a:extLst>
                          <a:ext uri="{FF2B5EF4-FFF2-40B4-BE49-F238E27FC236}">
                            <a16:creationId xmlns:a16="http://schemas.microsoft.com/office/drawing/2014/main" id="{C277468F-4880-4741-BC20-8FADB7A3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95668BC-EE58-4162-865C-5E954B8DC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BD98A9A9-655F-4F85-9148-63F52F310957}"/>
                          </a:ext>
                        </a:extLst>
                      </p:cNvPr>
                      <p:cNvCxnSpPr>
                        <a:cxnSpLocks/>
                        <a:stCxn id="8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97C9E1B0-4379-458A-BA3D-57B54DE84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66C46DC-21F9-4461-990B-CF313D247DCD}"/>
                        </a:ext>
                      </a:extLst>
                    </p:cNvPr>
                    <p:cNvCxnSpPr>
                      <a:cxnSpLocks/>
                      <a:stCxn id="87" idx="3"/>
                      <a:endCxn id="80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91D62F0-2418-4831-AF94-736BAE19870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C98042F-611A-4760-AFF2-2D0610A00DFD}"/>
                      </a:ext>
                    </a:extLst>
                  </p:cNvPr>
                  <p:cNvCxnSpPr>
                    <a:cxnSpLocks/>
                    <a:stCxn id="89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7973C12-0DC4-4E82-A10B-A1E311E842F1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7CA3F8-B57E-44CF-A51C-695A61D142CC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4C1FC8B-5065-4D12-B379-8504158BF2F7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886FEE-AAAF-4A35-A811-B6F999383182}"/>
                    </a:ext>
                  </a:extLst>
                </p:cNvPr>
                <p:cNvCxnSpPr>
                  <a:cxnSpLocks/>
                  <a:stCxn id="55" idx="3"/>
                  <a:endCxn id="21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4B51E2-068E-4A45-B6FD-1FFA7C5717B8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EC26E853-96B3-42D9-9E62-6285FD076CEF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D572C3-9CCD-41AB-92CD-7D764D893F0C}"/>
                </a:ext>
              </a:extLst>
            </p:cNvPr>
            <p:cNvCxnSpPr>
              <a:cxnSpLocks/>
              <a:stCxn id="89" idx="5"/>
              <a:endCxn id="71684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95" name="Arrow: Right 71694">
              <a:extLst>
                <a:ext uri="{FF2B5EF4-FFF2-40B4-BE49-F238E27FC236}">
                  <a16:creationId xmlns:a16="http://schemas.microsoft.com/office/drawing/2014/main" id="{03225586-7FC5-45C8-80E2-0A71C7C7B1ED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96" name="TextBox 71695">
              <a:extLst>
                <a:ext uri="{FF2B5EF4-FFF2-40B4-BE49-F238E27FC236}">
                  <a16:creationId xmlns:a16="http://schemas.microsoft.com/office/drawing/2014/main" id="{875E7491-DEEC-46B8-8875-DF2702DB0E2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40A4DF-996D-46BF-AEFA-2BAD3A27DD7F}"/>
              </a:ext>
            </a:extLst>
          </p:cNvPr>
          <p:cNvGrpSpPr/>
          <p:nvPr/>
        </p:nvGrpSpPr>
        <p:grpSpPr>
          <a:xfrm>
            <a:off x="4157293" y="2289481"/>
            <a:ext cx="3214467" cy="3019824"/>
            <a:chOff x="3808105" y="699888"/>
            <a:chExt cx="3214467" cy="301982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8421A8-DCA9-4F1F-8C45-7A33D0BADC4A}"/>
                </a:ext>
              </a:extLst>
            </p:cNvPr>
            <p:cNvGrpSpPr/>
            <p:nvPr/>
          </p:nvGrpSpPr>
          <p:grpSpPr>
            <a:xfrm>
              <a:off x="3808105" y="699888"/>
              <a:ext cx="3214467" cy="3019824"/>
              <a:chOff x="561076" y="1682409"/>
              <a:chExt cx="3214467" cy="30198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D2F899D-1AB6-4E28-9BEF-1B7440919696}"/>
                  </a:ext>
                </a:extLst>
              </p:cNvPr>
              <p:cNvGrpSpPr/>
              <p:nvPr/>
            </p:nvGrpSpPr>
            <p:grpSpPr>
              <a:xfrm>
                <a:off x="561076" y="1682409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2EED62F-9849-46FC-92F2-6BFAB40A563C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873F96-A454-4880-BD21-B2EEE331B74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B06C4FDA-687B-4F88-9291-DF24F091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44ED6CA0-7560-47D6-99B0-5648235B9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6C9FF4CE-F7CE-43C6-88BA-71ED1A99D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B2F860A0-8485-4076-AEEB-3757A0818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7082298C-0D40-4B25-ABE6-A88340D27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8E861EE0-9ACE-4F91-AF1D-682B216DB735}"/>
                          </a:ext>
                        </a:extLst>
                      </p:cNvPr>
                      <p:cNvCxnSpPr>
                        <a:cxnSpLocks/>
                        <a:stCxn id="10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EAEBD41-5E24-44DB-ACC9-B9EA893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7884758-18A6-4D7C-AAFF-FF205B18E1E8}"/>
                        </a:ext>
                      </a:extLst>
                    </p:cNvPr>
                    <p:cNvCxnSpPr>
                      <a:cxnSpLocks/>
                      <a:stCxn id="107" idx="3"/>
                      <a:endCxn id="104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58747B7-8E62-4CEE-97E8-808188551270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7F4E1EE4-65B7-41DD-A8D7-2CE4CFA8392B}"/>
                      </a:ext>
                    </a:extLst>
                  </p:cNvPr>
                  <p:cNvCxnSpPr>
                    <a:cxnSpLocks/>
                    <a:stCxn id="109" idx="3"/>
                    <a:endCxn id="101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99E48E0A-C519-4F30-A1CE-BC73A10DDA13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3D0BE35-5E01-4483-8A15-E0F587E37CF6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E850AC6-F88F-477C-B7CB-6923C7E9EBDF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A33EEF6-AF6D-403D-9DD9-6D8B658F9162}"/>
                    </a:ext>
                  </a:extLst>
                </p:cNvPr>
                <p:cNvCxnSpPr>
                  <a:cxnSpLocks/>
                  <a:stCxn id="101" idx="3"/>
                  <a:endCxn id="98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AB2E7E-B433-48B0-8730-B2F55748784D}"/>
                  </a:ext>
                </a:extLst>
              </p:cNvPr>
              <p:cNvSpPr/>
              <p:nvPr/>
            </p:nvSpPr>
            <p:spPr>
              <a:xfrm>
                <a:off x="2181176" y="3126211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28472C-1FDB-4915-A5E8-437E14CB5312}"/>
                  </a:ext>
                </a:extLst>
              </p:cNvPr>
              <p:cNvCxnSpPr>
                <a:cxnSpLocks/>
                <a:stCxn id="109" idx="5"/>
                <a:endCxn id="90" idx="0"/>
              </p:cNvCxnSpPr>
              <p:nvPr/>
            </p:nvCxnSpPr>
            <p:spPr>
              <a:xfrm>
                <a:off x="2211519" y="2842578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5367FF54-ED5D-4E2F-9A39-FE597439621E}"/>
                  </a:ext>
                </a:extLst>
              </p:cNvPr>
              <p:cNvSpPr/>
              <p:nvPr/>
            </p:nvSpPr>
            <p:spPr>
              <a:xfrm rot="15919888">
                <a:off x="2337464" y="3718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E174CAE-5BDC-4C57-B35A-D40C58B13D6C}"/>
                  </a:ext>
                </a:extLst>
              </p:cNvPr>
              <p:cNvSpPr txBox="1"/>
              <p:nvPr/>
            </p:nvSpPr>
            <p:spPr>
              <a:xfrm>
                <a:off x="2051720" y="3800073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id="{353810A4-0B64-430E-872B-8228DF6B5614}"/>
                </a:ext>
              </a:extLst>
            </p:cNvPr>
            <p:cNvSpPr/>
            <p:nvPr/>
          </p:nvSpPr>
          <p:spPr>
            <a:xfrm rot="578324">
              <a:off x="4855001" y="1187529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672C4B8-E759-47DB-A3B3-741806E11136}"/>
              </a:ext>
            </a:extLst>
          </p:cNvPr>
          <p:cNvGrpSpPr/>
          <p:nvPr/>
        </p:nvGrpSpPr>
        <p:grpSpPr>
          <a:xfrm rot="6464504">
            <a:off x="7191097" y="3920648"/>
            <a:ext cx="1053105" cy="569741"/>
            <a:chOff x="3195976" y="2927428"/>
            <a:chExt cx="1041202" cy="569741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ED462C6D-39A4-4B72-A900-11DAAFC5338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2FB8C-D7A3-42F8-9FD6-463089D45C4D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50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194" y="98072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RB-</a:t>
                </a:r>
                <a:r>
                  <a:rPr lang="en-US" sz="1400" b="0" i="0" cap="small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Delete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(T, z)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left[z] = nil[T] or right[z] = nil[T 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then y ← z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else y ← TREE-SUCCESSOR(z)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left[y]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nil[T 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then x ← left[y]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else x ← right[y]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p[x] ← p[y]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p[y] = nil[T 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then root[T ] ← x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else if y = left[p[y]]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then left[p[y]] ← x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else right[p[y]] ← x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z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then key[z] ← key[y]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copy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satellite data into z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color[y] = BLACK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then RB-</a:t>
                </a:r>
                <a:r>
                  <a:rPr lang="en-US" sz="1400" b="0" i="0" cap="small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Delete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1400" b="0" i="0" cap="small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Fixup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(T, x)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y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94" y="980728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254" t="-444" b="-207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984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ECF6D-DEA4-4627-B282-499825F5BD0B}"/>
              </a:ext>
            </a:extLst>
          </p:cNvPr>
          <p:cNvGrpSpPr/>
          <p:nvPr/>
        </p:nvGrpSpPr>
        <p:grpSpPr>
          <a:xfrm>
            <a:off x="3880726" y="2436744"/>
            <a:ext cx="1059114" cy="470428"/>
            <a:chOff x="3195977" y="3015145"/>
            <a:chExt cx="898988" cy="39293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83800A8-3DA9-42A5-9487-374E77CA71C5}"/>
                </a:ext>
              </a:extLst>
            </p:cNvPr>
            <p:cNvSpPr/>
            <p:nvPr/>
          </p:nvSpPr>
          <p:spPr>
            <a:xfrm>
              <a:off x="3195977" y="3151199"/>
              <a:ext cx="898988" cy="25688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D54363-3021-4A12-974C-91EA14066E0A}"/>
                </a:ext>
              </a:extLst>
            </p:cNvPr>
            <p:cNvSpPr txBox="1"/>
            <p:nvPr/>
          </p:nvSpPr>
          <p:spPr>
            <a:xfrm>
              <a:off x="3301668" y="3015145"/>
              <a:ext cx="613467" cy="23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Case 3</a:t>
              </a:r>
              <a:endParaRPr lang="en-IN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1697" name="Group 71696">
            <a:extLst>
              <a:ext uri="{FF2B5EF4-FFF2-40B4-BE49-F238E27FC236}">
                <a16:creationId xmlns:a16="http://schemas.microsoft.com/office/drawing/2014/main" id="{0843DA5B-DDDE-4D52-B68F-3E00D14F44DA}"/>
              </a:ext>
            </a:extLst>
          </p:cNvPr>
          <p:cNvGrpSpPr/>
          <p:nvPr/>
        </p:nvGrpSpPr>
        <p:grpSpPr>
          <a:xfrm>
            <a:off x="563585" y="2048613"/>
            <a:ext cx="3214467" cy="3019824"/>
            <a:chOff x="561076" y="1682409"/>
            <a:chExt cx="3214467" cy="30198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F21A10-B8BF-4047-BDC0-2C52B05431BD}"/>
                </a:ext>
              </a:extLst>
            </p:cNvPr>
            <p:cNvGrpSpPr/>
            <p:nvPr/>
          </p:nvGrpSpPr>
          <p:grpSpPr>
            <a:xfrm>
              <a:off x="561076" y="1682409"/>
              <a:ext cx="3214467" cy="3019824"/>
              <a:chOff x="581636" y="2039066"/>
              <a:chExt cx="3214467" cy="301982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D01DE2-E77D-4D80-B66F-6306B5C795F2}"/>
                  </a:ext>
                </a:extLst>
              </p:cNvPr>
              <p:cNvGrpSpPr/>
              <p:nvPr/>
            </p:nvGrpSpPr>
            <p:grpSpPr>
              <a:xfrm>
                <a:off x="581636" y="2039066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D0FE5492-5C5F-4920-A8D9-3B843F1C7FF8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A2ACDCD9-BF5A-418E-A2C9-4C8F348EBF70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06BCC34-7E5C-4232-AF62-9C11C88D61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588A33E8-E73D-4B39-9C7E-7B7F34415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A9743E5F-D34A-4BDE-A87C-31CBA72CA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88" name="Straight Connector 87">
                        <a:extLst>
                          <a:ext uri="{FF2B5EF4-FFF2-40B4-BE49-F238E27FC236}">
                            <a16:creationId xmlns:a16="http://schemas.microsoft.com/office/drawing/2014/main" id="{C277468F-4880-4741-BC20-8FADB7A338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95668BC-EE58-4162-865C-5E954B8DC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BD98A9A9-655F-4F85-9148-63F52F310957}"/>
                          </a:ext>
                        </a:extLst>
                      </p:cNvPr>
                      <p:cNvCxnSpPr>
                        <a:cxnSpLocks/>
                        <a:stCxn id="8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97C9E1B0-4379-458A-BA3D-57B54DE84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566C46DC-21F9-4461-990B-CF313D247DCD}"/>
                        </a:ext>
                      </a:extLst>
                    </p:cNvPr>
                    <p:cNvCxnSpPr>
                      <a:cxnSpLocks/>
                      <a:stCxn id="87" idx="3"/>
                      <a:endCxn id="80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791D62F0-2418-4831-AF94-736BAE19870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C98042F-611A-4760-AFF2-2D0610A00DFD}"/>
                      </a:ext>
                    </a:extLst>
                  </p:cNvPr>
                  <p:cNvCxnSpPr>
                    <a:cxnSpLocks/>
                    <a:stCxn id="89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7973C12-0DC4-4E82-A10B-A1E311E842F1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7CA3F8-B57E-44CF-A51C-695A61D142CC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4C1FC8B-5065-4D12-B379-8504158BF2F7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5886FEE-AAAF-4A35-A811-B6F999383182}"/>
                    </a:ext>
                  </a:extLst>
                </p:cNvPr>
                <p:cNvCxnSpPr>
                  <a:cxnSpLocks/>
                  <a:stCxn id="55" idx="3"/>
                  <a:endCxn id="21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A4B51E2-068E-4A45-B6FD-1FFA7C5717B8}"/>
                  </a:ext>
                </a:extLst>
              </p:cNvPr>
              <p:cNvSpPr/>
              <p:nvPr/>
            </p:nvSpPr>
            <p:spPr>
              <a:xfrm rot="2309765">
                <a:off x="636617" y="3110369"/>
                <a:ext cx="962224" cy="1740812"/>
              </a:xfrm>
              <a:prstGeom prst="ellipse">
                <a:avLst/>
              </a:prstGeom>
              <a:solidFill>
                <a:schemeClr val="accent1">
                  <a:alpha val="2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1684" name="Oval 71683">
              <a:extLst>
                <a:ext uri="{FF2B5EF4-FFF2-40B4-BE49-F238E27FC236}">
                  <a16:creationId xmlns:a16="http://schemas.microsoft.com/office/drawing/2014/main" id="{EC26E853-96B3-42D9-9E62-6285FD076CEF}"/>
                </a:ext>
              </a:extLst>
            </p:cNvPr>
            <p:cNvSpPr/>
            <p:nvPr/>
          </p:nvSpPr>
          <p:spPr>
            <a:xfrm>
              <a:off x="2181176" y="3126211"/>
              <a:ext cx="517587" cy="472236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NIL</a:t>
              </a:r>
              <a:endParaRPr lang="en-IN" sz="800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D572C3-9CCD-41AB-92CD-7D764D893F0C}"/>
                </a:ext>
              </a:extLst>
            </p:cNvPr>
            <p:cNvCxnSpPr>
              <a:cxnSpLocks/>
              <a:stCxn id="89" idx="5"/>
              <a:endCxn id="71684" idx="0"/>
            </p:cNvCxnSpPr>
            <p:nvPr/>
          </p:nvCxnSpPr>
          <p:spPr>
            <a:xfrm>
              <a:off x="2211519" y="2842578"/>
              <a:ext cx="228451" cy="2836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95" name="Arrow: Right 71694">
              <a:extLst>
                <a:ext uri="{FF2B5EF4-FFF2-40B4-BE49-F238E27FC236}">
                  <a16:creationId xmlns:a16="http://schemas.microsoft.com/office/drawing/2014/main" id="{03225586-7FC5-45C8-80E2-0A71C7C7B1ED}"/>
                </a:ext>
              </a:extLst>
            </p:cNvPr>
            <p:cNvSpPr/>
            <p:nvPr/>
          </p:nvSpPr>
          <p:spPr>
            <a:xfrm rot="15919888">
              <a:off x="2337464" y="3718209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696" name="TextBox 71695">
              <a:extLst>
                <a:ext uri="{FF2B5EF4-FFF2-40B4-BE49-F238E27FC236}">
                  <a16:creationId xmlns:a16="http://schemas.microsoft.com/office/drawing/2014/main" id="{875E7491-DEEC-46B8-8875-DF2702DB0E2D}"/>
                </a:ext>
              </a:extLst>
            </p:cNvPr>
            <p:cNvSpPr txBox="1"/>
            <p:nvPr/>
          </p:nvSpPr>
          <p:spPr>
            <a:xfrm>
              <a:off x="2051720" y="3800073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40A4DF-996D-46BF-AEFA-2BAD3A27DD7F}"/>
              </a:ext>
            </a:extLst>
          </p:cNvPr>
          <p:cNvGrpSpPr/>
          <p:nvPr/>
        </p:nvGrpSpPr>
        <p:grpSpPr>
          <a:xfrm>
            <a:off x="4157293" y="1840686"/>
            <a:ext cx="3214467" cy="3019824"/>
            <a:chOff x="3808105" y="699888"/>
            <a:chExt cx="3214467" cy="301982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F8421A8-DCA9-4F1F-8C45-7A33D0BADC4A}"/>
                </a:ext>
              </a:extLst>
            </p:cNvPr>
            <p:cNvGrpSpPr/>
            <p:nvPr/>
          </p:nvGrpSpPr>
          <p:grpSpPr>
            <a:xfrm>
              <a:off x="3808105" y="699888"/>
              <a:ext cx="3214467" cy="3019824"/>
              <a:chOff x="561076" y="1682409"/>
              <a:chExt cx="3214467" cy="301982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D2F899D-1AB6-4E28-9BEF-1B7440919696}"/>
                  </a:ext>
                </a:extLst>
              </p:cNvPr>
              <p:cNvGrpSpPr/>
              <p:nvPr/>
            </p:nvGrpSpPr>
            <p:grpSpPr>
              <a:xfrm>
                <a:off x="561076" y="1682409"/>
                <a:ext cx="3214467" cy="3019824"/>
                <a:chOff x="581636" y="2039066"/>
                <a:chExt cx="3214467" cy="301982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2EED62F-9849-46FC-92F2-6BFAB40A563C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873F96-A454-4880-BD21-B2EEE331B743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B06C4FDA-687B-4F88-9291-DF24F091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106" name="Oval 105">
                        <a:extLst>
                          <a:ext uri="{FF2B5EF4-FFF2-40B4-BE49-F238E27FC236}">
                            <a16:creationId xmlns:a16="http://schemas.microsoft.com/office/drawing/2014/main" id="{44ED6CA0-7560-47D6-99B0-5648235B9E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107" name="Oval 106">
                        <a:extLst>
                          <a:ext uri="{FF2B5EF4-FFF2-40B4-BE49-F238E27FC236}">
                            <a16:creationId xmlns:a16="http://schemas.microsoft.com/office/drawing/2014/main" id="{6C9FF4CE-F7CE-43C6-88BA-71ED1A99D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B2F860A0-8485-4076-AEEB-3757A08188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7082298C-0D40-4B25-ABE6-A88340D27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30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8E861EE0-9ACE-4F91-AF1D-682B216DB735}"/>
                          </a:ext>
                        </a:extLst>
                      </p:cNvPr>
                      <p:cNvCxnSpPr>
                        <a:cxnSpLocks/>
                        <a:stCxn id="106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1EAEBD41-5E24-44DB-ACC9-B9EA893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57884758-18A6-4D7C-AAFF-FF205B18E1E8}"/>
                        </a:ext>
                      </a:extLst>
                    </p:cNvPr>
                    <p:cNvCxnSpPr>
                      <a:cxnSpLocks/>
                      <a:stCxn id="107" idx="3"/>
                      <a:endCxn id="104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A58747B7-8E62-4CEE-97E8-808188551270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7F4E1EE4-65B7-41DD-A8D7-2CE4CFA8392B}"/>
                      </a:ext>
                    </a:extLst>
                  </p:cNvPr>
                  <p:cNvCxnSpPr>
                    <a:cxnSpLocks/>
                    <a:stCxn id="109" idx="3"/>
                    <a:endCxn id="101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99E48E0A-C519-4F30-A1CE-BC73A10DDA13}"/>
                    </a:ext>
                  </a:extLst>
                </p:cNvPr>
                <p:cNvSpPr/>
                <p:nvPr/>
              </p:nvSpPr>
              <p:spPr>
                <a:xfrm rot="15919888">
                  <a:off x="880479" y="470002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3D0BE35-5E01-4483-8A15-E0F587E37CF6}"/>
                    </a:ext>
                  </a:extLst>
                </p:cNvPr>
                <p:cNvSpPr txBox="1"/>
                <p:nvPr/>
              </p:nvSpPr>
              <p:spPr>
                <a:xfrm>
                  <a:off x="594735" y="4781891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E850AC6-F88F-477C-B7CB-6923C7E9EBDF}"/>
                    </a:ext>
                  </a:extLst>
                </p:cNvPr>
                <p:cNvSpPr/>
                <p:nvPr/>
              </p:nvSpPr>
              <p:spPr>
                <a:xfrm>
                  <a:off x="581636" y="4149474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A33EEF6-AF6D-403D-9DD9-6D8B658F9162}"/>
                    </a:ext>
                  </a:extLst>
                </p:cNvPr>
                <p:cNvCxnSpPr>
                  <a:cxnSpLocks/>
                  <a:stCxn id="101" idx="3"/>
                  <a:endCxn id="98" idx="7"/>
                </p:cNvCxnSpPr>
                <p:nvPr/>
              </p:nvCxnSpPr>
              <p:spPr>
                <a:xfrm flipH="1">
                  <a:off x="1023424" y="3875894"/>
                  <a:ext cx="177559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2AB2E7E-B433-48B0-8730-B2F55748784D}"/>
                  </a:ext>
                </a:extLst>
              </p:cNvPr>
              <p:cNvSpPr/>
              <p:nvPr/>
            </p:nvSpPr>
            <p:spPr>
              <a:xfrm>
                <a:off x="2181176" y="3126211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NIL</a:t>
                </a:r>
                <a:endParaRPr lang="en-IN" sz="8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28472C-1FDB-4915-A5E8-437E14CB5312}"/>
                  </a:ext>
                </a:extLst>
              </p:cNvPr>
              <p:cNvCxnSpPr>
                <a:cxnSpLocks/>
                <a:stCxn id="109" idx="5"/>
                <a:endCxn id="90" idx="0"/>
              </p:cNvCxnSpPr>
              <p:nvPr/>
            </p:nvCxnSpPr>
            <p:spPr>
              <a:xfrm>
                <a:off x="2211519" y="2842578"/>
                <a:ext cx="228451" cy="2836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5367FF54-ED5D-4E2F-9A39-FE597439621E}"/>
                  </a:ext>
                </a:extLst>
              </p:cNvPr>
              <p:cNvSpPr/>
              <p:nvPr/>
            </p:nvSpPr>
            <p:spPr>
              <a:xfrm rot="15919888">
                <a:off x="2337464" y="3718209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E174CAE-5BDC-4C57-B35A-D40C58B13D6C}"/>
                  </a:ext>
                </a:extLst>
              </p:cNvPr>
              <p:cNvSpPr txBox="1"/>
              <p:nvPr/>
            </p:nvSpPr>
            <p:spPr>
              <a:xfrm>
                <a:off x="2051720" y="3800073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83" name="Arrow: Curved Down 82">
              <a:extLst>
                <a:ext uri="{FF2B5EF4-FFF2-40B4-BE49-F238E27FC236}">
                  <a16:creationId xmlns:a16="http://schemas.microsoft.com/office/drawing/2014/main" id="{353810A4-0B64-430E-872B-8228DF6B5614}"/>
                </a:ext>
              </a:extLst>
            </p:cNvPr>
            <p:cNvSpPr/>
            <p:nvPr/>
          </p:nvSpPr>
          <p:spPr>
            <a:xfrm rot="578324">
              <a:off x="4855001" y="1187529"/>
              <a:ext cx="1014284" cy="396792"/>
            </a:xfrm>
            <a:prstGeom prst="curvedDownArrow">
              <a:avLst>
                <a:gd name="adj1" fmla="val 22130"/>
                <a:gd name="adj2" fmla="val 66914"/>
                <a:gd name="adj3" fmla="val 25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RR</a:t>
              </a:r>
              <a:endParaRPr lang="en-IN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672C4B8-E759-47DB-A3B3-741806E11136}"/>
              </a:ext>
            </a:extLst>
          </p:cNvPr>
          <p:cNvGrpSpPr/>
          <p:nvPr/>
        </p:nvGrpSpPr>
        <p:grpSpPr>
          <a:xfrm rot="6464504">
            <a:off x="7191097" y="3471853"/>
            <a:ext cx="1053105" cy="569741"/>
            <a:chOff x="3195976" y="2927428"/>
            <a:chExt cx="1041202" cy="569741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ED462C6D-39A4-4B72-A900-11DAAFC5338E}"/>
                </a:ext>
              </a:extLst>
            </p:cNvPr>
            <p:cNvSpPr/>
            <p:nvPr/>
          </p:nvSpPr>
          <p:spPr>
            <a:xfrm rot="2103">
              <a:off x="3195976" y="3151199"/>
              <a:ext cx="1041202" cy="345970"/>
            </a:xfrm>
            <a:prstGeom prst="rightArrow">
              <a:avLst/>
            </a:prstGeom>
            <a:solidFill>
              <a:srgbClr val="92D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</a:rPr>
                <a:t>Fixup Apply</a:t>
              </a:r>
              <a:endParaRPr lang="en-IN" sz="1100" dirty="0">
                <a:solidFill>
                  <a:srgbClr val="00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22FB8C-D7A3-42F8-9FD6-463089D45C4D}"/>
                </a:ext>
              </a:extLst>
            </p:cNvPr>
            <p:cNvSpPr txBox="1"/>
            <p:nvPr/>
          </p:nvSpPr>
          <p:spPr>
            <a:xfrm>
              <a:off x="3343052" y="2927428"/>
              <a:ext cx="84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After RR</a:t>
              </a:r>
              <a:endParaRPr lang="en-IN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5131465" y="4212663"/>
            <a:ext cx="2736701" cy="2312681"/>
            <a:chOff x="1038842" y="1682409"/>
            <a:chExt cx="2736701" cy="231268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038842" y="1682409"/>
              <a:ext cx="2736701" cy="2312681"/>
              <a:chOff x="1059402" y="2039066"/>
              <a:chExt cx="2736701" cy="231268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15919888">
                <a:off x="1236404" y="4078792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1059402" y="400774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7455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96" y="1016044"/>
            <a:ext cx="7457693" cy="455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After the Insertion the tree finally looks as shown above.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we perform Deletion on RB Tree.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2549550" y="2132856"/>
            <a:ext cx="2670919" cy="1934934"/>
            <a:chOff x="1104624" y="1682409"/>
            <a:chExt cx="2670919" cy="193493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3E0376B-AF61-4937-8E58-9327799B13E8}"/>
                </a:ext>
              </a:extLst>
            </p:cNvPr>
            <p:cNvGrpSpPr/>
            <p:nvPr/>
          </p:nvGrpSpPr>
          <p:grpSpPr>
            <a:xfrm>
              <a:off x="1104624" y="1682409"/>
              <a:ext cx="2670919" cy="1928636"/>
              <a:chOff x="566462" y="2303556"/>
              <a:chExt cx="2670919" cy="192863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E17FCDA-2F24-4018-803F-BDE26831B422}"/>
                  </a:ext>
                </a:extLst>
              </p:cNvPr>
              <p:cNvGrpSpPr/>
              <p:nvPr/>
            </p:nvGrpSpPr>
            <p:grpSpPr>
              <a:xfrm>
                <a:off x="1231569" y="2303556"/>
                <a:ext cx="2005812" cy="1928636"/>
                <a:chOff x="1019388" y="1988840"/>
                <a:chExt cx="2005812" cy="1928636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BC3F9F9-4144-4FDD-9A0B-5FF55FB26D68}"/>
                    </a:ext>
                  </a:extLst>
                </p:cNvPr>
                <p:cNvGrpSpPr/>
                <p:nvPr/>
              </p:nvGrpSpPr>
              <p:grpSpPr>
                <a:xfrm>
                  <a:off x="1019388" y="1988840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82FF1E-3633-4EBD-ADFB-83F87C764447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44DD3B75-115C-4168-BA19-AEAC05E9C87F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92962BF-C27E-4FB3-8BAE-244FB2E03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90FBA0F-9953-4B7D-99FA-F79AACF2C813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B79C9402-273D-42D6-AECA-D5257057F044}"/>
                      </a:ext>
                    </a:extLst>
                  </p:cNvPr>
                  <p:cNvCxnSpPr>
                    <a:cxnSpLocks/>
                    <a:stCxn id="127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47780EC-5906-41F4-9316-D613C4F1A058}"/>
                    </a:ext>
                  </a:extLst>
                </p:cNvPr>
                <p:cNvSpPr/>
                <p:nvPr/>
              </p:nvSpPr>
              <p:spPr>
                <a:xfrm>
                  <a:off x="2095940" y="3445240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45</a:t>
                  </a:r>
                  <a:endParaRPr lang="en-IN" sz="1200" dirty="0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5FE35E0-E62B-4953-B7B7-2FAC0C32E86D}"/>
                    </a:ext>
                  </a:extLst>
                </p:cNvPr>
                <p:cNvCxnSpPr>
                  <a:cxnSpLocks/>
                  <a:stCxn id="128" idx="3"/>
                  <a:endCxn id="125" idx="0"/>
                </p:cNvCxnSpPr>
                <p:nvPr/>
              </p:nvCxnSpPr>
              <p:spPr>
                <a:xfrm flipH="1">
                  <a:off x="2354734" y="3186633"/>
                  <a:ext cx="228678" cy="25860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112E92E-21E2-43CA-9968-FBCE0EFD0361}"/>
                  </a:ext>
                </a:extLst>
              </p:cNvPr>
              <p:cNvSpPr/>
              <p:nvPr/>
            </p:nvSpPr>
            <p:spPr>
              <a:xfrm>
                <a:off x="566462" y="3737305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A253BA6-E759-4CE5-93BF-322EEC0B4CAC}"/>
                  </a:ext>
                </a:extLst>
              </p:cNvPr>
              <p:cNvCxnSpPr>
                <a:cxnSpLocks/>
                <a:stCxn id="130" idx="3"/>
                <a:endCxn id="122" idx="7"/>
              </p:cNvCxnSpPr>
              <p:nvPr/>
            </p:nvCxnSpPr>
            <p:spPr>
              <a:xfrm flipH="1">
                <a:off x="1008250" y="3463725"/>
                <a:ext cx="299118" cy="34273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067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749350" y="2044913"/>
            <a:ext cx="2670919" cy="2094885"/>
            <a:chOff x="1104624" y="1522458"/>
            <a:chExt cx="2670919" cy="209488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088587"/>
              <a:chOff x="1125184" y="1879115"/>
              <a:chExt cx="2670919" cy="208858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2244499" y="2152381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734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749350" y="2044913"/>
            <a:ext cx="2670919" cy="2094885"/>
            <a:chOff x="1104624" y="1522458"/>
            <a:chExt cx="2670919" cy="209488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088587"/>
              <a:chOff x="1125184" y="1879115"/>
              <a:chExt cx="2670919" cy="208858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2244499" y="2152381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DCF19D-81F8-4B4A-8B83-5266C76994B8}"/>
              </a:ext>
            </a:extLst>
          </p:cNvPr>
          <p:cNvGrpSpPr/>
          <p:nvPr/>
        </p:nvGrpSpPr>
        <p:grpSpPr>
          <a:xfrm>
            <a:off x="3516244" y="2383035"/>
            <a:ext cx="1163027" cy="616491"/>
            <a:chOff x="4056018" y="4223261"/>
            <a:chExt cx="1163027" cy="315110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B75E34A-38E2-445B-BD7B-A9BDFBBF6D91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1EEBA0-DC0B-4A7F-B1FC-DBDC97FCF8B3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104E2A2-DCFF-4B77-A881-5760C23DDFFE}"/>
              </a:ext>
            </a:extLst>
          </p:cNvPr>
          <p:cNvSpPr/>
          <p:nvPr/>
        </p:nvSpPr>
        <p:spPr>
          <a:xfrm rot="13769229">
            <a:off x="6885345" y="4006550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E74F5D-2CF4-4E97-97F0-4A48E40476A0}"/>
              </a:ext>
            </a:extLst>
          </p:cNvPr>
          <p:cNvGrpSpPr/>
          <p:nvPr/>
        </p:nvGrpSpPr>
        <p:grpSpPr>
          <a:xfrm>
            <a:off x="4688398" y="1914511"/>
            <a:ext cx="2670919" cy="2388806"/>
            <a:chOff x="4688398" y="1914511"/>
            <a:chExt cx="2670919" cy="23888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5CF3DF-88FC-4D77-8E0B-7D7D3222CC1B}"/>
                </a:ext>
              </a:extLst>
            </p:cNvPr>
            <p:cNvGrpSpPr/>
            <p:nvPr/>
          </p:nvGrpSpPr>
          <p:grpSpPr>
            <a:xfrm>
              <a:off x="4688398" y="1914511"/>
              <a:ext cx="2670919" cy="2388806"/>
              <a:chOff x="1104624" y="1522458"/>
              <a:chExt cx="2670919" cy="23888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35A16BE-AC1A-4728-AF28-42C073F085BA}"/>
                  </a:ext>
                </a:extLst>
              </p:cNvPr>
              <p:cNvGrpSpPr/>
              <p:nvPr/>
            </p:nvGrpSpPr>
            <p:grpSpPr>
              <a:xfrm>
                <a:off x="1104624" y="1522458"/>
                <a:ext cx="2670919" cy="2388806"/>
                <a:chOff x="1125184" y="1879115"/>
                <a:chExt cx="2670919" cy="238880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A9B060B-A385-4086-8A2C-52D48475D63A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28636"/>
                  <a:chOff x="566462" y="2303556"/>
                  <a:chExt cx="2670919" cy="1928636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F817D1D7-C576-460B-9C98-9080FF95BF0F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928636"/>
                    <a:chOff x="1019388" y="1988840"/>
                    <a:chExt cx="2005812" cy="1928636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B55CA311-8731-4A0E-9E92-FCD6AF6C46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388" y="1988840"/>
                      <a:ext cx="2005812" cy="1266950"/>
                      <a:chOff x="4767472" y="3573016"/>
                      <a:chExt cx="2005812" cy="1266950"/>
                    </a:xfrm>
                  </p:grpSpPr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A8B81D3D-955C-41FE-993F-F2641A69C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5487" y="3573016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40</a:t>
                        </a:r>
                        <a:endParaRPr lang="en-IN" sz="1200" dirty="0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A62F7CEB-2DA6-4642-B146-A558608134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5697" y="436773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50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E5053B11-60A4-413C-8225-1CBE89481D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91658" y="3987207"/>
                        <a:ext cx="423771" cy="418308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60A1B580-2C8C-47F0-8CCE-3027A9974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472" y="4330106"/>
                        <a:ext cx="517587" cy="47223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20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DCE299CA-7D37-4940-BE6F-34015FAF9178}"/>
                          </a:ext>
                        </a:extLst>
                      </p:cNvPr>
                      <p:cNvCxnSpPr>
                        <a:cxnSpLocks/>
                        <a:stCxn id="38" idx="3"/>
                      </p:cNvCxnSpPr>
                      <p:nvPr/>
                    </p:nvCxnSpPr>
                    <p:spPr>
                      <a:xfrm flipH="1">
                        <a:off x="5213132" y="3976095"/>
                        <a:ext cx="418154" cy="407399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A0A5AD70-93CF-4C99-B766-925ADB20D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40" y="3445240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4029EF16-FB05-4490-8784-1DBB49656586}"/>
                        </a:ext>
                      </a:extLst>
                    </p:cNvPr>
                    <p:cNvCxnSpPr>
                      <a:cxnSpLocks/>
                      <a:stCxn id="39" idx="3"/>
                      <a:endCxn id="36" idx="0"/>
                    </p:cNvCxnSpPr>
                    <p:nvPr/>
                  </p:nvCxnSpPr>
                  <p:spPr>
                    <a:xfrm flipH="1">
                      <a:off x="2354734" y="3186633"/>
                      <a:ext cx="228678" cy="25860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A52E2EB7-EEC7-477F-9AED-3FA545AE0AF7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973DBE6C-18A7-40B1-84A6-035D435A0F2C}"/>
                      </a:ext>
                    </a:extLst>
                  </p:cNvPr>
                  <p:cNvCxnSpPr>
                    <a:cxnSpLocks/>
                    <a:stCxn id="41" idx="3"/>
                    <a:endCxn id="33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Arrow: Right 29">
                  <a:extLst>
                    <a:ext uri="{FF2B5EF4-FFF2-40B4-BE49-F238E27FC236}">
                      <a16:creationId xmlns:a16="http://schemas.microsoft.com/office/drawing/2014/main" id="{6A228C0B-560E-4C27-8465-C5C9D90A78F0}"/>
                    </a:ext>
                  </a:extLst>
                </p:cNvPr>
                <p:cNvSpPr/>
                <p:nvPr/>
              </p:nvSpPr>
              <p:spPr>
                <a:xfrm rot="2757464">
                  <a:off x="2277225" y="190130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143C93B-A1CA-4851-AC2C-81CAF3C630B3}"/>
                    </a:ext>
                  </a:extLst>
                </p:cNvPr>
                <p:cNvSpPr txBox="1"/>
                <p:nvPr/>
              </p:nvSpPr>
              <p:spPr>
                <a:xfrm>
                  <a:off x="3095893" y="3990922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7D60EFE-237F-4FA6-A27C-FFD677D0DF87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EE15B05-9DDD-4FC8-B61E-072F41991042}"/>
                  </a:ext>
                </a:extLst>
              </p:cNvPr>
              <p:cNvCxnSpPr>
                <a:cxnSpLocks/>
                <a:stCxn id="41" idx="5"/>
                <a:endCxn id="27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4276F6-CDF5-45A0-B60D-3C12A455802B}"/>
                </a:ext>
              </a:extLst>
            </p:cNvPr>
            <p:cNvSpPr txBox="1"/>
            <p:nvPr/>
          </p:nvSpPr>
          <p:spPr>
            <a:xfrm>
              <a:off x="5886586" y="217967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006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749350" y="2044913"/>
            <a:ext cx="2670919" cy="2094885"/>
            <a:chOff x="1104624" y="1522458"/>
            <a:chExt cx="2670919" cy="209488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088587"/>
              <a:chOff x="1125184" y="1879115"/>
              <a:chExt cx="2670919" cy="208858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2244499" y="2152381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DCF19D-81F8-4B4A-8B83-5266C76994B8}"/>
              </a:ext>
            </a:extLst>
          </p:cNvPr>
          <p:cNvGrpSpPr/>
          <p:nvPr/>
        </p:nvGrpSpPr>
        <p:grpSpPr>
          <a:xfrm>
            <a:off x="3516244" y="2383035"/>
            <a:ext cx="1163027" cy="616491"/>
            <a:chOff x="4056018" y="4223261"/>
            <a:chExt cx="1163027" cy="315110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B75E34A-38E2-445B-BD7B-A9BDFBBF6D91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1EEBA0-DC0B-4A7F-B1FC-DBDC97FCF8B3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DEFA52-F830-46E4-B508-104B1610A8E6}"/>
              </a:ext>
            </a:extLst>
          </p:cNvPr>
          <p:cNvGrpSpPr/>
          <p:nvPr/>
        </p:nvGrpSpPr>
        <p:grpSpPr>
          <a:xfrm>
            <a:off x="4701549" y="1842960"/>
            <a:ext cx="4153244" cy="2436545"/>
            <a:chOff x="4701549" y="1842960"/>
            <a:chExt cx="4153244" cy="2436545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3104E2A2-DCFF-4B77-A881-5760C23DDFFE}"/>
                </a:ext>
              </a:extLst>
            </p:cNvPr>
            <p:cNvSpPr/>
            <p:nvPr/>
          </p:nvSpPr>
          <p:spPr>
            <a:xfrm rot="13769229">
              <a:off x="6885345" y="400655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094530BF-BE56-4617-8CFC-9B21E7944CAD}"/>
                </a:ext>
              </a:extLst>
            </p:cNvPr>
            <p:cNvSpPr/>
            <p:nvPr/>
          </p:nvSpPr>
          <p:spPr>
            <a:xfrm rot="20831350">
              <a:off x="7378005" y="2863005"/>
              <a:ext cx="1476788" cy="965735"/>
            </a:xfrm>
            <a:prstGeom prst="wedgeEllipseCallout">
              <a:avLst>
                <a:gd name="adj1" fmla="val -76110"/>
                <a:gd name="adj2" fmla="val 14106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Check y has one or no child</a:t>
              </a:r>
              <a:endParaRPr lang="en-IN" sz="12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8094F0-6A8F-4984-A06B-3DD846B49661}"/>
                </a:ext>
              </a:extLst>
            </p:cNvPr>
            <p:cNvGrpSpPr/>
            <p:nvPr/>
          </p:nvGrpSpPr>
          <p:grpSpPr>
            <a:xfrm>
              <a:off x="4701549" y="1842960"/>
              <a:ext cx="2670919" cy="2388806"/>
              <a:chOff x="4688398" y="1914511"/>
              <a:chExt cx="2670919" cy="238880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F5CF3DF-88FC-4D77-8E0B-7D7D3222CC1B}"/>
                  </a:ext>
                </a:extLst>
              </p:cNvPr>
              <p:cNvGrpSpPr/>
              <p:nvPr/>
            </p:nvGrpSpPr>
            <p:grpSpPr>
              <a:xfrm>
                <a:off x="4688398" y="1914511"/>
                <a:ext cx="2670919" cy="2388806"/>
                <a:chOff x="1104624" y="1522458"/>
                <a:chExt cx="2670919" cy="238880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35A16BE-AC1A-4728-AF28-42C073F085BA}"/>
                    </a:ext>
                  </a:extLst>
                </p:cNvPr>
                <p:cNvGrpSpPr/>
                <p:nvPr/>
              </p:nvGrpSpPr>
              <p:grpSpPr>
                <a:xfrm>
                  <a:off x="1104624" y="1522458"/>
                  <a:ext cx="2670919" cy="2388806"/>
                  <a:chOff x="1125184" y="1879115"/>
                  <a:chExt cx="2670919" cy="2388806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5A9B060B-A385-4086-8A2C-52D48475D63A}"/>
                      </a:ext>
                    </a:extLst>
                  </p:cNvPr>
                  <p:cNvGrpSpPr/>
                  <p:nvPr/>
                </p:nvGrpSpPr>
                <p:grpSpPr>
                  <a:xfrm>
                    <a:off x="1125184" y="2039066"/>
                    <a:ext cx="2670919" cy="1928636"/>
                    <a:chOff x="566462" y="2303556"/>
                    <a:chExt cx="2670919" cy="1928636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F817D1D7-C576-460B-9C98-9080FF95BF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1569" y="2303556"/>
                      <a:ext cx="2005812" cy="1928636"/>
                      <a:chOff x="1019388" y="1988840"/>
                      <a:chExt cx="2005812" cy="1928636"/>
                    </a:xfrm>
                  </p:grpSpPr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B55CA311-8731-4A0E-9E92-FCD6AF6C46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388" y="1988840"/>
                        <a:ext cx="2005812" cy="1266950"/>
                        <a:chOff x="4767472" y="3573016"/>
                        <a:chExt cx="2005812" cy="1266950"/>
                      </a:xfrm>
                    </p:grpSpPr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A8B81D3D-955C-41FE-993F-F2641A69C8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55487" y="3573016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40</a:t>
                          </a:r>
                          <a:endParaRPr lang="en-IN" sz="1200" dirty="0"/>
                        </a:p>
                      </p:txBody>
                    </p:sp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62F7CEB-2DA6-4642-B146-A558608134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5697" y="4367730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50</a:t>
                          </a:r>
                          <a:endParaRPr lang="en-IN" sz="1200" dirty="0"/>
                        </a:p>
                      </p:txBody>
                    </p: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E5053B11-60A4-413C-8225-1CBE89481D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991658" y="3987207"/>
                          <a:ext cx="423771" cy="418308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Oval 40">
                          <a:extLst>
                            <a:ext uri="{FF2B5EF4-FFF2-40B4-BE49-F238E27FC236}">
                              <a16:creationId xmlns:a16="http://schemas.microsoft.com/office/drawing/2014/main" id="{60A1B580-2C8C-47F0-8CCE-3027A9974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472" y="4330106"/>
                          <a:ext cx="517587" cy="47223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  <a:endParaRPr lang="en-IN" sz="1200" dirty="0"/>
                        </a:p>
                      </p:txBody>
                    </p:sp>
                    <p:cxnSp>
                      <p:nvCxnSpPr>
                        <p:cNvPr id="42" name="Straight Connector 41">
                          <a:extLst>
                            <a:ext uri="{FF2B5EF4-FFF2-40B4-BE49-F238E27FC236}">
                              <a16:creationId xmlns:a16="http://schemas.microsoft.com/office/drawing/2014/main" id="{DCE299CA-7D37-4940-BE6F-34015FAF9178}"/>
                            </a:ext>
                          </a:extLst>
                        </p:cNvPr>
                        <p:cNvCxnSpPr>
                          <a:cxnSpLocks/>
                          <a:stCxn id="38" idx="3"/>
                        </p:cNvCxnSpPr>
                        <p:nvPr/>
                      </p:nvCxnSpPr>
                      <p:spPr>
                        <a:xfrm flipH="1">
                          <a:off x="5213132" y="3976095"/>
                          <a:ext cx="418154" cy="407399"/>
                        </a:xfrm>
                        <a:prstGeom prst="line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A0A5AD70-93CF-4C99-B766-925ADB20D6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5940" y="3445240"/>
                        <a:ext cx="517587" cy="472236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45</a:t>
                        </a:r>
                        <a:endParaRPr lang="en-IN" sz="1200" dirty="0"/>
                      </a:p>
                    </p:txBody>
                  </p:sp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4029EF16-FB05-4490-8784-1DBB49656586}"/>
                          </a:ext>
                        </a:extLst>
                      </p:cNvPr>
                      <p:cNvCxnSpPr>
                        <a:cxnSpLocks/>
                        <a:stCxn id="39" idx="3"/>
                        <a:endCxn id="36" idx="0"/>
                      </p:cNvCxnSpPr>
                      <p:nvPr/>
                    </p:nvCxnSpPr>
                    <p:spPr>
                      <a:xfrm flipH="1">
                        <a:off x="2354734" y="3186633"/>
                        <a:ext cx="228678" cy="258607"/>
                      </a:xfrm>
                      <a:prstGeom prst="line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A52E2EB7-EEC7-477F-9AED-3FA545AE0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462" y="3737305"/>
                      <a:ext cx="517587" cy="47223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73DBE6C-18A7-40B1-84A6-035D435A0F2C}"/>
                        </a:ext>
                      </a:extLst>
                    </p:cNvPr>
                    <p:cNvCxnSpPr>
                      <a:cxnSpLocks/>
                      <a:stCxn id="41" idx="3"/>
                      <a:endCxn id="33" idx="7"/>
                    </p:cNvCxnSpPr>
                    <p:nvPr/>
                  </p:nvCxnSpPr>
                  <p:spPr>
                    <a:xfrm flipH="1">
                      <a:off x="1008250" y="3463725"/>
                      <a:ext cx="299118" cy="342737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6A228C0B-560E-4C27-8465-C5C9D90A78F0}"/>
                      </a:ext>
                    </a:extLst>
                  </p:cNvPr>
                  <p:cNvSpPr/>
                  <p:nvPr/>
                </p:nvSpPr>
                <p:spPr>
                  <a:xfrm rot="2757464">
                    <a:off x="2277225" y="1901307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143C93B-A1CA-4851-AC2C-81CAF3C630B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5893" y="3990922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y</a:t>
                    </a:r>
                    <a:endParaRPr lang="en-IN" sz="1200" dirty="0"/>
                  </a:p>
                </p:txBody>
              </p:sp>
            </p:grp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7D60EFE-237F-4FA6-A27C-FFD677D0DF87}"/>
                    </a:ext>
                  </a:extLst>
                </p:cNvPr>
                <p:cNvSpPr/>
                <p:nvPr/>
              </p:nvSpPr>
              <p:spPr>
                <a:xfrm>
                  <a:off x="2191041" y="3145107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30</a:t>
                  </a:r>
                  <a:endParaRPr lang="en-IN" sz="1200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EE15B05-9DDD-4FC8-B61E-072F41991042}"/>
                    </a:ext>
                  </a:extLst>
                </p:cNvPr>
                <p:cNvCxnSpPr>
                  <a:cxnSpLocks/>
                  <a:stCxn id="41" idx="5"/>
                  <a:endCxn id="27" idx="0"/>
                </p:cNvCxnSpPr>
                <p:nvPr/>
              </p:nvCxnSpPr>
              <p:spPr>
                <a:xfrm>
                  <a:off x="2211519" y="2842578"/>
                  <a:ext cx="238316" cy="30252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51F91F-773F-4633-8934-C27978895A12}"/>
                  </a:ext>
                </a:extLst>
              </p:cNvPr>
              <p:cNvSpPr txBox="1"/>
              <p:nvPr/>
            </p:nvSpPr>
            <p:spPr>
              <a:xfrm>
                <a:off x="5886586" y="2179679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3813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749350" y="2044913"/>
            <a:ext cx="2670919" cy="2094885"/>
            <a:chOff x="1104624" y="1522458"/>
            <a:chExt cx="2670919" cy="209488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088587"/>
              <a:chOff x="1125184" y="1879115"/>
              <a:chExt cx="2670919" cy="208858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2244499" y="2152381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DCF19D-81F8-4B4A-8B83-5266C76994B8}"/>
              </a:ext>
            </a:extLst>
          </p:cNvPr>
          <p:cNvGrpSpPr/>
          <p:nvPr/>
        </p:nvGrpSpPr>
        <p:grpSpPr>
          <a:xfrm>
            <a:off x="3516244" y="2383035"/>
            <a:ext cx="1163027" cy="616491"/>
            <a:chOff x="4056018" y="4223261"/>
            <a:chExt cx="1163027" cy="315110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B75E34A-38E2-445B-BD7B-A9BDFBBF6D91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1EEBA0-DC0B-4A7F-B1FC-DBDC97FCF8B3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5CF3DF-88FC-4D77-8E0B-7D7D3222CC1B}"/>
              </a:ext>
            </a:extLst>
          </p:cNvPr>
          <p:cNvGrpSpPr/>
          <p:nvPr/>
        </p:nvGrpSpPr>
        <p:grpSpPr>
          <a:xfrm>
            <a:off x="4688398" y="1914511"/>
            <a:ext cx="2670919" cy="2388806"/>
            <a:chOff x="1104624" y="1522458"/>
            <a:chExt cx="2670919" cy="238880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35A16BE-AC1A-4728-AF28-42C073F085BA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388806"/>
              <a:chOff x="1125184" y="1879115"/>
              <a:chExt cx="2670919" cy="238880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9B060B-A385-4086-8A2C-52D48475D63A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817D1D7-C576-460B-9C98-9080FF95BF0F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B55CA311-8731-4A0E-9E92-FCD6AF6C46CD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A8B81D3D-955C-41FE-993F-F2641A69C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62F7CEB-2DA6-4642-B146-A55860813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E5053B11-60A4-413C-8225-1CBE89481D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60A1B580-2C8C-47F0-8CCE-3027A9974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DCE299CA-7D37-4940-BE6F-34015FAF9178}"/>
                        </a:ext>
                      </a:extLst>
                    </p:cNvPr>
                    <p:cNvCxnSpPr>
                      <a:cxnSpLocks/>
                      <a:stCxn id="38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A0A5AD70-93CF-4C99-B766-925ADB20D677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029EF16-FB05-4490-8784-1DBB49656586}"/>
                      </a:ext>
                    </a:extLst>
                  </p:cNvPr>
                  <p:cNvCxnSpPr>
                    <a:cxnSpLocks/>
                    <a:stCxn id="39" idx="3"/>
                    <a:endCxn id="36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52E2EB7-EEC7-477F-9AED-3FA545AE0AF7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73DBE6C-18A7-40B1-84A6-035D435A0F2C}"/>
                    </a:ext>
                  </a:extLst>
                </p:cNvPr>
                <p:cNvCxnSpPr>
                  <a:cxnSpLocks/>
                  <a:stCxn id="41" idx="3"/>
                  <a:endCxn id="33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6A228C0B-560E-4C27-8465-C5C9D90A78F0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43C93B-A1CA-4851-AC2C-81CAF3C630B3}"/>
                  </a:ext>
                </a:extLst>
              </p:cNvPr>
              <p:cNvSpPr txBox="1"/>
              <p:nvPr/>
            </p:nvSpPr>
            <p:spPr>
              <a:xfrm>
                <a:off x="3095893" y="399092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D60EFE-237F-4FA6-A27C-FFD677D0DF87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E15B05-9DDD-4FC8-B61E-072F41991042}"/>
                </a:ext>
              </a:extLst>
            </p:cNvPr>
            <p:cNvCxnSpPr>
              <a:cxnSpLocks/>
              <a:stCxn id="41" idx="5"/>
              <a:endCxn id="27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104E2A2-DCFF-4B77-A881-5760C23DDFFE}"/>
              </a:ext>
            </a:extLst>
          </p:cNvPr>
          <p:cNvSpPr/>
          <p:nvPr/>
        </p:nvSpPr>
        <p:spPr>
          <a:xfrm rot="13769229">
            <a:off x="6885345" y="4006550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94530BF-BE56-4617-8CFC-9B21E7944CAD}"/>
              </a:ext>
            </a:extLst>
          </p:cNvPr>
          <p:cNvSpPr/>
          <p:nvPr/>
        </p:nvSpPr>
        <p:spPr>
          <a:xfrm rot="20831350">
            <a:off x="7378005" y="2863005"/>
            <a:ext cx="1476788" cy="965735"/>
          </a:xfrm>
          <a:prstGeom prst="wedgeEllipseCallout">
            <a:avLst>
              <a:gd name="adj1" fmla="val -76110"/>
              <a:gd name="adj2" fmla="val 141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y has one or no child</a:t>
            </a:r>
            <a:endParaRPr lang="en-IN" sz="1200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1C514B3-C160-4002-8AFE-27C52667879D}"/>
              </a:ext>
            </a:extLst>
          </p:cNvPr>
          <p:cNvSpPr/>
          <p:nvPr/>
        </p:nvSpPr>
        <p:spPr>
          <a:xfrm>
            <a:off x="918598" y="4525918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 no child and then  simply exchange the key of y with key of z and delete y 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60D38-166F-4274-92C2-887DBA64DAC4}"/>
              </a:ext>
            </a:extLst>
          </p:cNvPr>
          <p:cNvSpPr txBox="1"/>
          <p:nvPr/>
        </p:nvSpPr>
        <p:spPr>
          <a:xfrm>
            <a:off x="5886586" y="217967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58449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9AD420-4D61-45FE-820F-FED3F977330C}"/>
              </a:ext>
            </a:extLst>
          </p:cNvPr>
          <p:cNvGrpSpPr/>
          <p:nvPr/>
        </p:nvGrpSpPr>
        <p:grpSpPr>
          <a:xfrm>
            <a:off x="687950" y="2024479"/>
            <a:ext cx="2670919" cy="2094885"/>
            <a:chOff x="1104624" y="1522458"/>
            <a:chExt cx="2670919" cy="209488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C652D-269C-4C93-97D4-77C6A8F51019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088587"/>
              <a:chOff x="1125184" y="1879115"/>
              <a:chExt cx="2670919" cy="208858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B3E0376B-AF61-4937-8E58-9327799B13E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E17FCDA-2F24-4018-803F-BDE26831B422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3BC3F9F9-4144-4FDD-9A0B-5FF55FB26D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C982FF1E-3633-4EBD-ADFB-83F87C764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44DD3B75-115C-4168-BA19-AEAC05E9C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192962BF-C27E-4FB3-8BAE-244FB2E031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F90FBA0F-9953-4B7D-99FA-F79AACF2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B79C9402-273D-42D6-AECA-D5257057F044}"/>
                        </a:ext>
                      </a:extLst>
                    </p:cNvPr>
                    <p:cNvCxnSpPr>
                      <a:cxnSpLocks/>
                      <a:stCxn id="127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47780EC-5906-41F4-9316-D613C4F1A058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05FE35E0-E62B-4953-B7B7-2FAC0C32E86D}"/>
                      </a:ext>
                    </a:extLst>
                  </p:cNvPr>
                  <p:cNvCxnSpPr>
                    <a:cxnSpLocks/>
                    <a:stCxn id="128" idx="3"/>
                    <a:endCxn id="125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F112E92E-21E2-43CA-9968-FBCE0EFD0361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5A253BA6-E759-4CE5-93BF-322EEC0B4CAC}"/>
                    </a:ext>
                  </a:extLst>
                </p:cNvPr>
                <p:cNvCxnSpPr>
                  <a:cxnSpLocks/>
                  <a:stCxn id="130" idx="3"/>
                  <a:endCxn id="122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F51B1A51-DFFC-482E-B94A-BE14A7333E20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1ED923-C516-4A34-A418-BEFD14D72908}"/>
                  </a:ext>
                </a:extLst>
              </p:cNvPr>
              <p:cNvSpPr txBox="1"/>
              <p:nvPr/>
            </p:nvSpPr>
            <p:spPr>
              <a:xfrm>
                <a:off x="2244499" y="2152381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D41356-4CC5-4EDB-8027-8228E7120A1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EF68ACC-E6AC-410F-B2E3-B5881D3C7F49}"/>
                </a:ext>
              </a:extLst>
            </p:cNvPr>
            <p:cNvCxnSpPr>
              <a:cxnSpLocks/>
              <a:stCxn id="130" idx="5"/>
              <a:endCxn id="11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DCF19D-81F8-4B4A-8B83-5266C76994B8}"/>
              </a:ext>
            </a:extLst>
          </p:cNvPr>
          <p:cNvGrpSpPr/>
          <p:nvPr/>
        </p:nvGrpSpPr>
        <p:grpSpPr>
          <a:xfrm>
            <a:off x="3516244" y="2383035"/>
            <a:ext cx="1163027" cy="616491"/>
            <a:chOff x="4056018" y="4223261"/>
            <a:chExt cx="1163027" cy="315110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B75E34A-38E2-445B-BD7B-A9BDFBBF6D91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1EEBA0-DC0B-4A7F-B1FC-DBDC97FCF8B3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5CF3DF-88FC-4D77-8E0B-7D7D3222CC1B}"/>
              </a:ext>
            </a:extLst>
          </p:cNvPr>
          <p:cNvGrpSpPr/>
          <p:nvPr/>
        </p:nvGrpSpPr>
        <p:grpSpPr>
          <a:xfrm>
            <a:off x="4738024" y="1574521"/>
            <a:ext cx="2670919" cy="2388806"/>
            <a:chOff x="1104624" y="1522458"/>
            <a:chExt cx="2670919" cy="238880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35A16BE-AC1A-4728-AF28-42C073F085BA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388806"/>
              <a:chOff x="1125184" y="1879115"/>
              <a:chExt cx="2670919" cy="238880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9B060B-A385-4086-8A2C-52D48475D63A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28636"/>
                <a:chOff x="566462" y="2303556"/>
                <a:chExt cx="2670919" cy="192863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817D1D7-C576-460B-9C98-9080FF95BF0F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928636"/>
                  <a:chOff x="1019388" y="1988840"/>
                  <a:chExt cx="2005812" cy="1928636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B55CA311-8731-4A0E-9E92-FCD6AF6C46CD}"/>
                      </a:ext>
                    </a:extLst>
                  </p:cNvPr>
                  <p:cNvGrpSpPr/>
                  <p:nvPr/>
                </p:nvGrpSpPr>
                <p:grpSpPr>
                  <a:xfrm>
                    <a:off x="1019388" y="1988840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A8B81D3D-955C-41FE-993F-F2641A69C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  <a:endParaRPr lang="en-IN" sz="1200" dirty="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62F7CEB-2DA6-4642-B146-A55860813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E5053B11-60A4-413C-8225-1CBE89481D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60A1B580-2C8C-47F0-8CCE-3027A9974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DCE299CA-7D37-4940-BE6F-34015FAF9178}"/>
                        </a:ext>
                      </a:extLst>
                    </p:cNvPr>
                    <p:cNvCxnSpPr>
                      <a:cxnSpLocks/>
                      <a:stCxn id="38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A0A5AD70-93CF-4C99-B766-925ADB20D677}"/>
                      </a:ext>
                    </a:extLst>
                  </p:cNvPr>
                  <p:cNvSpPr/>
                  <p:nvPr/>
                </p:nvSpPr>
                <p:spPr>
                  <a:xfrm>
                    <a:off x="2095940" y="3445240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029EF16-FB05-4490-8784-1DBB49656586}"/>
                      </a:ext>
                    </a:extLst>
                  </p:cNvPr>
                  <p:cNvCxnSpPr>
                    <a:cxnSpLocks/>
                    <a:stCxn id="39" idx="3"/>
                    <a:endCxn id="36" idx="0"/>
                  </p:cNvCxnSpPr>
                  <p:nvPr/>
                </p:nvCxnSpPr>
                <p:spPr>
                  <a:xfrm flipH="1">
                    <a:off x="2354734" y="3186633"/>
                    <a:ext cx="228678" cy="25860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52E2EB7-EEC7-477F-9AED-3FA545AE0AF7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73DBE6C-18A7-40B1-84A6-035D435A0F2C}"/>
                    </a:ext>
                  </a:extLst>
                </p:cNvPr>
                <p:cNvCxnSpPr>
                  <a:cxnSpLocks/>
                  <a:stCxn id="41" idx="3"/>
                  <a:endCxn id="33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6A228C0B-560E-4C27-8465-C5C9D90A78F0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43C93B-A1CA-4851-AC2C-81CAF3C630B3}"/>
                  </a:ext>
                </a:extLst>
              </p:cNvPr>
              <p:cNvSpPr txBox="1"/>
              <p:nvPr/>
            </p:nvSpPr>
            <p:spPr>
              <a:xfrm>
                <a:off x="3095893" y="399092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D60EFE-237F-4FA6-A27C-FFD677D0DF87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E15B05-9DDD-4FC8-B61E-072F41991042}"/>
                </a:ext>
              </a:extLst>
            </p:cNvPr>
            <p:cNvCxnSpPr>
              <a:cxnSpLocks/>
              <a:stCxn id="41" idx="5"/>
              <a:endCxn id="27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104E2A2-DCFF-4B77-A881-5760C23DDFFE}"/>
              </a:ext>
            </a:extLst>
          </p:cNvPr>
          <p:cNvSpPr/>
          <p:nvPr/>
        </p:nvSpPr>
        <p:spPr>
          <a:xfrm rot="13769229">
            <a:off x="6954474" y="3639658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94530BF-BE56-4617-8CFC-9B21E7944CAD}"/>
              </a:ext>
            </a:extLst>
          </p:cNvPr>
          <p:cNvSpPr/>
          <p:nvPr/>
        </p:nvSpPr>
        <p:spPr>
          <a:xfrm rot="20831350">
            <a:off x="7461696" y="2488549"/>
            <a:ext cx="1476788" cy="965735"/>
          </a:xfrm>
          <a:prstGeom prst="wedgeEllipseCallout">
            <a:avLst>
              <a:gd name="adj1" fmla="val -76110"/>
              <a:gd name="adj2" fmla="val 141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y has one or no child</a:t>
            </a:r>
            <a:endParaRPr lang="en-IN" sz="1200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1C514B3-C160-4002-8AFE-27C52667879D}"/>
              </a:ext>
            </a:extLst>
          </p:cNvPr>
          <p:cNvSpPr/>
          <p:nvPr/>
        </p:nvSpPr>
        <p:spPr>
          <a:xfrm>
            <a:off x="918598" y="4525918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then  simply exchange the key of y with key of z and delete y 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60D38-166F-4274-92C2-887DBA64DAC4}"/>
              </a:ext>
            </a:extLst>
          </p:cNvPr>
          <p:cNvSpPr txBox="1"/>
          <p:nvPr/>
        </p:nvSpPr>
        <p:spPr>
          <a:xfrm>
            <a:off x="5886586" y="217967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</a:t>
            </a:r>
            <a:endParaRPr lang="en-IN" sz="12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FFF789-7FE1-40E6-9AAB-17E2E6D0659D}"/>
              </a:ext>
            </a:extLst>
          </p:cNvPr>
          <p:cNvGrpSpPr/>
          <p:nvPr/>
        </p:nvGrpSpPr>
        <p:grpSpPr>
          <a:xfrm>
            <a:off x="4326351" y="3981904"/>
            <a:ext cx="2670919" cy="2388806"/>
            <a:chOff x="1104624" y="1522458"/>
            <a:chExt cx="2670919" cy="238880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9AD339D-2161-461B-8114-1531B712F980}"/>
                </a:ext>
              </a:extLst>
            </p:cNvPr>
            <p:cNvGrpSpPr/>
            <p:nvPr/>
          </p:nvGrpSpPr>
          <p:grpSpPr>
            <a:xfrm>
              <a:off x="1104624" y="1522458"/>
              <a:ext cx="2670919" cy="2388806"/>
              <a:chOff x="1125184" y="1879115"/>
              <a:chExt cx="2670919" cy="238880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D01AD88-E890-4867-BA3F-8502A3AD7CE6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5710520-B939-4628-958A-D57F35BDF45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090E866-1EF6-474A-8BB6-88C2B1444B15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55352090-F597-46E5-8D7D-9557651F80E4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41CC9112-D85D-4360-B0DF-B546214AC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89623E37-779C-4067-AA7A-CDEAE7BC5AA2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12EDC0BD-7125-463E-93E8-C35218D43EF4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AB31857-C6DB-40F0-865C-A3A225D07933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5302A6F7-771B-49A4-B43D-8905F0684523}"/>
                    </a:ext>
                  </a:extLst>
                </p:cNvPr>
                <p:cNvCxnSpPr>
                  <a:cxnSpLocks/>
                  <a:stCxn id="63" idx="3"/>
                  <a:endCxn id="55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82B72088-1E96-48D3-81CC-343A72C0EBDF}"/>
                  </a:ext>
                </a:extLst>
              </p:cNvPr>
              <p:cNvSpPr/>
              <p:nvPr/>
            </p:nvSpPr>
            <p:spPr>
              <a:xfrm rot="2757464">
                <a:off x="2277225" y="190130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A46CE5B-ADAF-443C-95E2-215798D307AD}"/>
                  </a:ext>
                </a:extLst>
              </p:cNvPr>
              <p:cNvSpPr txBox="1"/>
              <p:nvPr/>
            </p:nvSpPr>
            <p:spPr>
              <a:xfrm>
                <a:off x="3095893" y="3990922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y</a:t>
                </a:r>
                <a:endParaRPr lang="en-IN" sz="1200" dirty="0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0682C8-A779-430D-9A23-AF59D51EB0E3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D9FE41-0031-4FB2-9AE2-DD7063991D54}"/>
                </a:ext>
              </a:extLst>
            </p:cNvPr>
            <p:cNvCxnSpPr>
              <a:cxnSpLocks/>
              <a:stCxn id="63" idx="5"/>
              <a:endCxn id="49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Arrow: Bent 7">
            <a:extLst>
              <a:ext uri="{FF2B5EF4-FFF2-40B4-BE49-F238E27FC236}">
                <a16:creationId xmlns:a16="http://schemas.microsoft.com/office/drawing/2014/main" id="{AB4DB701-DB8D-42FB-9890-43924C6394E1}"/>
              </a:ext>
            </a:extLst>
          </p:cNvPr>
          <p:cNvSpPr/>
          <p:nvPr/>
        </p:nvSpPr>
        <p:spPr>
          <a:xfrm rot="8852502">
            <a:off x="7197795" y="4251581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9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77C6EE-2CEA-418C-902E-30EF7DA9C93E}"/>
              </a:ext>
            </a:extLst>
          </p:cNvPr>
          <p:cNvGrpSpPr/>
          <p:nvPr/>
        </p:nvGrpSpPr>
        <p:grpSpPr>
          <a:xfrm>
            <a:off x="755576" y="2276872"/>
            <a:ext cx="2670919" cy="1934934"/>
            <a:chOff x="971600" y="2539809"/>
            <a:chExt cx="2670919" cy="193493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FFF789-7FE1-40E6-9AAB-17E2E6D0659D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9AD339D-2161-461B-8114-1531B712F98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D01AD88-E890-4867-BA3F-8502A3AD7CE6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5710520-B939-4628-958A-D57F35BDF45B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F090E866-1EF6-474A-8BB6-88C2B1444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55352090-F597-46E5-8D7D-9557651F8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41CC9112-D85D-4360-B0DF-B546214AC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9623E37-779C-4067-AA7A-CDEAE7BC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12EDC0BD-7125-463E-93E8-C35218D43EF4}"/>
                        </a:ext>
                      </a:extLst>
                    </p:cNvPr>
                    <p:cNvCxnSpPr>
                      <a:cxnSpLocks/>
                      <a:stCxn id="60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AB31857-C6DB-40F0-865C-A3A225D07933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302A6F7-771B-49A4-B43D-8905F0684523}"/>
                      </a:ext>
                    </a:extLst>
                  </p:cNvPr>
                  <p:cNvCxnSpPr>
                    <a:cxnSpLocks/>
                    <a:stCxn id="63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82B72088-1E96-48D3-81CC-343A72C0EBDF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682C8-A779-430D-9A23-AF59D51EB0E3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0D9FE41-0031-4FB2-9AE2-DD7063991D54}"/>
                  </a:ext>
                </a:extLst>
              </p:cNvPr>
              <p:cNvCxnSpPr>
                <a:cxnSpLocks/>
                <a:stCxn id="63" idx="5"/>
                <a:endCxn id="49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23C83E-153A-49E2-B3B8-C856B67EAA15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737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77C6EE-2CEA-418C-902E-30EF7DA9C93E}"/>
              </a:ext>
            </a:extLst>
          </p:cNvPr>
          <p:cNvGrpSpPr/>
          <p:nvPr/>
        </p:nvGrpSpPr>
        <p:grpSpPr>
          <a:xfrm>
            <a:off x="755576" y="2276872"/>
            <a:ext cx="2670919" cy="1934934"/>
            <a:chOff x="971600" y="2539809"/>
            <a:chExt cx="2670919" cy="193493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FFF789-7FE1-40E6-9AAB-17E2E6D0659D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9AD339D-2161-461B-8114-1531B712F98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D01AD88-E890-4867-BA3F-8502A3AD7CE6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5710520-B939-4628-958A-D57F35BDF45B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F090E866-1EF6-474A-8BB6-88C2B1444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55352090-F597-46E5-8D7D-9557651F8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41CC9112-D85D-4360-B0DF-B546214AC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9623E37-779C-4067-AA7A-CDEAE7BC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12EDC0BD-7125-463E-93E8-C35218D43EF4}"/>
                        </a:ext>
                      </a:extLst>
                    </p:cNvPr>
                    <p:cNvCxnSpPr>
                      <a:cxnSpLocks/>
                      <a:stCxn id="60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AB31857-C6DB-40F0-865C-A3A225D07933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302A6F7-771B-49A4-B43D-8905F0684523}"/>
                      </a:ext>
                    </a:extLst>
                  </p:cNvPr>
                  <p:cNvCxnSpPr>
                    <a:cxnSpLocks/>
                    <a:stCxn id="63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82B72088-1E96-48D3-81CC-343A72C0EBDF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682C8-A779-430D-9A23-AF59D51EB0E3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0D9FE41-0031-4FB2-9AE2-DD7063991D54}"/>
                  </a:ext>
                </a:extLst>
              </p:cNvPr>
              <p:cNvCxnSpPr>
                <a:cxnSpLocks/>
                <a:stCxn id="63" idx="5"/>
                <a:endCxn id="49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23C83E-153A-49E2-B3B8-C856B67EAA15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5308F2-8149-498A-B94D-E922DACF59FB}"/>
              </a:ext>
            </a:extLst>
          </p:cNvPr>
          <p:cNvGrpSpPr/>
          <p:nvPr/>
        </p:nvGrpSpPr>
        <p:grpSpPr>
          <a:xfrm>
            <a:off x="3516244" y="2383035"/>
            <a:ext cx="1163027" cy="616491"/>
            <a:chOff x="4056018" y="4223261"/>
            <a:chExt cx="1163027" cy="31511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C4222B-ECB7-4CE0-941E-FB7F3554DFD8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012BF7-EA9E-4F37-9984-29E7CFEDD47A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431D1-2979-4EB6-AC35-C397CDA7E866}"/>
              </a:ext>
            </a:extLst>
          </p:cNvPr>
          <p:cNvGrpSpPr/>
          <p:nvPr/>
        </p:nvGrpSpPr>
        <p:grpSpPr>
          <a:xfrm>
            <a:off x="4713199" y="2302787"/>
            <a:ext cx="2670919" cy="1934934"/>
            <a:chOff x="971600" y="2539809"/>
            <a:chExt cx="2670919" cy="19349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D7F7D0-B71F-4FEE-A610-28B4F9D9B1A1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AFB2D77-7410-4EF6-B942-2181A2E31DB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2D32A87-F611-49FB-9189-22AC86140719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B515DB7-DEB4-4592-9166-54ADB9AE68C6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274B7A35-E998-4134-B14A-173466253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0AB9C0D-E77B-4C6F-9057-7AAF562EE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004E38EB-1D82-440A-A25A-D5CC24C98C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77767A1B-7E61-49CA-AC2E-36F78DB75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C565C31A-D2E7-4D80-9CF2-46C6DEE652F9}"/>
                        </a:ext>
                      </a:extLst>
                    </p:cNvPr>
                    <p:cNvCxnSpPr>
                      <a:cxnSpLocks/>
                      <a:stCxn id="34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F11B0EF-CC2F-4D34-A704-2481989F2C74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27D52A86-F274-4A0A-B988-5DEBDEBDB003}"/>
                      </a:ext>
                    </a:extLst>
                  </p:cNvPr>
                  <p:cNvCxnSpPr>
                    <a:cxnSpLocks/>
                    <a:stCxn id="37" idx="3"/>
                    <a:endCxn id="32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Arrow: Right 29">
                  <a:extLst>
                    <a:ext uri="{FF2B5EF4-FFF2-40B4-BE49-F238E27FC236}">
                      <a16:creationId xmlns:a16="http://schemas.microsoft.com/office/drawing/2014/main" id="{5A84B360-EDE1-4311-9B10-92C4B5AD7C1D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11D5DD4-E413-4CAD-B805-F53A2341F9F2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E87B45-D01D-4ADA-AB6F-559ACC74725B}"/>
                  </a:ext>
                </a:extLst>
              </p:cNvPr>
              <p:cNvCxnSpPr>
                <a:cxnSpLocks/>
                <a:stCxn id="37" idx="5"/>
                <a:endCxn id="27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62F418-08B5-4184-BFF7-AB9165742FBD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9047C4D-C4A4-4180-903A-A5400C1BE75F}"/>
              </a:ext>
            </a:extLst>
          </p:cNvPr>
          <p:cNvSpPr/>
          <p:nvPr/>
        </p:nvSpPr>
        <p:spPr>
          <a:xfrm rot="13640885">
            <a:off x="6245088" y="419385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D011-E09B-4A9D-8684-9FB4AC872C6D}"/>
              </a:ext>
            </a:extLst>
          </p:cNvPr>
          <p:cNvSpPr txBox="1"/>
          <p:nvPr/>
        </p:nvSpPr>
        <p:spPr>
          <a:xfrm>
            <a:off x="6396837" y="394673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3904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77C6EE-2CEA-418C-902E-30EF7DA9C93E}"/>
              </a:ext>
            </a:extLst>
          </p:cNvPr>
          <p:cNvGrpSpPr/>
          <p:nvPr/>
        </p:nvGrpSpPr>
        <p:grpSpPr>
          <a:xfrm>
            <a:off x="755576" y="2276872"/>
            <a:ext cx="2670919" cy="1934934"/>
            <a:chOff x="971600" y="2539809"/>
            <a:chExt cx="2670919" cy="193493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FFF789-7FE1-40E6-9AAB-17E2E6D0659D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9AD339D-2161-461B-8114-1531B712F98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D01AD88-E890-4867-BA3F-8502A3AD7CE6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5710520-B939-4628-958A-D57F35BDF45B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F090E866-1EF6-474A-8BB6-88C2B1444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55352090-F597-46E5-8D7D-9557651F8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41CC9112-D85D-4360-B0DF-B546214AC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9623E37-779C-4067-AA7A-CDEAE7BC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12EDC0BD-7125-463E-93E8-C35218D43EF4}"/>
                        </a:ext>
                      </a:extLst>
                    </p:cNvPr>
                    <p:cNvCxnSpPr>
                      <a:cxnSpLocks/>
                      <a:stCxn id="60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AB31857-C6DB-40F0-865C-A3A225D07933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302A6F7-771B-49A4-B43D-8905F0684523}"/>
                      </a:ext>
                    </a:extLst>
                  </p:cNvPr>
                  <p:cNvCxnSpPr>
                    <a:cxnSpLocks/>
                    <a:stCxn id="63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82B72088-1E96-48D3-81CC-343A72C0EBDF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682C8-A779-430D-9A23-AF59D51EB0E3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0D9FE41-0031-4FB2-9AE2-DD7063991D54}"/>
                  </a:ext>
                </a:extLst>
              </p:cNvPr>
              <p:cNvCxnSpPr>
                <a:cxnSpLocks/>
                <a:stCxn id="63" idx="5"/>
                <a:endCxn id="49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23C83E-153A-49E2-B3B8-C856B67EAA15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5308F2-8149-498A-B94D-E922DACF59FB}"/>
              </a:ext>
            </a:extLst>
          </p:cNvPr>
          <p:cNvGrpSpPr/>
          <p:nvPr/>
        </p:nvGrpSpPr>
        <p:grpSpPr>
          <a:xfrm>
            <a:off x="3516244" y="2383035"/>
            <a:ext cx="1163027" cy="616491"/>
            <a:chOff x="4056018" y="4223261"/>
            <a:chExt cx="1163027" cy="31511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C4222B-ECB7-4CE0-941E-FB7F3554DFD8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012BF7-EA9E-4F37-9984-29E7CFEDD47A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431D1-2979-4EB6-AC35-C397CDA7E866}"/>
              </a:ext>
            </a:extLst>
          </p:cNvPr>
          <p:cNvGrpSpPr/>
          <p:nvPr/>
        </p:nvGrpSpPr>
        <p:grpSpPr>
          <a:xfrm>
            <a:off x="4713199" y="2302787"/>
            <a:ext cx="2670919" cy="1934934"/>
            <a:chOff x="971600" y="2539809"/>
            <a:chExt cx="2670919" cy="19349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D7F7D0-B71F-4FEE-A610-28B4F9D9B1A1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AFB2D77-7410-4EF6-B942-2181A2E31DB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2D32A87-F611-49FB-9189-22AC86140719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B515DB7-DEB4-4592-9166-54ADB9AE68C6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274B7A35-E998-4134-B14A-173466253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0AB9C0D-E77B-4C6F-9057-7AAF562EE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004E38EB-1D82-440A-A25A-D5CC24C98C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77767A1B-7E61-49CA-AC2E-36F78DB75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C565C31A-D2E7-4D80-9CF2-46C6DEE652F9}"/>
                        </a:ext>
                      </a:extLst>
                    </p:cNvPr>
                    <p:cNvCxnSpPr>
                      <a:cxnSpLocks/>
                      <a:stCxn id="34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F11B0EF-CC2F-4D34-A704-2481989F2C74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27D52A86-F274-4A0A-B988-5DEBDEBDB003}"/>
                      </a:ext>
                    </a:extLst>
                  </p:cNvPr>
                  <p:cNvCxnSpPr>
                    <a:cxnSpLocks/>
                    <a:stCxn id="37" idx="3"/>
                    <a:endCxn id="32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Arrow: Right 29">
                  <a:extLst>
                    <a:ext uri="{FF2B5EF4-FFF2-40B4-BE49-F238E27FC236}">
                      <a16:creationId xmlns:a16="http://schemas.microsoft.com/office/drawing/2014/main" id="{5A84B360-EDE1-4311-9B10-92C4B5AD7C1D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11D5DD4-E413-4CAD-B805-F53A2341F9F2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E87B45-D01D-4ADA-AB6F-559ACC74725B}"/>
                  </a:ext>
                </a:extLst>
              </p:cNvPr>
              <p:cNvCxnSpPr>
                <a:cxnSpLocks/>
                <a:stCxn id="37" idx="5"/>
                <a:endCxn id="27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62F418-08B5-4184-BFF7-AB9165742FBD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9047C4D-C4A4-4180-903A-A5400C1BE75F}"/>
              </a:ext>
            </a:extLst>
          </p:cNvPr>
          <p:cNvSpPr/>
          <p:nvPr/>
        </p:nvSpPr>
        <p:spPr>
          <a:xfrm rot="13640885">
            <a:off x="6245088" y="419385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D011-E09B-4A9D-8684-9FB4AC872C6D}"/>
              </a:ext>
            </a:extLst>
          </p:cNvPr>
          <p:cNvSpPr txBox="1"/>
          <p:nvPr/>
        </p:nvSpPr>
        <p:spPr>
          <a:xfrm>
            <a:off x="6396837" y="394673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AD0C37C-9251-4C7F-8EE9-DDF7C22F30BB}"/>
              </a:ext>
            </a:extLst>
          </p:cNvPr>
          <p:cNvSpPr/>
          <p:nvPr/>
        </p:nvSpPr>
        <p:spPr>
          <a:xfrm rot="20831350">
            <a:off x="7105347" y="3388430"/>
            <a:ext cx="1476788" cy="965735"/>
          </a:xfrm>
          <a:prstGeom prst="wedgeEllipseCallout">
            <a:avLst>
              <a:gd name="adj1" fmla="val -89678"/>
              <a:gd name="adj2" fmla="val -132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y has one or no child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343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194" y="98072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RB-</a:t>
                </a:r>
                <a:r>
                  <a:rPr lang="en-US" sz="1400" b="0" i="0" cap="small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Delete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(T, z)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left[z] = nil[T] or right[z] = nil[T 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then y ← z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else y ← TREE-SUCCESSOR(z)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left[y]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nil[T 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then x ← left[y]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else x ← right[y]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p[x] ← p[y]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p[y] = nil[T 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then root[T ] ← x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else if y = left[p[y]]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then left[p[y]] ← x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else right[p[y]] ← x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z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then key[z] ← key[y]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copy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satellite data into z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color[y] = BLACK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then RB-</a:t>
                </a:r>
                <a:r>
                  <a:rPr lang="en-US" sz="1400" b="0" i="0" cap="small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Delete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1400" b="0" i="0" cap="small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Fixup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(T, x)</a:t>
                </a:r>
              </a:p>
              <a:p>
                <a:pPr marL="0" indent="0" algn="just">
                  <a:buNone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y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194" y="980728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254" t="-444" b="-207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47898-93C2-443D-A3A2-8A2014A26F5E}"/>
                  </a:ext>
                </a:extLst>
              </p:cNvPr>
              <p:cNvSpPr txBox="1"/>
              <p:nvPr/>
            </p:nvSpPr>
            <p:spPr>
              <a:xfrm>
                <a:off x="3707904" y="1732372"/>
                <a:ext cx="483938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‘y’ is the node that was actually deleted(i.e. Successor of ‘z’).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‘x’ is either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sole non-sentinel child before y was deleted, or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sentinel, if y had no children.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both cases, p[x] is now the node that was previously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parent.</a:t>
                </a:r>
                <a:endParaRPr lang="en-US" sz="2000" b="0" i="0" dirty="0">
                  <a:solidFill>
                    <a:srgbClr val="7030A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47898-93C2-443D-A3A2-8A2014A26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732372"/>
                <a:ext cx="4839380" cy="2554545"/>
              </a:xfrm>
              <a:prstGeom prst="rect">
                <a:avLst/>
              </a:prstGeom>
              <a:blipFill>
                <a:blip r:embed="rId3"/>
                <a:stretch>
                  <a:fillRect l="-1134" t="-1193" r="-630" b="-3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271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77C6EE-2CEA-418C-902E-30EF7DA9C93E}"/>
              </a:ext>
            </a:extLst>
          </p:cNvPr>
          <p:cNvGrpSpPr/>
          <p:nvPr/>
        </p:nvGrpSpPr>
        <p:grpSpPr>
          <a:xfrm>
            <a:off x="755576" y="2276872"/>
            <a:ext cx="2670919" cy="1934934"/>
            <a:chOff x="971600" y="2539809"/>
            <a:chExt cx="2670919" cy="193493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FFF789-7FE1-40E6-9AAB-17E2E6D0659D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9AD339D-2161-461B-8114-1531B712F98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D01AD88-E890-4867-BA3F-8502A3AD7CE6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5710520-B939-4628-958A-D57F35BDF45B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F090E866-1EF6-474A-8BB6-88C2B1444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55352090-F597-46E5-8D7D-9557651F8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41CC9112-D85D-4360-B0DF-B546214AC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9623E37-779C-4067-AA7A-CDEAE7BC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12EDC0BD-7125-463E-93E8-C35218D43EF4}"/>
                        </a:ext>
                      </a:extLst>
                    </p:cNvPr>
                    <p:cNvCxnSpPr>
                      <a:cxnSpLocks/>
                      <a:stCxn id="60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AB31857-C6DB-40F0-865C-A3A225D07933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302A6F7-771B-49A4-B43D-8905F0684523}"/>
                      </a:ext>
                    </a:extLst>
                  </p:cNvPr>
                  <p:cNvCxnSpPr>
                    <a:cxnSpLocks/>
                    <a:stCxn id="63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82B72088-1E96-48D3-81CC-343A72C0EBDF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682C8-A779-430D-9A23-AF59D51EB0E3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0D9FE41-0031-4FB2-9AE2-DD7063991D54}"/>
                  </a:ext>
                </a:extLst>
              </p:cNvPr>
              <p:cNvCxnSpPr>
                <a:cxnSpLocks/>
                <a:stCxn id="63" idx="5"/>
                <a:endCxn id="49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23C83E-153A-49E2-B3B8-C856B67EAA15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5308F2-8149-498A-B94D-E922DACF59FB}"/>
              </a:ext>
            </a:extLst>
          </p:cNvPr>
          <p:cNvGrpSpPr/>
          <p:nvPr/>
        </p:nvGrpSpPr>
        <p:grpSpPr>
          <a:xfrm>
            <a:off x="3516244" y="2383035"/>
            <a:ext cx="1163027" cy="616491"/>
            <a:chOff x="4056018" y="4223261"/>
            <a:chExt cx="1163027" cy="31511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C4222B-ECB7-4CE0-941E-FB7F3554DFD8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012BF7-EA9E-4F37-9984-29E7CFEDD47A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431D1-2979-4EB6-AC35-C397CDA7E866}"/>
              </a:ext>
            </a:extLst>
          </p:cNvPr>
          <p:cNvGrpSpPr/>
          <p:nvPr/>
        </p:nvGrpSpPr>
        <p:grpSpPr>
          <a:xfrm>
            <a:off x="4713199" y="2302787"/>
            <a:ext cx="2670919" cy="1934934"/>
            <a:chOff x="971600" y="2539809"/>
            <a:chExt cx="2670919" cy="19349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D7F7D0-B71F-4FEE-A610-28B4F9D9B1A1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AFB2D77-7410-4EF6-B942-2181A2E31DB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2D32A87-F611-49FB-9189-22AC86140719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B515DB7-DEB4-4592-9166-54ADB9AE68C6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274B7A35-E998-4134-B14A-173466253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0AB9C0D-E77B-4C6F-9057-7AAF562EE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004E38EB-1D82-440A-A25A-D5CC24C98C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77767A1B-7E61-49CA-AC2E-36F78DB75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C565C31A-D2E7-4D80-9CF2-46C6DEE652F9}"/>
                        </a:ext>
                      </a:extLst>
                    </p:cNvPr>
                    <p:cNvCxnSpPr>
                      <a:cxnSpLocks/>
                      <a:stCxn id="34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F11B0EF-CC2F-4D34-A704-2481989F2C74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27D52A86-F274-4A0A-B988-5DEBDEBDB003}"/>
                      </a:ext>
                    </a:extLst>
                  </p:cNvPr>
                  <p:cNvCxnSpPr>
                    <a:cxnSpLocks/>
                    <a:stCxn id="37" idx="3"/>
                    <a:endCxn id="32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Arrow: Right 29">
                  <a:extLst>
                    <a:ext uri="{FF2B5EF4-FFF2-40B4-BE49-F238E27FC236}">
                      <a16:creationId xmlns:a16="http://schemas.microsoft.com/office/drawing/2014/main" id="{5A84B360-EDE1-4311-9B10-92C4B5AD7C1D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11D5DD4-E413-4CAD-B805-F53A2341F9F2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E87B45-D01D-4ADA-AB6F-559ACC74725B}"/>
                  </a:ext>
                </a:extLst>
              </p:cNvPr>
              <p:cNvCxnSpPr>
                <a:cxnSpLocks/>
                <a:stCxn id="37" idx="5"/>
                <a:endCxn id="27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62F418-08B5-4184-BFF7-AB9165742FBD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9047C4D-C4A4-4180-903A-A5400C1BE75F}"/>
              </a:ext>
            </a:extLst>
          </p:cNvPr>
          <p:cNvSpPr/>
          <p:nvPr/>
        </p:nvSpPr>
        <p:spPr>
          <a:xfrm rot="13640885">
            <a:off x="6245088" y="419385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D011-E09B-4A9D-8684-9FB4AC872C6D}"/>
              </a:ext>
            </a:extLst>
          </p:cNvPr>
          <p:cNvSpPr txBox="1"/>
          <p:nvPr/>
        </p:nvSpPr>
        <p:spPr>
          <a:xfrm>
            <a:off x="6396837" y="3946739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AD0C37C-9251-4C7F-8EE9-DDF7C22F30BB}"/>
              </a:ext>
            </a:extLst>
          </p:cNvPr>
          <p:cNvSpPr/>
          <p:nvPr/>
        </p:nvSpPr>
        <p:spPr>
          <a:xfrm rot="20831350">
            <a:off x="7105347" y="3388430"/>
            <a:ext cx="1476788" cy="965735"/>
          </a:xfrm>
          <a:prstGeom prst="wedgeEllipseCallout">
            <a:avLst>
              <a:gd name="adj1" fmla="val -89678"/>
              <a:gd name="adj2" fmla="val -132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y has one or no child</a:t>
            </a:r>
            <a:endParaRPr lang="en-IN" sz="1200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A8D2F60-F309-4FA6-8595-D5250AE9EC1C}"/>
              </a:ext>
            </a:extLst>
          </p:cNvPr>
          <p:cNvSpPr/>
          <p:nvPr/>
        </p:nvSpPr>
        <p:spPr>
          <a:xfrm>
            <a:off x="918598" y="4525918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 no child and then  simply exchange the key of y with key of z and delete y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02699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-20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77C6EE-2CEA-418C-902E-30EF7DA9C93E}"/>
              </a:ext>
            </a:extLst>
          </p:cNvPr>
          <p:cNvGrpSpPr/>
          <p:nvPr/>
        </p:nvGrpSpPr>
        <p:grpSpPr>
          <a:xfrm>
            <a:off x="755576" y="2132856"/>
            <a:ext cx="2670919" cy="1934934"/>
            <a:chOff x="971600" y="2539809"/>
            <a:chExt cx="2670919" cy="193493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FFF789-7FE1-40E6-9AAB-17E2E6D0659D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9AD339D-2161-461B-8114-1531B712F98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D01AD88-E890-4867-BA3F-8502A3AD7CE6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5710520-B939-4628-958A-D57F35BDF45B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F090E866-1EF6-474A-8BB6-88C2B1444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55352090-F597-46E5-8D7D-9557651F8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41CC9112-D85D-4360-B0DF-B546214AC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9623E37-779C-4067-AA7A-CDEAE7BC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12EDC0BD-7125-463E-93E8-C35218D43EF4}"/>
                        </a:ext>
                      </a:extLst>
                    </p:cNvPr>
                    <p:cNvCxnSpPr>
                      <a:cxnSpLocks/>
                      <a:stCxn id="60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AB31857-C6DB-40F0-865C-A3A225D07933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302A6F7-771B-49A4-B43D-8905F0684523}"/>
                      </a:ext>
                    </a:extLst>
                  </p:cNvPr>
                  <p:cNvCxnSpPr>
                    <a:cxnSpLocks/>
                    <a:stCxn id="63" idx="3"/>
                    <a:endCxn id="55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82B72088-1E96-48D3-81CC-343A72C0EBDF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0682C8-A779-430D-9A23-AF59D51EB0E3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0D9FE41-0031-4FB2-9AE2-DD7063991D54}"/>
                  </a:ext>
                </a:extLst>
              </p:cNvPr>
              <p:cNvCxnSpPr>
                <a:cxnSpLocks/>
                <a:stCxn id="63" idx="5"/>
                <a:endCxn id="49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23C83E-153A-49E2-B3B8-C856B67EAA15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5308F2-8149-498A-B94D-E922DACF59FB}"/>
              </a:ext>
            </a:extLst>
          </p:cNvPr>
          <p:cNvGrpSpPr/>
          <p:nvPr/>
        </p:nvGrpSpPr>
        <p:grpSpPr>
          <a:xfrm>
            <a:off x="3516244" y="2239019"/>
            <a:ext cx="1163027" cy="616491"/>
            <a:chOff x="4056018" y="4223261"/>
            <a:chExt cx="1163027" cy="31511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C4222B-ECB7-4CE0-941E-FB7F3554DFD8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012BF7-EA9E-4F37-9984-29E7CFEDD47A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431D1-2979-4EB6-AC35-C397CDA7E866}"/>
              </a:ext>
            </a:extLst>
          </p:cNvPr>
          <p:cNvGrpSpPr/>
          <p:nvPr/>
        </p:nvGrpSpPr>
        <p:grpSpPr>
          <a:xfrm>
            <a:off x="4713199" y="1772816"/>
            <a:ext cx="2670919" cy="1934934"/>
            <a:chOff x="971600" y="2539809"/>
            <a:chExt cx="2670919" cy="19349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D7F7D0-B71F-4FEE-A610-28B4F9D9B1A1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34934"/>
              <a:chOff x="1104624" y="1682409"/>
              <a:chExt cx="2670919" cy="193493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AFB2D77-7410-4EF6-B942-2181A2E31DB0}"/>
                  </a:ext>
                </a:extLst>
              </p:cNvPr>
              <p:cNvGrpSpPr/>
              <p:nvPr/>
            </p:nvGrpSpPr>
            <p:grpSpPr>
              <a:xfrm>
                <a:off x="1104624" y="16824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2D32A87-F611-49FB-9189-22AC86140719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B515DB7-DEB4-4592-9166-54ADB9AE68C6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274B7A35-E998-4134-B14A-173466253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0AB9C0D-E77B-4C6F-9057-7AAF562EE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004E38EB-1D82-440A-A25A-D5CC24C98C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77767A1B-7E61-49CA-AC2E-36F78DB75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C565C31A-D2E7-4D80-9CF2-46C6DEE652F9}"/>
                        </a:ext>
                      </a:extLst>
                    </p:cNvPr>
                    <p:cNvCxnSpPr>
                      <a:cxnSpLocks/>
                      <a:stCxn id="34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F11B0EF-CC2F-4D34-A704-2481989F2C74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27D52A86-F274-4A0A-B988-5DEBDEBDB003}"/>
                      </a:ext>
                    </a:extLst>
                  </p:cNvPr>
                  <p:cNvCxnSpPr>
                    <a:cxnSpLocks/>
                    <a:stCxn id="37" idx="3"/>
                    <a:endCxn id="32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Arrow: Right 29">
                  <a:extLst>
                    <a:ext uri="{FF2B5EF4-FFF2-40B4-BE49-F238E27FC236}">
                      <a16:creationId xmlns:a16="http://schemas.microsoft.com/office/drawing/2014/main" id="{5A84B360-EDE1-4311-9B10-92C4B5AD7C1D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11D5DD4-E413-4CAD-B805-F53A2341F9F2}"/>
                  </a:ext>
                </a:extLst>
              </p:cNvPr>
              <p:cNvSpPr/>
              <p:nvPr/>
            </p:nvSpPr>
            <p:spPr>
              <a:xfrm>
                <a:off x="2191041" y="3145107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  <a:endParaRPr lang="en-IN" sz="120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E87B45-D01D-4ADA-AB6F-559ACC74725B}"/>
                  </a:ext>
                </a:extLst>
              </p:cNvPr>
              <p:cNvCxnSpPr>
                <a:cxnSpLocks/>
                <a:stCxn id="37" idx="5"/>
                <a:endCxn id="27" idx="0"/>
              </p:cNvCxnSpPr>
              <p:nvPr/>
            </p:nvCxnSpPr>
            <p:spPr>
              <a:xfrm>
                <a:off x="2211519" y="2842578"/>
                <a:ext cx="238316" cy="30252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62F418-08B5-4184-BFF7-AB9165742FBD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9047C4D-C4A4-4180-903A-A5400C1BE75F}"/>
              </a:ext>
            </a:extLst>
          </p:cNvPr>
          <p:cNvSpPr/>
          <p:nvPr/>
        </p:nvSpPr>
        <p:spPr>
          <a:xfrm rot="13640885">
            <a:off x="6245088" y="3663885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D011-E09B-4A9D-8684-9FB4AC872C6D}"/>
              </a:ext>
            </a:extLst>
          </p:cNvPr>
          <p:cNvSpPr txBox="1"/>
          <p:nvPr/>
        </p:nvSpPr>
        <p:spPr>
          <a:xfrm>
            <a:off x="6396837" y="3416768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AD0C37C-9251-4C7F-8EE9-DDF7C22F30BB}"/>
              </a:ext>
            </a:extLst>
          </p:cNvPr>
          <p:cNvSpPr/>
          <p:nvPr/>
        </p:nvSpPr>
        <p:spPr>
          <a:xfrm rot="20831350">
            <a:off x="7105347" y="2858459"/>
            <a:ext cx="1476788" cy="965735"/>
          </a:xfrm>
          <a:prstGeom prst="wedgeEllipseCallout">
            <a:avLst>
              <a:gd name="adj1" fmla="val -89678"/>
              <a:gd name="adj2" fmla="val -132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y has one or no child</a:t>
            </a:r>
            <a:endParaRPr lang="en-IN" sz="1200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A8D2F60-F309-4FA6-8595-D5250AE9EC1C}"/>
              </a:ext>
            </a:extLst>
          </p:cNvPr>
          <p:cNvSpPr/>
          <p:nvPr/>
        </p:nvSpPr>
        <p:spPr>
          <a:xfrm>
            <a:off x="709824" y="4186379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and then  simply exchange the key of y with key of z and delete y </a:t>
            </a:r>
            <a:endParaRPr lang="en-IN" sz="1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0BFF1-5904-4FC3-8824-35F47DBDBE8D}"/>
              </a:ext>
            </a:extLst>
          </p:cNvPr>
          <p:cNvGrpSpPr/>
          <p:nvPr/>
        </p:nvGrpSpPr>
        <p:grpSpPr>
          <a:xfrm>
            <a:off x="3529538" y="4038841"/>
            <a:ext cx="2670919" cy="1905985"/>
            <a:chOff x="971600" y="2539809"/>
            <a:chExt cx="2670919" cy="19059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7B7D01-B5EB-4BD8-84BE-08B8CAE1BDE0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05985"/>
              <a:chOff x="1125184" y="2039066"/>
              <a:chExt cx="2670919" cy="190598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6B5FAF1-DAD4-4555-AEDF-4A27A20F709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034E8A-241F-4A13-A09E-8FF527FF331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A2F57E3-6292-41C1-AB3A-43A840DB701B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780F11C-6932-45D2-AD7D-CCA8714B333A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607428C-189C-4845-B4DA-9376791A6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C26F154-BCFF-4508-BD85-AC926CC5CF4B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4C50D6F-9DD6-46F7-8EC2-226883DF2B50}"/>
                      </a:ext>
                    </a:extLst>
                  </p:cNvPr>
                  <p:cNvCxnSpPr>
                    <a:cxnSpLocks/>
                    <a:stCxn id="7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65D649-2497-41EE-8970-E1929D56DE0A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9173E54-E379-4597-88B9-F2BDA5158669}"/>
                    </a:ext>
                  </a:extLst>
                </p:cNvPr>
                <p:cNvCxnSpPr>
                  <a:cxnSpLocks/>
                  <a:stCxn id="73" idx="3"/>
                  <a:endCxn id="68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E55C9D46-BD7D-4DD2-B695-5DBA8C519FE2}"/>
                  </a:ext>
                </a:extLst>
              </p:cNvPr>
              <p:cNvSpPr/>
              <p:nvPr/>
            </p:nvSpPr>
            <p:spPr>
              <a:xfrm rot="2757464">
                <a:off x="1708792" y="249371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390CED-7CD8-49E8-BCFB-FB1D8801DCD2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73E530E6-617C-489C-8847-FBCB16337622}"/>
              </a:ext>
            </a:extLst>
          </p:cNvPr>
          <p:cNvSpPr/>
          <p:nvPr/>
        </p:nvSpPr>
        <p:spPr>
          <a:xfrm rot="8569023">
            <a:off x="6613915" y="4094368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3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0BFF1-5904-4FC3-8824-35F47DBDBE8D}"/>
              </a:ext>
            </a:extLst>
          </p:cNvPr>
          <p:cNvGrpSpPr/>
          <p:nvPr/>
        </p:nvGrpSpPr>
        <p:grpSpPr>
          <a:xfrm>
            <a:off x="827584" y="2348880"/>
            <a:ext cx="2670919" cy="1905985"/>
            <a:chOff x="971600" y="2539809"/>
            <a:chExt cx="2670919" cy="19059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7B7D01-B5EB-4BD8-84BE-08B8CAE1BDE0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05985"/>
              <a:chOff x="1125184" y="2039066"/>
              <a:chExt cx="2670919" cy="190598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6B5FAF1-DAD4-4555-AEDF-4A27A20F709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034E8A-241F-4A13-A09E-8FF527FF331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A2F57E3-6292-41C1-AB3A-43A840DB701B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780F11C-6932-45D2-AD7D-CCA8714B333A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607428C-189C-4845-B4DA-9376791A6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C26F154-BCFF-4508-BD85-AC926CC5CF4B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4C50D6F-9DD6-46F7-8EC2-226883DF2B50}"/>
                      </a:ext>
                    </a:extLst>
                  </p:cNvPr>
                  <p:cNvCxnSpPr>
                    <a:cxnSpLocks/>
                    <a:stCxn id="7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65D649-2497-41EE-8970-E1929D56DE0A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9173E54-E379-4597-88B9-F2BDA5158669}"/>
                    </a:ext>
                  </a:extLst>
                </p:cNvPr>
                <p:cNvCxnSpPr>
                  <a:cxnSpLocks/>
                  <a:stCxn id="73" idx="3"/>
                  <a:endCxn id="68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E55C9D46-BD7D-4DD2-B695-5DBA8C519FE2}"/>
                  </a:ext>
                </a:extLst>
              </p:cNvPr>
              <p:cNvSpPr/>
              <p:nvPr/>
            </p:nvSpPr>
            <p:spPr>
              <a:xfrm rot="2757464">
                <a:off x="1708792" y="249371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390CED-7CD8-49E8-BCFB-FB1D8801DCD2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C10249-A44C-48DB-BB2C-B2DE12A4E5F2}"/>
              </a:ext>
            </a:extLst>
          </p:cNvPr>
          <p:cNvGrpSpPr/>
          <p:nvPr/>
        </p:nvGrpSpPr>
        <p:grpSpPr>
          <a:xfrm>
            <a:off x="3505284" y="2505666"/>
            <a:ext cx="1163027" cy="616491"/>
            <a:chOff x="4056018" y="4223261"/>
            <a:chExt cx="1163027" cy="31511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CE10DA1B-9473-4FB3-8CBF-738D7FCA42F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2BFC51-6BD1-45B6-90C1-1CA8A6227B8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092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0BFF1-5904-4FC3-8824-35F47DBDBE8D}"/>
              </a:ext>
            </a:extLst>
          </p:cNvPr>
          <p:cNvGrpSpPr/>
          <p:nvPr/>
        </p:nvGrpSpPr>
        <p:grpSpPr>
          <a:xfrm>
            <a:off x="827584" y="2348880"/>
            <a:ext cx="2670919" cy="1905985"/>
            <a:chOff x="971600" y="2539809"/>
            <a:chExt cx="2670919" cy="19059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7B7D01-B5EB-4BD8-84BE-08B8CAE1BDE0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05985"/>
              <a:chOff x="1125184" y="2039066"/>
              <a:chExt cx="2670919" cy="190598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6B5FAF1-DAD4-4555-AEDF-4A27A20F709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034E8A-241F-4A13-A09E-8FF527FF331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A2F57E3-6292-41C1-AB3A-43A840DB701B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780F11C-6932-45D2-AD7D-CCA8714B333A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607428C-189C-4845-B4DA-9376791A6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C26F154-BCFF-4508-BD85-AC926CC5CF4B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4C50D6F-9DD6-46F7-8EC2-226883DF2B50}"/>
                      </a:ext>
                    </a:extLst>
                  </p:cNvPr>
                  <p:cNvCxnSpPr>
                    <a:cxnSpLocks/>
                    <a:stCxn id="7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65D649-2497-41EE-8970-E1929D56DE0A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9173E54-E379-4597-88B9-F2BDA5158669}"/>
                    </a:ext>
                  </a:extLst>
                </p:cNvPr>
                <p:cNvCxnSpPr>
                  <a:cxnSpLocks/>
                  <a:stCxn id="73" idx="3"/>
                  <a:endCxn id="68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E55C9D46-BD7D-4DD2-B695-5DBA8C519FE2}"/>
                  </a:ext>
                </a:extLst>
              </p:cNvPr>
              <p:cNvSpPr/>
              <p:nvPr/>
            </p:nvSpPr>
            <p:spPr>
              <a:xfrm rot="2757464">
                <a:off x="1708792" y="249371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390CED-7CD8-49E8-BCFB-FB1D8801DCD2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C10249-A44C-48DB-BB2C-B2DE12A4E5F2}"/>
              </a:ext>
            </a:extLst>
          </p:cNvPr>
          <p:cNvGrpSpPr/>
          <p:nvPr/>
        </p:nvGrpSpPr>
        <p:grpSpPr>
          <a:xfrm>
            <a:off x="3505284" y="2505666"/>
            <a:ext cx="1163027" cy="616491"/>
            <a:chOff x="4056018" y="4223261"/>
            <a:chExt cx="1163027" cy="31511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CE10DA1B-9473-4FB3-8CBF-738D7FCA42F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2BFC51-6BD1-45B6-90C1-1CA8A6227B8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D6047F3-A27C-40C7-9933-33A8F4CD13AB}"/>
              </a:ext>
            </a:extLst>
          </p:cNvPr>
          <p:cNvSpPr/>
          <p:nvPr/>
        </p:nvSpPr>
        <p:spPr>
          <a:xfrm>
            <a:off x="4923361" y="2275411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successor, Hence y=z and x=right[y]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88587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0BFF1-5904-4FC3-8824-35F47DBDBE8D}"/>
              </a:ext>
            </a:extLst>
          </p:cNvPr>
          <p:cNvGrpSpPr/>
          <p:nvPr/>
        </p:nvGrpSpPr>
        <p:grpSpPr>
          <a:xfrm>
            <a:off x="827584" y="2348880"/>
            <a:ext cx="2670919" cy="1905985"/>
            <a:chOff x="971600" y="2539809"/>
            <a:chExt cx="2670919" cy="19059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7B7D01-B5EB-4BD8-84BE-08B8CAE1BDE0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05985"/>
              <a:chOff x="1125184" y="2039066"/>
              <a:chExt cx="2670919" cy="190598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6B5FAF1-DAD4-4555-AEDF-4A27A20F709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034E8A-241F-4A13-A09E-8FF527FF331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A2F57E3-6292-41C1-AB3A-43A840DB701B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780F11C-6932-45D2-AD7D-CCA8714B333A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607428C-189C-4845-B4DA-9376791A6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C26F154-BCFF-4508-BD85-AC926CC5CF4B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4C50D6F-9DD6-46F7-8EC2-226883DF2B50}"/>
                      </a:ext>
                    </a:extLst>
                  </p:cNvPr>
                  <p:cNvCxnSpPr>
                    <a:cxnSpLocks/>
                    <a:stCxn id="7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65D649-2497-41EE-8970-E1929D56DE0A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9173E54-E379-4597-88B9-F2BDA5158669}"/>
                    </a:ext>
                  </a:extLst>
                </p:cNvPr>
                <p:cNvCxnSpPr>
                  <a:cxnSpLocks/>
                  <a:stCxn id="73" idx="3"/>
                  <a:endCxn id="68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E55C9D46-BD7D-4DD2-B695-5DBA8C519FE2}"/>
                  </a:ext>
                </a:extLst>
              </p:cNvPr>
              <p:cNvSpPr/>
              <p:nvPr/>
            </p:nvSpPr>
            <p:spPr>
              <a:xfrm rot="2757464">
                <a:off x="1708792" y="249371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390CED-7CD8-49E8-BCFB-FB1D8801DCD2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C10249-A44C-48DB-BB2C-B2DE12A4E5F2}"/>
              </a:ext>
            </a:extLst>
          </p:cNvPr>
          <p:cNvGrpSpPr/>
          <p:nvPr/>
        </p:nvGrpSpPr>
        <p:grpSpPr>
          <a:xfrm>
            <a:off x="3505284" y="2505666"/>
            <a:ext cx="1163027" cy="616491"/>
            <a:chOff x="4056018" y="4223261"/>
            <a:chExt cx="1163027" cy="31511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CE10DA1B-9473-4FB3-8CBF-738D7FCA42F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2BFC51-6BD1-45B6-90C1-1CA8A6227B8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D6047F3-A27C-40C7-9933-33A8F4CD13AB}"/>
              </a:ext>
            </a:extLst>
          </p:cNvPr>
          <p:cNvSpPr/>
          <p:nvPr/>
        </p:nvSpPr>
        <p:spPr>
          <a:xfrm>
            <a:off x="4802229" y="2161519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successor, Hence y=z and x=right[y]</a:t>
            </a:r>
            <a:endParaRPr lang="en-I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631F06-A8C6-49A7-A17D-FB40FE652678}"/>
              </a:ext>
            </a:extLst>
          </p:cNvPr>
          <p:cNvGrpSpPr/>
          <p:nvPr/>
        </p:nvGrpSpPr>
        <p:grpSpPr>
          <a:xfrm>
            <a:off x="5269581" y="2816503"/>
            <a:ext cx="3085684" cy="1905985"/>
            <a:chOff x="4949323" y="3357795"/>
            <a:chExt cx="3085684" cy="19059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11715C-5633-470A-91B4-6603ED4D7B58}"/>
                </a:ext>
              </a:extLst>
            </p:cNvPr>
            <p:cNvGrpSpPr/>
            <p:nvPr/>
          </p:nvGrpSpPr>
          <p:grpSpPr>
            <a:xfrm>
              <a:off x="5364088" y="3357795"/>
              <a:ext cx="2670919" cy="1905985"/>
              <a:chOff x="971600" y="2539809"/>
              <a:chExt cx="2670919" cy="190598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506AAA2-9200-44C2-B8B1-38801C918BAB}"/>
                  </a:ext>
                </a:extLst>
              </p:cNvPr>
              <p:cNvGrpSpPr/>
              <p:nvPr/>
            </p:nvGrpSpPr>
            <p:grpSpPr>
              <a:xfrm>
                <a:off x="971600" y="25398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49FCF83-CB18-4462-9FA6-E68361462F55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CA17EFF-B56E-4D15-9A05-77D61E77CB7A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5E84F12-0E0A-4B72-9E65-DC71B1E3C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1DEDCC26-2FBC-41E4-8A88-9738AB675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9FB0E3D1-A827-42E8-8F38-4D4C9C522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3BDB049A-677E-469B-A4FD-85C568998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64449E23-9D7C-4B65-9771-826625EDBE3F}"/>
                        </a:ext>
                      </a:extLst>
                    </p:cNvPr>
                    <p:cNvCxnSpPr>
                      <a:cxnSpLocks/>
                      <a:stCxn id="29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722FC21-69B1-4779-8D6E-DFB4D57B47E5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D3FB523-A1E3-4896-BA5D-82F41757D956}"/>
                      </a:ext>
                    </a:extLst>
                  </p:cNvPr>
                  <p:cNvCxnSpPr>
                    <a:cxnSpLocks/>
                    <a:stCxn id="32" idx="3"/>
                    <a:endCxn id="27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596631F0-1C5D-4A45-A2E4-6100BDB0ABB1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E359AB-3C69-4CAB-A4AD-EFD44540BBEB}"/>
                  </a:ext>
                </a:extLst>
              </p:cNvPr>
              <p:cNvSpPr txBox="1"/>
              <p:nvPr/>
            </p:nvSpPr>
            <p:spPr>
              <a:xfrm>
                <a:off x="1814705" y="28155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AC185D-DD2A-4F0A-86BA-77C5A670BDDC}"/>
                </a:ext>
              </a:extLst>
            </p:cNvPr>
            <p:cNvSpPr/>
            <p:nvPr/>
          </p:nvSpPr>
          <p:spPr>
            <a:xfrm rot="13993970">
              <a:off x="6413399" y="462252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127648-12EE-42AA-8200-C0AAF0EF115A}"/>
                </a:ext>
              </a:extLst>
            </p:cNvPr>
            <p:cNvSpPr txBox="1"/>
            <p:nvPr/>
          </p:nvSpPr>
          <p:spPr>
            <a:xfrm>
              <a:off x="6692991" y="466416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5B6AD3F-E72D-4CDD-84C4-012BE2DC6F07}"/>
                </a:ext>
              </a:extLst>
            </p:cNvPr>
            <p:cNvSpPr/>
            <p:nvPr/>
          </p:nvSpPr>
          <p:spPr>
            <a:xfrm rot="20259856">
              <a:off x="4949323" y="490963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0B361E-1B84-4465-9679-522B89C0E41D}"/>
                </a:ext>
              </a:extLst>
            </p:cNvPr>
            <p:cNvSpPr txBox="1"/>
            <p:nvPr/>
          </p:nvSpPr>
          <p:spPr>
            <a:xfrm>
              <a:off x="5048768" y="463311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431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0BFF1-5904-4FC3-8824-35F47DBDBE8D}"/>
              </a:ext>
            </a:extLst>
          </p:cNvPr>
          <p:cNvGrpSpPr/>
          <p:nvPr/>
        </p:nvGrpSpPr>
        <p:grpSpPr>
          <a:xfrm>
            <a:off x="827584" y="2348880"/>
            <a:ext cx="2670919" cy="1905985"/>
            <a:chOff x="971600" y="2539809"/>
            <a:chExt cx="2670919" cy="19059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7B7D01-B5EB-4BD8-84BE-08B8CAE1BDE0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05985"/>
              <a:chOff x="1125184" y="2039066"/>
              <a:chExt cx="2670919" cy="190598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6B5FAF1-DAD4-4555-AEDF-4A27A20F709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034E8A-241F-4A13-A09E-8FF527FF331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A2F57E3-6292-41C1-AB3A-43A840DB701B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780F11C-6932-45D2-AD7D-CCA8714B333A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607428C-189C-4845-B4DA-9376791A6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C26F154-BCFF-4508-BD85-AC926CC5CF4B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4C50D6F-9DD6-46F7-8EC2-226883DF2B50}"/>
                      </a:ext>
                    </a:extLst>
                  </p:cNvPr>
                  <p:cNvCxnSpPr>
                    <a:cxnSpLocks/>
                    <a:stCxn id="7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65D649-2497-41EE-8970-E1929D56DE0A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9173E54-E379-4597-88B9-F2BDA5158669}"/>
                    </a:ext>
                  </a:extLst>
                </p:cNvPr>
                <p:cNvCxnSpPr>
                  <a:cxnSpLocks/>
                  <a:stCxn id="73" idx="3"/>
                  <a:endCxn id="68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E55C9D46-BD7D-4DD2-B695-5DBA8C519FE2}"/>
                  </a:ext>
                </a:extLst>
              </p:cNvPr>
              <p:cNvSpPr/>
              <p:nvPr/>
            </p:nvSpPr>
            <p:spPr>
              <a:xfrm rot="2757464">
                <a:off x="1708792" y="249371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390CED-7CD8-49E8-BCFB-FB1D8801DCD2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C10249-A44C-48DB-BB2C-B2DE12A4E5F2}"/>
              </a:ext>
            </a:extLst>
          </p:cNvPr>
          <p:cNvGrpSpPr/>
          <p:nvPr/>
        </p:nvGrpSpPr>
        <p:grpSpPr>
          <a:xfrm>
            <a:off x="3505284" y="2505666"/>
            <a:ext cx="1163027" cy="616491"/>
            <a:chOff x="4056018" y="4223261"/>
            <a:chExt cx="1163027" cy="31511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CE10DA1B-9473-4FB3-8CBF-738D7FCA42F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2BFC51-6BD1-45B6-90C1-1CA8A6227B8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D6047F3-A27C-40C7-9933-33A8F4CD13AB}"/>
              </a:ext>
            </a:extLst>
          </p:cNvPr>
          <p:cNvSpPr/>
          <p:nvPr/>
        </p:nvSpPr>
        <p:spPr>
          <a:xfrm>
            <a:off x="4802229" y="2161519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successor, Hence y=z and x=right[y]</a:t>
            </a:r>
            <a:endParaRPr lang="en-I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631F06-A8C6-49A7-A17D-FB40FE652678}"/>
              </a:ext>
            </a:extLst>
          </p:cNvPr>
          <p:cNvGrpSpPr/>
          <p:nvPr/>
        </p:nvGrpSpPr>
        <p:grpSpPr>
          <a:xfrm>
            <a:off x="5269581" y="2816503"/>
            <a:ext cx="3085684" cy="1905985"/>
            <a:chOff x="4949323" y="3357795"/>
            <a:chExt cx="3085684" cy="19059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11715C-5633-470A-91B4-6603ED4D7B58}"/>
                </a:ext>
              </a:extLst>
            </p:cNvPr>
            <p:cNvGrpSpPr/>
            <p:nvPr/>
          </p:nvGrpSpPr>
          <p:grpSpPr>
            <a:xfrm>
              <a:off x="5364088" y="3357795"/>
              <a:ext cx="2670919" cy="1905985"/>
              <a:chOff x="971600" y="2539809"/>
              <a:chExt cx="2670919" cy="190598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506AAA2-9200-44C2-B8B1-38801C918BAB}"/>
                  </a:ext>
                </a:extLst>
              </p:cNvPr>
              <p:cNvGrpSpPr/>
              <p:nvPr/>
            </p:nvGrpSpPr>
            <p:grpSpPr>
              <a:xfrm>
                <a:off x="971600" y="25398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49FCF83-CB18-4462-9FA6-E68361462F55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CA17EFF-B56E-4D15-9A05-77D61E77CB7A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5E84F12-0E0A-4B72-9E65-DC71B1E3C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1DEDCC26-2FBC-41E4-8A88-9738AB675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9FB0E3D1-A827-42E8-8F38-4D4C9C522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3BDB049A-677E-469B-A4FD-85C568998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64449E23-9D7C-4B65-9771-826625EDBE3F}"/>
                        </a:ext>
                      </a:extLst>
                    </p:cNvPr>
                    <p:cNvCxnSpPr>
                      <a:cxnSpLocks/>
                      <a:stCxn id="29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722FC21-69B1-4779-8D6E-DFB4D57B47E5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D3FB523-A1E3-4896-BA5D-82F41757D956}"/>
                      </a:ext>
                    </a:extLst>
                  </p:cNvPr>
                  <p:cNvCxnSpPr>
                    <a:cxnSpLocks/>
                    <a:stCxn id="32" idx="3"/>
                    <a:endCxn id="27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596631F0-1C5D-4A45-A2E4-6100BDB0ABB1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E359AB-3C69-4CAB-A4AD-EFD44540BBEB}"/>
                  </a:ext>
                </a:extLst>
              </p:cNvPr>
              <p:cNvSpPr txBox="1"/>
              <p:nvPr/>
            </p:nvSpPr>
            <p:spPr>
              <a:xfrm>
                <a:off x="1814705" y="28155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AC185D-DD2A-4F0A-86BA-77C5A670BDDC}"/>
                </a:ext>
              </a:extLst>
            </p:cNvPr>
            <p:cNvSpPr/>
            <p:nvPr/>
          </p:nvSpPr>
          <p:spPr>
            <a:xfrm rot="13993970">
              <a:off x="6413399" y="462252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127648-12EE-42AA-8200-C0AAF0EF115A}"/>
                </a:ext>
              </a:extLst>
            </p:cNvPr>
            <p:cNvSpPr txBox="1"/>
            <p:nvPr/>
          </p:nvSpPr>
          <p:spPr>
            <a:xfrm>
              <a:off x="6692991" y="466416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5B6AD3F-E72D-4CDD-84C4-012BE2DC6F07}"/>
                </a:ext>
              </a:extLst>
            </p:cNvPr>
            <p:cNvSpPr/>
            <p:nvPr/>
          </p:nvSpPr>
          <p:spPr>
            <a:xfrm rot="20259856">
              <a:off x="4949323" y="490963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0B361E-1B84-4465-9679-522B89C0E41D}"/>
                </a:ext>
              </a:extLst>
            </p:cNvPr>
            <p:cNvSpPr txBox="1"/>
            <p:nvPr/>
          </p:nvSpPr>
          <p:spPr>
            <a:xfrm>
              <a:off x="5048768" y="463311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38AFF55-FFAB-4917-B188-2919B58A060D}"/>
              </a:ext>
            </a:extLst>
          </p:cNvPr>
          <p:cNvSpPr/>
          <p:nvPr/>
        </p:nvSpPr>
        <p:spPr>
          <a:xfrm>
            <a:off x="5943139" y="4690404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P[x]=p[y] and </a:t>
            </a:r>
          </a:p>
          <a:p>
            <a:pPr algn="ctr"/>
            <a:r>
              <a:rPr lang="en-US" sz="1200" dirty="0"/>
              <a:t>Left[p[y]]=x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15798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0BFF1-5904-4FC3-8824-35F47DBDBE8D}"/>
              </a:ext>
            </a:extLst>
          </p:cNvPr>
          <p:cNvGrpSpPr/>
          <p:nvPr/>
        </p:nvGrpSpPr>
        <p:grpSpPr>
          <a:xfrm>
            <a:off x="827584" y="2348880"/>
            <a:ext cx="2670919" cy="1905985"/>
            <a:chOff x="971600" y="2539809"/>
            <a:chExt cx="2670919" cy="19059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7B7D01-B5EB-4BD8-84BE-08B8CAE1BDE0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05985"/>
              <a:chOff x="1125184" y="2039066"/>
              <a:chExt cx="2670919" cy="190598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6B5FAF1-DAD4-4555-AEDF-4A27A20F709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034E8A-241F-4A13-A09E-8FF527FF331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A2F57E3-6292-41C1-AB3A-43A840DB701B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780F11C-6932-45D2-AD7D-CCA8714B333A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607428C-189C-4845-B4DA-9376791A6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C26F154-BCFF-4508-BD85-AC926CC5CF4B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4C50D6F-9DD6-46F7-8EC2-226883DF2B50}"/>
                      </a:ext>
                    </a:extLst>
                  </p:cNvPr>
                  <p:cNvCxnSpPr>
                    <a:cxnSpLocks/>
                    <a:stCxn id="7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65D649-2497-41EE-8970-E1929D56DE0A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9173E54-E379-4597-88B9-F2BDA5158669}"/>
                    </a:ext>
                  </a:extLst>
                </p:cNvPr>
                <p:cNvCxnSpPr>
                  <a:cxnSpLocks/>
                  <a:stCxn id="73" idx="3"/>
                  <a:endCxn id="68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E55C9D46-BD7D-4DD2-B695-5DBA8C519FE2}"/>
                  </a:ext>
                </a:extLst>
              </p:cNvPr>
              <p:cNvSpPr/>
              <p:nvPr/>
            </p:nvSpPr>
            <p:spPr>
              <a:xfrm rot="2757464">
                <a:off x="1708792" y="249371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390CED-7CD8-49E8-BCFB-FB1D8801DCD2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C10249-A44C-48DB-BB2C-B2DE12A4E5F2}"/>
              </a:ext>
            </a:extLst>
          </p:cNvPr>
          <p:cNvGrpSpPr/>
          <p:nvPr/>
        </p:nvGrpSpPr>
        <p:grpSpPr>
          <a:xfrm>
            <a:off x="3505284" y="2505666"/>
            <a:ext cx="1163027" cy="616491"/>
            <a:chOff x="4056018" y="4223261"/>
            <a:chExt cx="1163027" cy="31511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CE10DA1B-9473-4FB3-8CBF-738D7FCA42F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2BFC51-6BD1-45B6-90C1-1CA8A6227B8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D6047F3-A27C-40C7-9933-33A8F4CD13AB}"/>
              </a:ext>
            </a:extLst>
          </p:cNvPr>
          <p:cNvSpPr/>
          <p:nvPr/>
        </p:nvSpPr>
        <p:spPr>
          <a:xfrm>
            <a:off x="4802229" y="2161519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successor, Hence y=z and x=right[y]</a:t>
            </a:r>
            <a:endParaRPr lang="en-I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631F06-A8C6-49A7-A17D-FB40FE652678}"/>
              </a:ext>
            </a:extLst>
          </p:cNvPr>
          <p:cNvGrpSpPr/>
          <p:nvPr/>
        </p:nvGrpSpPr>
        <p:grpSpPr>
          <a:xfrm>
            <a:off x="5269581" y="2816503"/>
            <a:ext cx="3085684" cy="1905985"/>
            <a:chOff x="4949323" y="3357795"/>
            <a:chExt cx="3085684" cy="19059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11715C-5633-470A-91B4-6603ED4D7B58}"/>
                </a:ext>
              </a:extLst>
            </p:cNvPr>
            <p:cNvGrpSpPr/>
            <p:nvPr/>
          </p:nvGrpSpPr>
          <p:grpSpPr>
            <a:xfrm>
              <a:off x="5364088" y="3357795"/>
              <a:ext cx="2670919" cy="1905985"/>
              <a:chOff x="971600" y="2539809"/>
              <a:chExt cx="2670919" cy="190598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506AAA2-9200-44C2-B8B1-38801C918BAB}"/>
                  </a:ext>
                </a:extLst>
              </p:cNvPr>
              <p:cNvGrpSpPr/>
              <p:nvPr/>
            </p:nvGrpSpPr>
            <p:grpSpPr>
              <a:xfrm>
                <a:off x="971600" y="25398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49FCF83-CB18-4462-9FA6-E68361462F55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CA17EFF-B56E-4D15-9A05-77D61E77CB7A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5E84F12-0E0A-4B72-9E65-DC71B1E3C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1DEDCC26-2FBC-41E4-8A88-9738AB675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9FB0E3D1-A827-42E8-8F38-4D4C9C522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3BDB049A-677E-469B-A4FD-85C568998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64449E23-9D7C-4B65-9771-826625EDBE3F}"/>
                        </a:ext>
                      </a:extLst>
                    </p:cNvPr>
                    <p:cNvCxnSpPr>
                      <a:cxnSpLocks/>
                      <a:stCxn id="29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722FC21-69B1-4779-8D6E-DFB4D57B47E5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D3FB523-A1E3-4896-BA5D-82F41757D956}"/>
                      </a:ext>
                    </a:extLst>
                  </p:cNvPr>
                  <p:cNvCxnSpPr>
                    <a:cxnSpLocks/>
                    <a:stCxn id="32" idx="3"/>
                    <a:endCxn id="27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596631F0-1C5D-4A45-A2E4-6100BDB0ABB1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E359AB-3C69-4CAB-A4AD-EFD44540BBEB}"/>
                  </a:ext>
                </a:extLst>
              </p:cNvPr>
              <p:cNvSpPr txBox="1"/>
              <p:nvPr/>
            </p:nvSpPr>
            <p:spPr>
              <a:xfrm>
                <a:off x="1814705" y="28155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AC185D-DD2A-4F0A-86BA-77C5A670BDDC}"/>
                </a:ext>
              </a:extLst>
            </p:cNvPr>
            <p:cNvSpPr/>
            <p:nvPr/>
          </p:nvSpPr>
          <p:spPr>
            <a:xfrm rot="13993970">
              <a:off x="6413399" y="462252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127648-12EE-42AA-8200-C0AAF0EF115A}"/>
                </a:ext>
              </a:extLst>
            </p:cNvPr>
            <p:cNvSpPr txBox="1"/>
            <p:nvPr/>
          </p:nvSpPr>
          <p:spPr>
            <a:xfrm>
              <a:off x="6692991" y="466416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5B6AD3F-E72D-4CDD-84C4-012BE2DC6F07}"/>
                </a:ext>
              </a:extLst>
            </p:cNvPr>
            <p:cNvSpPr/>
            <p:nvPr/>
          </p:nvSpPr>
          <p:spPr>
            <a:xfrm rot="20259856">
              <a:off x="4949323" y="490963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0B361E-1B84-4465-9679-522B89C0E41D}"/>
                </a:ext>
              </a:extLst>
            </p:cNvPr>
            <p:cNvSpPr txBox="1"/>
            <p:nvPr/>
          </p:nvSpPr>
          <p:spPr>
            <a:xfrm>
              <a:off x="5048768" y="463311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38AFF55-FFAB-4917-B188-2919B58A060D}"/>
              </a:ext>
            </a:extLst>
          </p:cNvPr>
          <p:cNvSpPr/>
          <p:nvPr/>
        </p:nvSpPr>
        <p:spPr>
          <a:xfrm>
            <a:off x="5943139" y="4690404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P[x]=p[y] and </a:t>
            </a:r>
          </a:p>
          <a:p>
            <a:pPr algn="ctr"/>
            <a:r>
              <a:rPr lang="en-US" sz="1200" dirty="0"/>
              <a:t>Left[p[y]]=x</a:t>
            </a:r>
            <a:endParaRPr lang="en-IN" sz="12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302600-A77A-4021-85D8-5254EA1F3E00}"/>
              </a:ext>
            </a:extLst>
          </p:cNvPr>
          <p:cNvGrpSpPr/>
          <p:nvPr/>
        </p:nvGrpSpPr>
        <p:grpSpPr>
          <a:xfrm>
            <a:off x="1858967" y="4237203"/>
            <a:ext cx="2352608" cy="1266950"/>
            <a:chOff x="5682399" y="3357795"/>
            <a:chExt cx="2352608" cy="12669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83922C-B35A-46E1-B627-A1C8AF3677E6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F7A0C6-7751-4DA2-A4CF-4DE803600547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832459-0398-460B-9393-BFD2F3F164F0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E0485F3-C457-4061-B5AC-06773F0A6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EE183F5-779C-4C0B-B2EC-7D70813B275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C2E728D-4234-48E5-9175-15D8F79DD11D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A2B03C70-944A-4677-96B5-82AE562C841C}"/>
                </a:ext>
              </a:extLst>
            </p:cNvPr>
            <p:cNvSpPr/>
            <p:nvPr/>
          </p:nvSpPr>
          <p:spPr>
            <a:xfrm rot="20259856">
              <a:off x="5682399" y="431370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56FEC-05A4-43D1-A995-D99934E7D134}"/>
                </a:ext>
              </a:extLst>
            </p:cNvPr>
            <p:cNvSpPr txBox="1"/>
            <p:nvPr/>
          </p:nvSpPr>
          <p:spPr>
            <a:xfrm>
              <a:off x="5789750" y="4095984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CCA910-EE8F-4775-B756-068FCFAB0029}"/>
              </a:ext>
            </a:extLst>
          </p:cNvPr>
          <p:cNvSpPr/>
          <p:nvPr/>
        </p:nvSpPr>
        <p:spPr>
          <a:xfrm rot="9523494">
            <a:off x="4419022" y="4938475"/>
            <a:ext cx="1163027" cy="1844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56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40BFF1-5904-4FC3-8824-35F47DBDBE8D}"/>
              </a:ext>
            </a:extLst>
          </p:cNvPr>
          <p:cNvGrpSpPr/>
          <p:nvPr/>
        </p:nvGrpSpPr>
        <p:grpSpPr>
          <a:xfrm>
            <a:off x="827584" y="2348880"/>
            <a:ext cx="2670919" cy="1905985"/>
            <a:chOff x="971600" y="2539809"/>
            <a:chExt cx="2670919" cy="19059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67B7D01-B5EB-4BD8-84BE-08B8CAE1BDE0}"/>
                </a:ext>
              </a:extLst>
            </p:cNvPr>
            <p:cNvGrpSpPr/>
            <p:nvPr/>
          </p:nvGrpSpPr>
          <p:grpSpPr>
            <a:xfrm>
              <a:off x="971600" y="2539809"/>
              <a:ext cx="2670919" cy="1905985"/>
              <a:chOff x="1125184" y="2039066"/>
              <a:chExt cx="2670919" cy="190598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6B5FAF1-DAD4-4555-AEDF-4A27A20F7098}"/>
                  </a:ext>
                </a:extLst>
              </p:cNvPr>
              <p:cNvGrpSpPr/>
              <p:nvPr/>
            </p:nvGrpSpPr>
            <p:grpSpPr>
              <a:xfrm>
                <a:off x="1125184" y="2039066"/>
                <a:ext cx="2670919" cy="1905985"/>
                <a:chOff x="566462" y="2303556"/>
                <a:chExt cx="2670919" cy="19059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2034E8A-241F-4A13-A09E-8FF527FF331B}"/>
                    </a:ext>
                  </a:extLst>
                </p:cNvPr>
                <p:cNvGrpSpPr/>
                <p:nvPr/>
              </p:nvGrpSpPr>
              <p:grpSpPr>
                <a:xfrm>
                  <a:off x="1231569" y="2303556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2A2F57E3-6292-41C1-AB3A-43A840DB701B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45</a:t>
                    </a:r>
                    <a:endParaRPr lang="en-IN" sz="1200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8780F11C-6932-45D2-AD7D-CCA8714B333A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607428C-189C-4845-B4DA-9376791A6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3C26F154-BCFF-4508-BD85-AC926CC5CF4B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30</a:t>
                    </a:r>
                    <a:endParaRPr lang="en-IN" sz="1200" dirty="0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04C50D6F-9DD6-46F7-8EC2-226883DF2B50}"/>
                      </a:ext>
                    </a:extLst>
                  </p:cNvPr>
                  <p:cNvCxnSpPr>
                    <a:cxnSpLocks/>
                    <a:stCxn id="7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65D649-2497-41EE-8970-E1929D56DE0A}"/>
                    </a:ext>
                  </a:extLst>
                </p:cNvPr>
                <p:cNvSpPr/>
                <p:nvPr/>
              </p:nvSpPr>
              <p:spPr>
                <a:xfrm>
                  <a:off x="566462" y="3737305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9173E54-E379-4597-88B9-F2BDA5158669}"/>
                    </a:ext>
                  </a:extLst>
                </p:cNvPr>
                <p:cNvCxnSpPr>
                  <a:cxnSpLocks/>
                  <a:stCxn id="73" idx="3"/>
                  <a:endCxn id="68" idx="7"/>
                </p:cNvCxnSpPr>
                <p:nvPr/>
              </p:nvCxnSpPr>
              <p:spPr>
                <a:xfrm flipH="1">
                  <a:off x="1008250" y="3463725"/>
                  <a:ext cx="299118" cy="34273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Arrow: Right 65">
                <a:extLst>
                  <a:ext uri="{FF2B5EF4-FFF2-40B4-BE49-F238E27FC236}">
                    <a16:creationId xmlns:a16="http://schemas.microsoft.com/office/drawing/2014/main" id="{E55C9D46-BD7D-4DD2-B695-5DBA8C519FE2}"/>
                  </a:ext>
                </a:extLst>
              </p:cNvPr>
              <p:cNvSpPr/>
              <p:nvPr/>
            </p:nvSpPr>
            <p:spPr>
              <a:xfrm rot="2757464">
                <a:off x="1708792" y="2493717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390CED-7CD8-49E8-BCFB-FB1D8801DCD2}"/>
                </a:ext>
              </a:extLst>
            </p:cNvPr>
            <p:cNvSpPr txBox="1"/>
            <p:nvPr/>
          </p:nvSpPr>
          <p:spPr>
            <a:xfrm>
              <a:off x="1814705" y="28155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C10249-A44C-48DB-BB2C-B2DE12A4E5F2}"/>
              </a:ext>
            </a:extLst>
          </p:cNvPr>
          <p:cNvGrpSpPr/>
          <p:nvPr/>
        </p:nvGrpSpPr>
        <p:grpSpPr>
          <a:xfrm>
            <a:off x="3505284" y="2505666"/>
            <a:ext cx="1163027" cy="616491"/>
            <a:chOff x="4056018" y="4223261"/>
            <a:chExt cx="1163027" cy="315110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CE10DA1B-9473-4FB3-8CBF-738D7FCA42F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02BFC51-6BD1-45B6-90C1-1CA8A6227B8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D6047F3-A27C-40C7-9933-33A8F4CD13AB}"/>
              </a:ext>
            </a:extLst>
          </p:cNvPr>
          <p:cNvSpPr/>
          <p:nvPr/>
        </p:nvSpPr>
        <p:spPr>
          <a:xfrm>
            <a:off x="4802229" y="2161519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successor, Hence y=z and x=right[y]</a:t>
            </a:r>
            <a:endParaRPr lang="en-I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631F06-A8C6-49A7-A17D-FB40FE652678}"/>
              </a:ext>
            </a:extLst>
          </p:cNvPr>
          <p:cNvGrpSpPr/>
          <p:nvPr/>
        </p:nvGrpSpPr>
        <p:grpSpPr>
          <a:xfrm>
            <a:off x="5269581" y="2816503"/>
            <a:ext cx="3085684" cy="1905985"/>
            <a:chOff x="4949323" y="3357795"/>
            <a:chExt cx="3085684" cy="19059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A11715C-5633-470A-91B4-6603ED4D7B58}"/>
                </a:ext>
              </a:extLst>
            </p:cNvPr>
            <p:cNvGrpSpPr/>
            <p:nvPr/>
          </p:nvGrpSpPr>
          <p:grpSpPr>
            <a:xfrm>
              <a:off x="5364088" y="3357795"/>
              <a:ext cx="2670919" cy="1905985"/>
              <a:chOff x="971600" y="2539809"/>
              <a:chExt cx="2670919" cy="190598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506AAA2-9200-44C2-B8B1-38801C918BAB}"/>
                  </a:ext>
                </a:extLst>
              </p:cNvPr>
              <p:cNvGrpSpPr/>
              <p:nvPr/>
            </p:nvGrpSpPr>
            <p:grpSpPr>
              <a:xfrm>
                <a:off x="971600" y="2539809"/>
                <a:ext cx="2670919" cy="1905985"/>
                <a:chOff x="1125184" y="2039066"/>
                <a:chExt cx="2670919" cy="1905985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49FCF83-CB18-4462-9FA6-E68361462F55}"/>
                    </a:ext>
                  </a:extLst>
                </p:cNvPr>
                <p:cNvGrpSpPr/>
                <p:nvPr/>
              </p:nvGrpSpPr>
              <p:grpSpPr>
                <a:xfrm>
                  <a:off x="1125184" y="2039066"/>
                  <a:ext cx="2670919" cy="1905985"/>
                  <a:chOff x="566462" y="2303556"/>
                  <a:chExt cx="2670919" cy="1905985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CA17EFF-B56E-4D15-9A05-77D61E77CB7A}"/>
                      </a:ext>
                    </a:extLst>
                  </p:cNvPr>
                  <p:cNvGrpSpPr/>
                  <p:nvPr/>
                </p:nvGrpSpPr>
                <p:grpSpPr>
                  <a:xfrm>
                    <a:off x="1231569" y="2303556"/>
                    <a:ext cx="2005812" cy="1266950"/>
                    <a:chOff x="4767472" y="3573016"/>
                    <a:chExt cx="2005812" cy="1266950"/>
                  </a:xfrm>
                </p:grpSpPr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5E84F12-0E0A-4B72-9E65-DC71B1E3C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  <a:endParaRPr lang="en-IN" sz="1200" dirty="0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1DEDCC26-2FBC-41E4-8A88-9738AB6756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697" y="4367730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9FB0E3D1-A827-42E8-8F38-4D4C9C522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91658" y="3987207"/>
                      <a:ext cx="423771" cy="41830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3BDB049A-677E-469B-A4FD-85C568998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  <a:endParaRPr lang="en-IN" sz="1200" dirty="0"/>
                    </a:p>
                  </p:txBody>
                </p: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64449E23-9D7C-4B65-9771-826625EDBE3F}"/>
                        </a:ext>
                      </a:extLst>
                    </p:cNvPr>
                    <p:cNvCxnSpPr>
                      <a:cxnSpLocks/>
                      <a:stCxn id="29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722FC21-69B1-4779-8D6E-DFB4D57B47E5}"/>
                      </a:ext>
                    </a:extLst>
                  </p:cNvPr>
                  <p:cNvSpPr/>
                  <p:nvPr/>
                </p:nvSpPr>
                <p:spPr>
                  <a:xfrm>
                    <a:off x="566462" y="3737305"/>
                    <a:ext cx="517587" cy="472236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6D3FB523-A1E3-4896-BA5D-82F41757D956}"/>
                      </a:ext>
                    </a:extLst>
                  </p:cNvPr>
                  <p:cNvCxnSpPr>
                    <a:cxnSpLocks/>
                    <a:stCxn id="32" idx="3"/>
                    <a:endCxn id="27" idx="7"/>
                  </p:cNvCxnSpPr>
                  <p:nvPr/>
                </p:nvCxnSpPr>
                <p:spPr>
                  <a:xfrm flipH="1">
                    <a:off x="1008250" y="3463725"/>
                    <a:ext cx="299118" cy="342737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596631F0-1C5D-4A45-A2E4-6100BDB0ABB1}"/>
                    </a:ext>
                  </a:extLst>
                </p:cNvPr>
                <p:cNvSpPr/>
                <p:nvPr/>
              </p:nvSpPr>
              <p:spPr>
                <a:xfrm rot="2757464">
                  <a:off x="1708792" y="2493717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E359AB-3C69-4CAB-A4AD-EFD44540BBEB}"/>
                  </a:ext>
                </a:extLst>
              </p:cNvPr>
              <p:cNvSpPr txBox="1"/>
              <p:nvPr/>
            </p:nvSpPr>
            <p:spPr>
              <a:xfrm>
                <a:off x="1814705" y="28155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AC185D-DD2A-4F0A-86BA-77C5A670BDDC}"/>
                </a:ext>
              </a:extLst>
            </p:cNvPr>
            <p:cNvSpPr/>
            <p:nvPr/>
          </p:nvSpPr>
          <p:spPr>
            <a:xfrm rot="13993970">
              <a:off x="6413399" y="462252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127648-12EE-42AA-8200-C0AAF0EF115A}"/>
                </a:ext>
              </a:extLst>
            </p:cNvPr>
            <p:cNvSpPr txBox="1"/>
            <p:nvPr/>
          </p:nvSpPr>
          <p:spPr>
            <a:xfrm>
              <a:off x="6692991" y="4664169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5B6AD3F-E72D-4CDD-84C4-012BE2DC6F07}"/>
                </a:ext>
              </a:extLst>
            </p:cNvPr>
            <p:cNvSpPr/>
            <p:nvPr/>
          </p:nvSpPr>
          <p:spPr>
            <a:xfrm rot="20259856">
              <a:off x="4949323" y="490963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0B361E-1B84-4465-9679-522B89C0E41D}"/>
                </a:ext>
              </a:extLst>
            </p:cNvPr>
            <p:cNvSpPr txBox="1"/>
            <p:nvPr/>
          </p:nvSpPr>
          <p:spPr>
            <a:xfrm>
              <a:off x="5048768" y="463311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938AFF55-FFAB-4917-B188-2919B58A060D}"/>
              </a:ext>
            </a:extLst>
          </p:cNvPr>
          <p:cNvSpPr/>
          <p:nvPr/>
        </p:nvSpPr>
        <p:spPr>
          <a:xfrm>
            <a:off x="5943139" y="4690404"/>
            <a:ext cx="1549100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P[x]=p[y] and </a:t>
            </a:r>
          </a:p>
          <a:p>
            <a:pPr algn="ctr"/>
            <a:r>
              <a:rPr lang="en-US" sz="1200" dirty="0"/>
              <a:t>Left[p[y]]=x</a:t>
            </a:r>
            <a:endParaRPr lang="en-IN" sz="12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302600-A77A-4021-85D8-5254EA1F3E00}"/>
              </a:ext>
            </a:extLst>
          </p:cNvPr>
          <p:cNvGrpSpPr/>
          <p:nvPr/>
        </p:nvGrpSpPr>
        <p:grpSpPr>
          <a:xfrm>
            <a:off x="1858967" y="4237203"/>
            <a:ext cx="2352608" cy="1266950"/>
            <a:chOff x="5682399" y="3357795"/>
            <a:chExt cx="2352608" cy="12669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83922C-B35A-46E1-B627-A1C8AF3677E6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F7A0C6-7751-4DA2-A4CF-4DE803600547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832459-0398-460B-9393-BFD2F3F164F0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E0485F3-C457-4061-B5AC-06773F0A6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EE183F5-779C-4C0B-B2EC-7D70813B275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C2E728D-4234-48E5-9175-15D8F79DD11D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A2B03C70-944A-4677-96B5-82AE562C841C}"/>
                </a:ext>
              </a:extLst>
            </p:cNvPr>
            <p:cNvSpPr/>
            <p:nvPr/>
          </p:nvSpPr>
          <p:spPr>
            <a:xfrm rot="20259856">
              <a:off x="5682399" y="431370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56FEC-05A4-43D1-A995-D99934E7D134}"/>
                </a:ext>
              </a:extLst>
            </p:cNvPr>
            <p:cNvSpPr txBox="1"/>
            <p:nvPr/>
          </p:nvSpPr>
          <p:spPr>
            <a:xfrm>
              <a:off x="5789750" y="4095984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CCA910-EE8F-4775-B756-068FCFAB0029}"/>
              </a:ext>
            </a:extLst>
          </p:cNvPr>
          <p:cNvSpPr/>
          <p:nvPr/>
        </p:nvSpPr>
        <p:spPr>
          <a:xfrm rot="9523494">
            <a:off x="4419022" y="4938475"/>
            <a:ext cx="1163027" cy="1844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2DEC60BF-B23C-45F7-981A-A4D11A742ACC}"/>
              </a:ext>
            </a:extLst>
          </p:cNvPr>
          <p:cNvSpPr/>
          <p:nvPr/>
        </p:nvSpPr>
        <p:spPr>
          <a:xfrm rot="20831350">
            <a:off x="322444" y="5571722"/>
            <a:ext cx="1476788" cy="965735"/>
          </a:xfrm>
          <a:prstGeom prst="wedgeEllipseCallout">
            <a:avLst>
              <a:gd name="adj1" fmla="val 71729"/>
              <a:gd name="adj2" fmla="val -35904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Fixup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39799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302600-A77A-4021-85D8-5254EA1F3E00}"/>
              </a:ext>
            </a:extLst>
          </p:cNvPr>
          <p:cNvGrpSpPr/>
          <p:nvPr/>
        </p:nvGrpSpPr>
        <p:grpSpPr>
          <a:xfrm>
            <a:off x="827584" y="2420888"/>
            <a:ext cx="2352608" cy="1266950"/>
            <a:chOff x="5682399" y="3357795"/>
            <a:chExt cx="2352608" cy="12669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83922C-B35A-46E1-B627-A1C8AF3677E6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F7A0C6-7751-4DA2-A4CF-4DE803600547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832459-0398-460B-9393-BFD2F3F164F0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E0485F3-C457-4061-B5AC-06773F0A6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EE183F5-779C-4C0B-B2EC-7D70813B275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C2E728D-4234-48E5-9175-15D8F79DD11D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A2B03C70-944A-4677-96B5-82AE562C841C}"/>
                </a:ext>
              </a:extLst>
            </p:cNvPr>
            <p:cNvSpPr/>
            <p:nvPr/>
          </p:nvSpPr>
          <p:spPr>
            <a:xfrm rot="20259856">
              <a:off x="5682399" y="431370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56FEC-05A4-43D1-A995-D99934E7D134}"/>
                </a:ext>
              </a:extLst>
            </p:cNvPr>
            <p:cNvSpPr txBox="1"/>
            <p:nvPr/>
          </p:nvSpPr>
          <p:spPr>
            <a:xfrm>
              <a:off x="5789750" y="4095984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71348F6-5869-49E6-8F99-CB54D6CA42A5}"/>
              </a:ext>
            </a:extLst>
          </p:cNvPr>
          <p:cNvSpPr/>
          <p:nvPr/>
        </p:nvSpPr>
        <p:spPr>
          <a:xfrm>
            <a:off x="3786470" y="2339310"/>
            <a:ext cx="3089785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 was found that it was not enter inside the while loop, so execute the last line of RB-Delete-Fixup,(i.e. color[x]=Black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43594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-30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302600-A77A-4021-85D8-5254EA1F3E00}"/>
              </a:ext>
            </a:extLst>
          </p:cNvPr>
          <p:cNvGrpSpPr/>
          <p:nvPr/>
        </p:nvGrpSpPr>
        <p:grpSpPr>
          <a:xfrm>
            <a:off x="827584" y="2420888"/>
            <a:ext cx="2352608" cy="1266950"/>
            <a:chOff x="5682399" y="3357795"/>
            <a:chExt cx="2352608" cy="12669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583922C-B35A-46E1-B627-A1C8AF3677E6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F7A0C6-7751-4DA2-A4CF-4DE803600547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4832459-0398-460B-9393-BFD2F3F164F0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E0485F3-C457-4061-B5AC-06773F0A6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EE183F5-779C-4C0B-B2EC-7D70813B275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C2E728D-4234-48E5-9175-15D8F79DD11D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A2B03C70-944A-4677-96B5-82AE562C841C}"/>
                </a:ext>
              </a:extLst>
            </p:cNvPr>
            <p:cNvSpPr/>
            <p:nvPr/>
          </p:nvSpPr>
          <p:spPr>
            <a:xfrm rot="20259856">
              <a:off x="5682399" y="431370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56FEC-05A4-43D1-A995-D99934E7D134}"/>
                </a:ext>
              </a:extLst>
            </p:cNvPr>
            <p:cNvSpPr txBox="1"/>
            <p:nvPr/>
          </p:nvSpPr>
          <p:spPr>
            <a:xfrm>
              <a:off x="5789750" y="4095984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71348F6-5869-49E6-8F99-CB54D6CA42A5}"/>
              </a:ext>
            </a:extLst>
          </p:cNvPr>
          <p:cNvSpPr/>
          <p:nvPr/>
        </p:nvSpPr>
        <p:spPr>
          <a:xfrm>
            <a:off x="3786470" y="2339310"/>
            <a:ext cx="3089785" cy="1324621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 was found that it was not enter inside the while loop, so execute the last line of RB-Delete-Fixup,(i.e. color[x]=Black</a:t>
            </a:r>
            <a:endParaRPr lang="en-IN" sz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4860032" y="3937492"/>
            <a:ext cx="2352608" cy="1266950"/>
            <a:chOff x="5682399" y="3357795"/>
            <a:chExt cx="2352608" cy="12669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20259856">
              <a:off x="5682399" y="4313703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5789750" y="4095984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92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5532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74573"/>
            <a:ext cx="72008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Check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y is black, we could have violations of red-black properties: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Which property might be violated?</a:t>
            </a:r>
          </a:p>
          <a:p>
            <a:pPr marL="457200" lvl="1" indent="0" algn="just"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  <a:latin typeface="Times-Roman"/>
              </a:rPr>
              <a:t>P1. </a:t>
            </a:r>
            <a:r>
              <a:rPr lang="en-US" sz="1800" b="0" i="0" u="none" strike="noStrike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Every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node is either red or black ?</a:t>
            </a:r>
          </a:p>
          <a:p>
            <a:pPr marL="457200" lvl="1" indent="0" algn="just">
              <a:buNone/>
            </a:pPr>
            <a:r>
              <a:rPr lang="en-US" sz="1800" baseline="0" dirty="0">
                <a:solidFill>
                  <a:srgbClr val="0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800" baseline="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OK</a:t>
            </a:r>
          </a:p>
          <a:p>
            <a:pPr marL="457200" lvl="1" indent="0" algn="just"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  <a:latin typeface="Times-Roman"/>
              </a:rPr>
              <a:t>P2.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root is always black ?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 is the root and x is red, then the root has become red.</a:t>
            </a:r>
          </a:p>
          <a:p>
            <a:pPr marL="457200" lvl="1" indent="0" algn="just"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  <a:latin typeface="Times-Roman"/>
              </a:rPr>
              <a:t>P3.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Every leaf (nil[T]) is black ?</a:t>
            </a:r>
          </a:p>
          <a:p>
            <a:pPr marL="457200" lvl="1" indent="0" algn="just">
              <a:buNone/>
            </a:pPr>
            <a:r>
              <a:rPr lang="en-IN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aseline="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OK</a:t>
            </a:r>
          </a:p>
          <a:p>
            <a:pPr marL="457200" lvl="1" indent="0" algn="just"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  <a:latin typeface="Times-Roman"/>
              </a:rPr>
              <a:t>P4.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a node is red, then both its children are black ? 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Violation if p[y] and x are both red.</a:t>
            </a:r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sz="1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572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2718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604E2-125A-43B9-BC86-602D3E6BA59C}"/>
              </a:ext>
            </a:extLst>
          </p:cNvPr>
          <p:cNvGrpSpPr/>
          <p:nvPr/>
        </p:nvGrpSpPr>
        <p:grpSpPr>
          <a:xfrm>
            <a:off x="3067445" y="2525958"/>
            <a:ext cx="1163027" cy="616491"/>
            <a:chOff x="4056018" y="4223261"/>
            <a:chExt cx="1163027" cy="31511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471175A-8051-4CF8-A9FA-985134A3AD50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99B-549A-4B59-B5C1-E9ADD6F8E01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321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604E2-125A-43B9-BC86-602D3E6BA59C}"/>
              </a:ext>
            </a:extLst>
          </p:cNvPr>
          <p:cNvGrpSpPr/>
          <p:nvPr/>
        </p:nvGrpSpPr>
        <p:grpSpPr>
          <a:xfrm>
            <a:off x="3067445" y="2525958"/>
            <a:ext cx="1163027" cy="616491"/>
            <a:chOff x="4056018" y="4223261"/>
            <a:chExt cx="1163027" cy="31511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471175A-8051-4CF8-A9FA-985134A3AD50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99B-549A-4B59-B5C1-E9ADD6F8E01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CB314A-5E1E-4D32-993B-9E1EF3293DC7}"/>
              </a:ext>
            </a:extLst>
          </p:cNvPr>
          <p:cNvGrpSpPr/>
          <p:nvPr/>
        </p:nvGrpSpPr>
        <p:grpSpPr>
          <a:xfrm>
            <a:off x="4459869" y="2258472"/>
            <a:ext cx="2005812" cy="1338958"/>
            <a:chOff x="6029195" y="3285787"/>
            <a:chExt cx="2005812" cy="13389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D7AA2A-5D41-4C0B-834C-003E7A9BB945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CA94BE-BE33-4F0B-A992-60BD575DF1A0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BDE207-8C04-4FB3-8734-0CC1FAFD317D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C375BE-A3F4-489D-8294-AC5A318C4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4C91F6D-E8EB-4481-928B-CA6447A7569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922C0E-4684-483D-99AC-A2ECE7C66B39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709DB02-1C0A-4A2A-B250-BCC4922E8863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E560-6022-45E6-BE6A-B83183F1AF1E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414D45-F26E-485D-B28C-9B71D72CD353}"/>
              </a:ext>
            </a:extLst>
          </p:cNvPr>
          <p:cNvSpPr/>
          <p:nvPr/>
        </p:nvSpPr>
        <p:spPr>
          <a:xfrm rot="14417281">
            <a:off x="6318108" y="359554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C3D3-80FF-48E4-9926-9DEC7DA9BE81}"/>
              </a:ext>
            </a:extLst>
          </p:cNvPr>
          <p:cNvSpPr txBox="1"/>
          <p:nvPr/>
        </p:nvSpPr>
        <p:spPr>
          <a:xfrm>
            <a:off x="6425459" y="3377827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65960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604E2-125A-43B9-BC86-602D3E6BA59C}"/>
              </a:ext>
            </a:extLst>
          </p:cNvPr>
          <p:cNvGrpSpPr/>
          <p:nvPr/>
        </p:nvGrpSpPr>
        <p:grpSpPr>
          <a:xfrm>
            <a:off x="3067445" y="2525958"/>
            <a:ext cx="1163027" cy="616491"/>
            <a:chOff x="4056018" y="4223261"/>
            <a:chExt cx="1163027" cy="31511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471175A-8051-4CF8-A9FA-985134A3AD50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99B-549A-4B59-B5C1-E9ADD6F8E01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CB314A-5E1E-4D32-993B-9E1EF3293DC7}"/>
              </a:ext>
            </a:extLst>
          </p:cNvPr>
          <p:cNvGrpSpPr/>
          <p:nvPr/>
        </p:nvGrpSpPr>
        <p:grpSpPr>
          <a:xfrm>
            <a:off x="4459869" y="2258472"/>
            <a:ext cx="2005812" cy="1338958"/>
            <a:chOff x="6029195" y="3285787"/>
            <a:chExt cx="2005812" cy="13389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D7AA2A-5D41-4C0B-834C-003E7A9BB945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CA94BE-BE33-4F0B-A992-60BD575DF1A0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BDE207-8C04-4FB3-8734-0CC1FAFD317D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C375BE-A3F4-489D-8294-AC5A318C4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4C91F6D-E8EB-4481-928B-CA6447A7569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922C0E-4684-483D-99AC-A2ECE7C66B39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709DB02-1C0A-4A2A-B250-BCC4922E8863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E560-6022-45E6-BE6A-B83183F1AF1E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414D45-F26E-485D-B28C-9B71D72CD353}"/>
              </a:ext>
            </a:extLst>
          </p:cNvPr>
          <p:cNvSpPr/>
          <p:nvPr/>
        </p:nvSpPr>
        <p:spPr>
          <a:xfrm rot="14417281">
            <a:off x="6318108" y="359554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C3D3-80FF-48E4-9926-9DEC7DA9BE81}"/>
              </a:ext>
            </a:extLst>
          </p:cNvPr>
          <p:cNvSpPr txBox="1"/>
          <p:nvPr/>
        </p:nvSpPr>
        <p:spPr>
          <a:xfrm>
            <a:off x="6425459" y="3377827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A1A06DA-6484-4902-8072-6876E69904DA}"/>
              </a:ext>
            </a:extLst>
          </p:cNvPr>
          <p:cNvSpPr/>
          <p:nvPr/>
        </p:nvSpPr>
        <p:spPr>
          <a:xfrm>
            <a:off x="5893751" y="1537960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and then  simply exchange the key of y with key of z and delete y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76621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604E2-125A-43B9-BC86-602D3E6BA59C}"/>
              </a:ext>
            </a:extLst>
          </p:cNvPr>
          <p:cNvGrpSpPr/>
          <p:nvPr/>
        </p:nvGrpSpPr>
        <p:grpSpPr>
          <a:xfrm>
            <a:off x="3067445" y="2525958"/>
            <a:ext cx="1163027" cy="616491"/>
            <a:chOff x="4056018" y="4223261"/>
            <a:chExt cx="1163027" cy="31511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471175A-8051-4CF8-A9FA-985134A3AD50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99B-549A-4B59-B5C1-E9ADD6F8E01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CB314A-5E1E-4D32-993B-9E1EF3293DC7}"/>
              </a:ext>
            </a:extLst>
          </p:cNvPr>
          <p:cNvGrpSpPr/>
          <p:nvPr/>
        </p:nvGrpSpPr>
        <p:grpSpPr>
          <a:xfrm>
            <a:off x="4459869" y="2258472"/>
            <a:ext cx="2005812" cy="1338958"/>
            <a:chOff x="6029195" y="3285787"/>
            <a:chExt cx="2005812" cy="13389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D7AA2A-5D41-4C0B-834C-003E7A9BB945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CA94BE-BE33-4F0B-A992-60BD575DF1A0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BDE207-8C04-4FB3-8734-0CC1FAFD317D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C375BE-A3F4-489D-8294-AC5A318C4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4C91F6D-E8EB-4481-928B-CA6447A7569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922C0E-4684-483D-99AC-A2ECE7C66B39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709DB02-1C0A-4A2A-B250-BCC4922E8863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E560-6022-45E6-BE6A-B83183F1AF1E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414D45-F26E-485D-B28C-9B71D72CD353}"/>
              </a:ext>
            </a:extLst>
          </p:cNvPr>
          <p:cNvSpPr/>
          <p:nvPr/>
        </p:nvSpPr>
        <p:spPr>
          <a:xfrm rot="14417281">
            <a:off x="6318108" y="359554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C3D3-80FF-48E4-9926-9DEC7DA9BE81}"/>
              </a:ext>
            </a:extLst>
          </p:cNvPr>
          <p:cNvSpPr txBox="1"/>
          <p:nvPr/>
        </p:nvSpPr>
        <p:spPr>
          <a:xfrm>
            <a:off x="6425459" y="3377827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A1A06DA-6484-4902-8072-6876E69904DA}"/>
              </a:ext>
            </a:extLst>
          </p:cNvPr>
          <p:cNvSpPr/>
          <p:nvPr/>
        </p:nvSpPr>
        <p:spPr>
          <a:xfrm>
            <a:off x="5893751" y="1537960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and then  simply exchange the key of y with key of z and delete y </a:t>
            </a:r>
            <a:endParaRPr lang="en-IN" sz="1200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5175F6B9-F707-48C3-B335-AC8EAC228507}"/>
              </a:ext>
            </a:extLst>
          </p:cNvPr>
          <p:cNvSpPr/>
          <p:nvPr/>
        </p:nvSpPr>
        <p:spPr>
          <a:xfrm rot="7350610">
            <a:off x="6733560" y="3910631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45182F-A90B-422F-A721-B20DB73D45F4}"/>
              </a:ext>
            </a:extLst>
          </p:cNvPr>
          <p:cNvGrpSpPr/>
          <p:nvPr/>
        </p:nvGrpSpPr>
        <p:grpSpPr>
          <a:xfrm>
            <a:off x="5164985" y="4643710"/>
            <a:ext cx="2017402" cy="1352660"/>
            <a:chOff x="4438705" y="3977953"/>
            <a:chExt cx="2017402" cy="13526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4900FC-2BDB-489D-9031-48551A1352D8}"/>
                </a:ext>
              </a:extLst>
            </p:cNvPr>
            <p:cNvGrpSpPr/>
            <p:nvPr/>
          </p:nvGrpSpPr>
          <p:grpSpPr>
            <a:xfrm>
              <a:off x="4438705" y="3977953"/>
              <a:ext cx="2017402" cy="1314530"/>
              <a:chOff x="4418736" y="3911244"/>
              <a:chExt cx="2017402" cy="131453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5D915-7724-4B21-9CFE-44248CE13B84}"/>
                  </a:ext>
                </a:extLst>
              </p:cNvPr>
              <p:cNvGrpSpPr/>
              <p:nvPr/>
            </p:nvGrpSpPr>
            <p:grpSpPr>
              <a:xfrm>
                <a:off x="4418736" y="3911244"/>
                <a:ext cx="1305602" cy="1301334"/>
                <a:chOff x="6029195" y="3285787"/>
                <a:chExt cx="1305602" cy="130133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42F7FB5-7640-4D2D-8A01-90057D44149E}"/>
                    </a:ext>
                  </a:extLst>
                </p:cNvPr>
                <p:cNvGrpSpPr/>
                <p:nvPr/>
              </p:nvGrpSpPr>
              <p:grpSpPr>
                <a:xfrm>
                  <a:off x="6029195" y="3357795"/>
                  <a:ext cx="1305602" cy="1229326"/>
                  <a:chOff x="4767472" y="3573016"/>
                  <a:chExt cx="1305602" cy="1229326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7DF3F08-79F9-4CF6-9759-9B18D9FAFC26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27067C7-D300-4089-809B-03D53E5BAEB3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320B38D-E4F9-4639-B438-AFFC8FEAA7AD}"/>
                      </a:ext>
                    </a:extLst>
                  </p:cNvPr>
                  <p:cNvCxnSpPr>
                    <a:cxnSpLocks/>
                    <a:stCxn id="42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Arrow: Right 39">
                  <a:extLst>
                    <a:ext uri="{FF2B5EF4-FFF2-40B4-BE49-F238E27FC236}">
                      <a16:creationId xmlns:a16="http://schemas.microsoft.com/office/drawing/2014/main" id="{EECB631C-E626-4BAD-88F8-52C8A024CBD7}"/>
                    </a:ext>
                  </a:extLst>
                </p:cNvPr>
                <p:cNvSpPr/>
                <p:nvPr/>
              </p:nvSpPr>
              <p:spPr>
                <a:xfrm rot="427616">
                  <a:off x="6411856" y="3503506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CF328DA-235C-4953-9213-AA96C40CDD58}"/>
                    </a:ext>
                  </a:extLst>
                </p:cNvPr>
                <p:cNvSpPr txBox="1"/>
                <p:nvPr/>
              </p:nvSpPr>
              <p:spPr>
                <a:xfrm>
                  <a:off x="6519207" y="3285787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E19B114-B3ED-4BB7-B0F2-1AD598B646D7}"/>
                  </a:ext>
                </a:extLst>
              </p:cNvPr>
              <p:cNvSpPr/>
              <p:nvPr/>
            </p:nvSpPr>
            <p:spPr>
              <a:xfrm>
                <a:off x="5918551" y="4753538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9E9D356-103F-4B88-B5D5-806ABD140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4512" y="4373015"/>
                <a:ext cx="423771" cy="4183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DC6B4ED-72A8-4598-965F-ED46F7083499}"/>
                </a:ext>
              </a:extLst>
            </p:cNvPr>
            <p:cNvSpPr/>
            <p:nvPr/>
          </p:nvSpPr>
          <p:spPr>
            <a:xfrm rot="20234974">
              <a:off x="5626811" y="507985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4A25C-04E8-45F6-A0DE-453C7F7B72A4}"/>
                </a:ext>
              </a:extLst>
            </p:cNvPr>
            <p:cNvSpPr txBox="1"/>
            <p:nvPr/>
          </p:nvSpPr>
          <p:spPr>
            <a:xfrm>
              <a:off x="5643815" y="46967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377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604E2-125A-43B9-BC86-602D3E6BA59C}"/>
              </a:ext>
            </a:extLst>
          </p:cNvPr>
          <p:cNvGrpSpPr/>
          <p:nvPr/>
        </p:nvGrpSpPr>
        <p:grpSpPr>
          <a:xfrm>
            <a:off x="3067445" y="2525958"/>
            <a:ext cx="1163027" cy="616491"/>
            <a:chOff x="4056018" y="4223261"/>
            <a:chExt cx="1163027" cy="31511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471175A-8051-4CF8-A9FA-985134A3AD50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99B-549A-4B59-B5C1-E9ADD6F8E01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CB314A-5E1E-4D32-993B-9E1EF3293DC7}"/>
              </a:ext>
            </a:extLst>
          </p:cNvPr>
          <p:cNvGrpSpPr/>
          <p:nvPr/>
        </p:nvGrpSpPr>
        <p:grpSpPr>
          <a:xfrm>
            <a:off x="4459869" y="2258472"/>
            <a:ext cx="2005812" cy="1338958"/>
            <a:chOff x="6029195" y="3285787"/>
            <a:chExt cx="2005812" cy="13389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D7AA2A-5D41-4C0B-834C-003E7A9BB945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CA94BE-BE33-4F0B-A992-60BD575DF1A0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BDE207-8C04-4FB3-8734-0CC1FAFD317D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C375BE-A3F4-489D-8294-AC5A318C4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4C91F6D-E8EB-4481-928B-CA6447A7569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922C0E-4684-483D-99AC-A2ECE7C66B39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709DB02-1C0A-4A2A-B250-BCC4922E8863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E560-6022-45E6-BE6A-B83183F1AF1E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414D45-F26E-485D-B28C-9B71D72CD353}"/>
              </a:ext>
            </a:extLst>
          </p:cNvPr>
          <p:cNvSpPr/>
          <p:nvPr/>
        </p:nvSpPr>
        <p:spPr>
          <a:xfrm rot="14417281">
            <a:off x="6318108" y="359554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C3D3-80FF-48E4-9926-9DEC7DA9BE81}"/>
              </a:ext>
            </a:extLst>
          </p:cNvPr>
          <p:cNvSpPr txBox="1"/>
          <p:nvPr/>
        </p:nvSpPr>
        <p:spPr>
          <a:xfrm>
            <a:off x="6425459" y="3377827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A1A06DA-6484-4902-8072-6876E69904DA}"/>
              </a:ext>
            </a:extLst>
          </p:cNvPr>
          <p:cNvSpPr/>
          <p:nvPr/>
        </p:nvSpPr>
        <p:spPr>
          <a:xfrm>
            <a:off x="5893751" y="1537960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and then  simply exchange the key of y with key of z and delete y </a:t>
            </a:r>
            <a:endParaRPr lang="en-IN" sz="1200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5175F6B9-F707-48C3-B335-AC8EAC228507}"/>
              </a:ext>
            </a:extLst>
          </p:cNvPr>
          <p:cNvSpPr/>
          <p:nvPr/>
        </p:nvSpPr>
        <p:spPr>
          <a:xfrm rot="7350610">
            <a:off x="6733560" y="3910631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E009522-D5F9-484B-9CA1-51A82EE8D78E}"/>
              </a:ext>
            </a:extLst>
          </p:cNvPr>
          <p:cNvSpPr/>
          <p:nvPr/>
        </p:nvSpPr>
        <p:spPr>
          <a:xfrm rot="19051093">
            <a:off x="7607045" y="3890147"/>
            <a:ext cx="1476788" cy="965735"/>
          </a:xfrm>
          <a:prstGeom prst="wedgeEllipseCallout">
            <a:avLst>
              <a:gd name="adj1" fmla="val -114865"/>
              <a:gd name="adj2" fmla="val -37968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RB-Tree property is disturb , so Call Fixup</a:t>
            </a:r>
            <a:endParaRPr lang="en-IN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45182F-A90B-422F-A721-B20DB73D45F4}"/>
              </a:ext>
            </a:extLst>
          </p:cNvPr>
          <p:cNvGrpSpPr/>
          <p:nvPr/>
        </p:nvGrpSpPr>
        <p:grpSpPr>
          <a:xfrm>
            <a:off x="5164985" y="4643710"/>
            <a:ext cx="2017402" cy="1352660"/>
            <a:chOff x="4438705" y="3977953"/>
            <a:chExt cx="2017402" cy="13526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4900FC-2BDB-489D-9031-48551A1352D8}"/>
                </a:ext>
              </a:extLst>
            </p:cNvPr>
            <p:cNvGrpSpPr/>
            <p:nvPr/>
          </p:nvGrpSpPr>
          <p:grpSpPr>
            <a:xfrm>
              <a:off x="4438705" y="3977953"/>
              <a:ext cx="2017402" cy="1314530"/>
              <a:chOff x="4418736" y="3911244"/>
              <a:chExt cx="2017402" cy="131453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5D915-7724-4B21-9CFE-44248CE13B84}"/>
                  </a:ext>
                </a:extLst>
              </p:cNvPr>
              <p:cNvGrpSpPr/>
              <p:nvPr/>
            </p:nvGrpSpPr>
            <p:grpSpPr>
              <a:xfrm>
                <a:off x="4418736" y="3911244"/>
                <a:ext cx="1305602" cy="1301334"/>
                <a:chOff x="6029195" y="3285787"/>
                <a:chExt cx="1305602" cy="130133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42F7FB5-7640-4D2D-8A01-90057D44149E}"/>
                    </a:ext>
                  </a:extLst>
                </p:cNvPr>
                <p:cNvGrpSpPr/>
                <p:nvPr/>
              </p:nvGrpSpPr>
              <p:grpSpPr>
                <a:xfrm>
                  <a:off x="6029195" y="3357795"/>
                  <a:ext cx="1305602" cy="1229326"/>
                  <a:chOff x="4767472" y="3573016"/>
                  <a:chExt cx="1305602" cy="1229326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7DF3F08-79F9-4CF6-9759-9B18D9FAFC26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27067C7-D300-4089-809B-03D53E5BAEB3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320B38D-E4F9-4639-B438-AFFC8FEAA7AD}"/>
                      </a:ext>
                    </a:extLst>
                  </p:cNvPr>
                  <p:cNvCxnSpPr>
                    <a:cxnSpLocks/>
                    <a:stCxn id="42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Arrow: Right 39">
                  <a:extLst>
                    <a:ext uri="{FF2B5EF4-FFF2-40B4-BE49-F238E27FC236}">
                      <a16:creationId xmlns:a16="http://schemas.microsoft.com/office/drawing/2014/main" id="{EECB631C-E626-4BAD-88F8-52C8A024CBD7}"/>
                    </a:ext>
                  </a:extLst>
                </p:cNvPr>
                <p:cNvSpPr/>
                <p:nvPr/>
              </p:nvSpPr>
              <p:spPr>
                <a:xfrm rot="427616">
                  <a:off x="6411856" y="3503506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CF328DA-235C-4953-9213-AA96C40CDD58}"/>
                    </a:ext>
                  </a:extLst>
                </p:cNvPr>
                <p:cNvSpPr txBox="1"/>
                <p:nvPr/>
              </p:nvSpPr>
              <p:spPr>
                <a:xfrm>
                  <a:off x="6519207" y="3285787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E19B114-B3ED-4BB7-B0F2-1AD598B646D7}"/>
                  </a:ext>
                </a:extLst>
              </p:cNvPr>
              <p:cNvSpPr/>
              <p:nvPr/>
            </p:nvSpPr>
            <p:spPr>
              <a:xfrm>
                <a:off x="5918551" y="4753538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9E9D356-103F-4B88-B5D5-806ABD140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4512" y="4373015"/>
                <a:ext cx="423771" cy="4183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DC6B4ED-72A8-4598-965F-ED46F7083499}"/>
                </a:ext>
              </a:extLst>
            </p:cNvPr>
            <p:cNvSpPr/>
            <p:nvPr/>
          </p:nvSpPr>
          <p:spPr>
            <a:xfrm rot="20234974">
              <a:off x="5626811" y="507985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4A25C-04E8-45F6-A0DE-453C7F7B72A4}"/>
                </a:ext>
              </a:extLst>
            </p:cNvPr>
            <p:cNvSpPr txBox="1"/>
            <p:nvPr/>
          </p:nvSpPr>
          <p:spPr>
            <a:xfrm>
              <a:off x="5643815" y="46967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89534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604E2-125A-43B9-BC86-602D3E6BA59C}"/>
              </a:ext>
            </a:extLst>
          </p:cNvPr>
          <p:cNvGrpSpPr/>
          <p:nvPr/>
        </p:nvGrpSpPr>
        <p:grpSpPr>
          <a:xfrm>
            <a:off x="3067445" y="2525958"/>
            <a:ext cx="1163027" cy="616491"/>
            <a:chOff x="4056018" y="4223261"/>
            <a:chExt cx="1163027" cy="31511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471175A-8051-4CF8-A9FA-985134A3AD50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99B-549A-4B59-B5C1-E9ADD6F8E01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CB314A-5E1E-4D32-993B-9E1EF3293DC7}"/>
              </a:ext>
            </a:extLst>
          </p:cNvPr>
          <p:cNvGrpSpPr/>
          <p:nvPr/>
        </p:nvGrpSpPr>
        <p:grpSpPr>
          <a:xfrm>
            <a:off x="4459869" y="2258472"/>
            <a:ext cx="2005812" cy="1338958"/>
            <a:chOff x="6029195" y="3285787"/>
            <a:chExt cx="2005812" cy="13389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D7AA2A-5D41-4C0B-834C-003E7A9BB945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CA94BE-BE33-4F0B-A992-60BD575DF1A0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BDE207-8C04-4FB3-8734-0CC1FAFD317D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C375BE-A3F4-489D-8294-AC5A318C4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4C91F6D-E8EB-4481-928B-CA6447A7569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922C0E-4684-483D-99AC-A2ECE7C66B39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709DB02-1C0A-4A2A-B250-BCC4922E8863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E560-6022-45E6-BE6A-B83183F1AF1E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414D45-F26E-485D-B28C-9B71D72CD353}"/>
              </a:ext>
            </a:extLst>
          </p:cNvPr>
          <p:cNvSpPr/>
          <p:nvPr/>
        </p:nvSpPr>
        <p:spPr>
          <a:xfrm rot="14417281">
            <a:off x="6318108" y="359554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C3D3-80FF-48E4-9926-9DEC7DA9BE81}"/>
              </a:ext>
            </a:extLst>
          </p:cNvPr>
          <p:cNvSpPr txBox="1"/>
          <p:nvPr/>
        </p:nvSpPr>
        <p:spPr>
          <a:xfrm>
            <a:off x="6425459" y="3377827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A1A06DA-6484-4902-8072-6876E69904DA}"/>
              </a:ext>
            </a:extLst>
          </p:cNvPr>
          <p:cNvSpPr/>
          <p:nvPr/>
        </p:nvSpPr>
        <p:spPr>
          <a:xfrm>
            <a:off x="5893751" y="1537960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and then  simply exchange the key of y with key of z and delete y </a:t>
            </a:r>
            <a:endParaRPr lang="en-IN" sz="1200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5175F6B9-F707-48C3-B335-AC8EAC228507}"/>
              </a:ext>
            </a:extLst>
          </p:cNvPr>
          <p:cNvSpPr/>
          <p:nvPr/>
        </p:nvSpPr>
        <p:spPr>
          <a:xfrm rot="7350610">
            <a:off x="6733560" y="3910631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E009522-D5F9-484B-9CA1-51A82EE8D78E}"/>
              </a:ext>
            </a:extLst>
          </p:cNvPr>
          <p:cNvSpPr/>
          <p:nvPr/>
        </p:nvSpPr>
        <p:spPr>
          <a:xfrm rot="19051093">
            <a:off x="7607045" y="3890147"/>
            <a:ext cx="1476788" cy="965735"/>
          </a:xfrm>
          <a:prstGeom prst="wedgeEllipseCallout">
            <a:avLst>
              <a:gd name="adj1" fmla="val -114865"/>
              <a:gd name="adj2" fmla="val -37968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RB-Tree property is disturb , so Call Fixup</a:t>
            </a:r>
            <a:endParaRPr lang="en-IN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45182F-A90B-422F-A721-B20DB73D45F4}"/>
              </a:ext>
            </a:extLst>
          </p:cNvPr>
          <p:cNvGrpSpPr/>
          <p:nvPr/>
        </p:nvGrpSpPr>
        <p:grpSpPr>
          <a:xfrm>
            <a:off x="5164985" y="4643710"/>
            <a:ext cx="2017402" cy="1352660"/>
            <a:chOff x="4438705" y="3977953"/>
            <a:chExt cx="2017402" cy="13526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4900FC-2BDB-489D-9031-48551A1352D8}"/>
                </a:ext>
              </a:extLst>
            </p:cNvPr>
            <p:cNvGrpSpPr/>
            <p:nvPr/>
          </p:nvGrpSpPr>
          <p:grpSpPr>
            <a:xfrm>
              <a:off x="4438705" y="3977953"/>
              <a:ext cx="2017402" cy="1314530"/>
              <a:chOff x="4418736" y="3911244"/>
              <a:chExt cx="2017402" cy="131453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965D915-7724-4B21-9CFE-44248CE13B84}"/>
                  </a:ext>
                </a:extLst>
              </p:cNvPr>
              <p:cNvGrpSpPr/>
              <p:nvPr/>
            </p:nvGrpSpPr>
            <p:grpSpPr>
              <a:xfrm>
                <a:off x="4418736" y="3911244"/>
                <a:ext cx="1305602" cy="1301334"/>
                <a:chOff x="6029195" y="3285787"/>
                <a:chExt cx="1305602" cy="130133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42F7FB5-7640-4D2D-8A01-90057D44149E}"/>
                    </a:ext>
                  </a:extLst>
                </p:cNvPr>
                <p:cNvGrpSpPr/>
                <p:nvPr/>
              </p:nvGrpSpPr>
              <p:grpSpPr>
                <a:xfrm>
                  <a:off x="6029195" y="3357795"/>
                  <a:ext cx="1305602" cy="1229326"/>
                  <a:chOff x="4767472" y="3573016"/>
                  <a:chExt cx="1305602" cy="1229326"/>
                </a:xfrm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7DF3F08-79F9-4CF6-9759-9B18D9FAFC26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27067C7-D300-4089-809B-03D53E5BAEB3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320B38D-E4F9-4639-B438-AFFC8FEAA7AD}"/>
                      </a:ext>
                    </a:extLst>
                  </p:cNvPr>
                  <p:cNvCxnSpPr>
                    <a:cxnSpLocks/>
                    <a:stCxn id="42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Arrow: Right 39">
                  <a:extLst>
                    <a:ext uri="{FF2B5EF4-FFF2-40B4-BE49-F238E27FC236}">
                      <a16:creationId xmlns:a16="http://schemas.microsoft.com/office/drawing/2014/main" id="{EECB631C-E626-4BAD-88F8-52C8A024CBD7}"/>
                    </a:ext>
                  </a:extLst>
                </p:cNvPr>
                <p:cNvSpPr/>
                <p:nvPr/>
              </p:nvSpPr>
              <p:spPr>
                <a:xfrm rot="427616">
                  <a:off x="6411856" y="3503506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CF328DA-235C-4953-9213-AA96C40CDD58}"/>
                    </a:ext>
                  </a:extLst>
                </p:cNvPr>
                <p:cNvSpPr txBox="1"/>
                <p:nvPr/>
              </p:nvSpPr>
              <p:spPr>
                <a:xfrm>
                  <a:off x="6519207" y="3285787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E19B114-B3ED-4BB7-B0F2-1AD598B646D7}"/>
                  </a:ext>
                </a:extLst>
              </p:cNvPr>
              <p:cNvSpPr/>
              <p:nvPr/>
            </p:nvSpPr>
            <p:spPr>
              <a:xfrm>
                <a:off x="5918551" y="4753538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9E9D356-103F-4B88-B5D5-806ABD140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4512" y="4373015"/>
                <a:ext cx="423771" cy="4183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DC6B4ED-72A8-4598-965F-ED46F7083499}"/>
                </a:ext>
              </a:extLst>
            </p:cNvPr>
            <p:cNvSpPr/>
            <p:nvPr/>
          </p:nvSpPr>
          <p:spPr>
            <a:xfrm rot="20234974">
              <a:off x="5626811" y="507985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94A25C-04E8-45F6-A0DE-453C7F7B72A4}"/>
                </a:ext>
              </a:extLst>
            </p:cNvPr>
            <p:cNvSpPr txBox="1"/>
            <p:nvPr/>
          </p:nvSpPr>
          <p:spPr>
            <a:xfrm>
              <a:off x="5643815" y="46967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DE030C-C8B1-42DE-AEA1-EC28088C4F37}"/>
              </a:ext>
            </a:extLst>
          </p:cNvPr>
          <p:cNvGrpSpPr/>
          <p:nvPr/>
        </p:nvGrpSpPr>
        <p:grpSpPr>
          <a:xfrm flipH="1">
            <a:off x="3663793" y="4911677"/>
            <a:ext cx="1163026" cy="616491"/>
            <a:chOff x="4056018" y="4223261"/>
            <a:chExt cx="1163027" cy="315110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C5FC7D3-31B3-4EF1-9199-F752C835A7A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2B29013-00EB-441F-BD87-3F095EC62052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sibling w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796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9B545C-3605-488A-B260-7AE1BB3A1C96}"/>
              </a:ext>
            </a:extLst>
          </p:cNvPr>
          <p:cNvGrpSpPr/>
          <p:nvPr/>
        </p:nvGrpSpPr>
        <p:grpSpPr>
          <a:xfrm>
            <a:off x="1030364" y="2276872"/>
            <a:ext cx="2005812" cy="1338958"/>
            <a:chOff x="6029195" y="3285787"/>
            <a:chExt cx="2005812" cy="13389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921B02-F947-4819-A646-116050E1CFCE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63BA79-466A-41E6-9EE3-0F69F62663A2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C38729-D75F-4969-A6C0-8F5E7F872ED7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C73980-77CE-4830-BA27-18D92E0F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4B40537-E753-4DFC-A464-CFB0571730B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7BE4195-7E21-4693-AD86-4B29BF3797D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DCB3BA0-1BA1-416D-B83D-BC21AD7C7A04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98B9-177F-482B-9BC2-7084298DBD0A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604E2-125A-43B9-BC86-602D3E6BA59C}"/>
              </a:ext>
            </a:extLst>
          </p:cNvPr>
          <p:cNvGrpSpPr/>
          <p:nvPr/>
        </p:nvGrpSpPr>
        <p:grpSpPr>
          <a:xfrm>
            <a:off x="3067445" y="2525958"/>
            <a:ext cx="1163027" cy="616491"/>
            <a:chOff x="4056018" y="4223261"/>
            <a:chExt cx="1163027" cy="315110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471175A-8051-4CF8-A9FA-985134A3AD50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99B-549A-4B59-B5C1-E9ADD6F8E01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CB314A-5E1E-4D32-993B-9E1EF3293DC7}"/>
              </a:ext>
            </a:extLst>
          </p:cNvPr>
          <p:cNvGrpSpPr/>
          <p:nvPr/>
        </p:nvGrpSpPr>
        <p:grpSpPr>
          <a:xfrm>
            <a:off x="4459869" y="2258472"/>
            <a:ext cx="2005812" cy="1338958"/>
            <a:chOff x="6029195" y="3285787"/>
            <a:chExt cx="2005812" cy="13389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D7AA2A-5D41-4C0B-834C-003E7A9BB945}"/>
                </a:ext>
              </a:extLst>
            </p:cNvPr>
            <p:cNvGrpSpPr/>
            <p:nvPr/>
          </p:nvGrpSpPr>
          <p:grpSpPr>
            <a:xfrm>
              <a:off x="6029195" y="3357795"/>
              <a:ext cx="2005812" cy="1266950"/>
              <a:chOff x="4767472" y="3573016"/>
              <a:chExt cx="2005812" cy="126695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6CA94BE-BE33-4F0B-A992-60BD575DF1A0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45</a:t>
                </a:r>
                <a:endParaRPr lang="en-IN" sz="12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BDE207-8C04-4FB3-8734-0CC1FAFD317D}"/>
                  </a:ext>
                </a:extLst>
              </p:cNvPr>
              <p:cNvSpPr/>
              <p:nvPr/>
            </p:nvSpPr>
            <p:spPr>
              <a:xfrm>
                <a:off x="6255697" y="4367730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9C375BE-A3F4-489D-8294-AC5A318C4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658" y="3987207"/>
                <a:ext cx="423771" cy="4183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4C91F6D-E8EB-4481-928B-CA6447A7569C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0808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922C0E-4684-483D-99AC-A2ECE7C66B39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3709DB02-1C0A-4A2A-B250-BCC4922E8863}"/>
                </a:ext>
              </a:extLst>
            </p:cNvPr>
            <p:cNvSpPr/>
            <p:nvPr/>
          </p:nvSpPr>
          <p:spPr>
            <a:xfrm rot="427616">
              <a:off x="6411856" y="3503506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E560-6022-45E6-BE6A-B83183F1AF1E}"/>
                </a:ext>
              </a:extLst>
            </p:cNvPr>
            <p:cNvSpPr txBox="1"/>
            <p:nvPr/>
          </p:nvSpPr>
          <p:spPr>
            <a:xfrm>
              <a:off x="6519207" y="328578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414D45-F26E-485D-B28C-9B71D72CD353}"/>
              </a:ext>
            </a:extLst>
          </p:cNvPr>
          <p:cNvSpPr/>
          <p:nvPr/>
        </p:nvSpPr>
        <p:spPr>
          <a:xfrm rot="14417281">
            <a:off x="6318108" y="3595546"/>
            <a:ext cx="295147" cy="250763"/>
          </a:xfrm>
          <a:prstGeom prst="rightArrow">
            <a:avLst>
              <a:gd name="adj1" fmla="val 50000"/>
              <a:gd name="adj2" fmla="val 414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C3D3-80FF-48E4-9926-9DEC7DA9BE81}"/>
              </a:ext>
            </a:extLst>
          </p:cNvPr>
          <p:cNvSpPr txBox="1"/>
          <p:nvPr/>
        </p:nvSpPr>
        <p:spPr>
          <a:xfrm>
            <a:off x="6425459" y="3377827"/>
            <a:ext cx="243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endParaRPr lang="en-IN" sz="12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A1A06DA-6484-4902-8072-6876E69904DA}"/>
              </a:ext>
            </a:extLst>
          </p:cNvPr>
          <p:cNvSpPr/>
          <p:nvPr/>
        </p:nvSpPr>
        <p:spPr>
          <a:xfrm>
            <a:off x="5893751" y="1537960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and then  simply exchange the key of y with key of z and delete y </a:t>
            </a:r>
            <a:endParaRPr lang="en-IN" sz="1200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5175F6B9-F707-48C3-B335-AC8EAC228507}"/>
              </a:ext>
            </a:extLst>
          </p:cNvPr>
          <p:cNvSpPr/>
          <p:nvPr/>
        </p:nvSpPr>
        <p:spPr>
          <a:xfrm rot="7350610">
            <a:off x="6733560" y="3910631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E009522-D5F9-484B-9CA1-51A82EE8D78E}"/>
              </a:ext>
            </a:extLst>
          </p:cNvPr>
          <p:cNvSpPr/>
          <p:nvPr/>
        </p:nvSpPr>
        <p:spPr>
          <a:xfrm rot="19051093">
            <a:off x="7607045" y="3890147"/>
            <a:ext cx="1476788" cy="965735"/>
          </a:xfrm>
          <a:prstGeom prst="wedgeEllipseCallout">
            <a:avLst>
              <a:gd name="adj1" fmla="val -114865"/>
              <a:gd name="adj2" fmla="val -37968"/>
            </a:avLst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RB-Tree property is disturb , so Call Fixup</a:t>
            </a:r>
            <a:endParaRPr lang="en-IN" sz="12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DE030C-C8B1-42DE-AEA1-EC28088C4F37}"/>
              </a:ext>
            </a:extLst>
          </p:cNvPr>
          <p:cNvGrpSpPr/>
          <p:nvPr/>
        </p:nvGrpSpPr>
        <p:grpSpPr>
          <a:xfrm flipH="1">
            <a:off x="3663793" y="4911677"/>
            <a:ext cx="1163026" cy="616491"/>
            <a:chOff x="4056018" y="4223261"/>
            <a:chExt cx="1163027" cy="315110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C5FC7D3-31B3-4EF1-9199-F752C835A7AC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2B29013-00EB-441F-BD87-3F095EC62052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sibling w</a:t>
              </a:r>
              <a:endParaRPr lang="en-IN" sz="11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55475F-C4E9-4F4A-801C-221C59BDEC11}"/>
              </a:ext>
            </a:extLst>
          </p:cNvPr>
          <p:cNvGrpSpPr/>
          <p:nvPr/>
        </p:nvGrpSpPr>
        <p:grpSpPr>
          <a:xfrm>
            <a:off x="5317385" y="4796110"/>
            <a:ext cx="2017402" cy="1352660"/>
            <a:chOff x="4438705" y="3977953"/>
            <a:chExt cx="2017402" cy="135266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7D51BC-89AB-4305-A230-0C0449E14654}"/>
                </a:ext>
              </a:extLst>
            </p:cNvPr>
            <p:cNvGrpSpPr/>
            <p:nvPr/>
          </p:nvGrpSpPr>
          <p:grpSpPr>
            <a:xfrm>
              <a:off x="4438705" y="3977953"/>
              <a:ext cx="2017402" cy="1314530"/>
              <a:chOff x="4418736" y="3911244"/>
              <a:chExt cx="2017402" cy="131453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AB68372-C144-4F11-8BB0-C395B95BC3F3}"/>
                  </a:ext>
                </a:extLst>
              </p:cNvPr>
              <p:cNvGrpSpPr/>
              <p:nvPr/>
            </p:nvGrpSpPr>
            <p:grpSpPr>
              <a:xfrm>
                <a:off x="4418736" y="3911244"/>
                <a:ext cx="1305602" cy="1301334"/>
                <a:chOff x="6029195" y="3285787"/>
                <a:chExt cx="1305602" cy="1301334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81F7DBB-9E5A-4B4C-B081-0C100D3E671B}"/>
                    </a:ext>
                  </a:extLst>
                </p:cNvPr>
                <p:cNvGrpSpPr/>
                <p:nvPr/>
              </p:nvGrpSpPr>
              <p:grpSpPr>
                <a:xfrm>
                  <a:off x="6029195" y="3357795"/>
                  <a:ext cx="1305602" cy="1229326"/>
                  <a:chOff x="4767472" y="3573016"/>
                  <a:chExt cx="1305602" cy="122932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854C9DCB-2C90-4F70-A82F-077C0F52F31C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9F1931E-A50C-42B9-A929-3419FB182F43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rgbClr val="080808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</a:t>
                    </a:r>
                    <a:endParaRPr lang="en-IN" sz="1200" dirty="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960E473-45C9-40AD-A132-DAD8F8597FBC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87729260-FC69-44E4-A70F-152FA60090C8}"/>
                    </a:ext>
                  </a:extLst>
                </p:cNvPr>
                <p:cNvSpPr/>
                <p:nvPr/>
              </p:nvSpPr>
              <p:spPr>
                <a:xfrm rot="427616">
                  <a:off x="6411856" y="3503506"/>
                  <a:ext cx="295147" cy="250763"/>
                </a:xfrm>
                <a:prstGeom prst="rightArrow">
                  <a:avLst>
                    <a:gd name="adj1" fmla="val 50000"/>
                    <a:gd name="adj2" fmla="val 41488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2925017-CF44-4396-8DF9-8DE95FC03D19}"/>
                    </a:ext>
                  </a:extLst>
                </p:cNvPr>
                <p:cNvSpPr txBox="1"/>
                <p:nvPr/>
              </p:nvSpPr>
              <p:spPr>
                <a:xfrm>
                  <a:off x="6519207" y="3285787"/>
                  <a:ext cx="243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278CB-18C7-417B-A7E7-A190307F1B98}"/>
                  </a:ext>
                </a:extLst>
              </p:cNvPr>
              <p:cNvSpPr/>
              <p:nvPr/>
            </p:nvSpPr>
            <p:spPr>
              <a:xfrm>
                <a:off x="5918551" y="4753538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NIL</a:t>
                </a:r>
                <a:endParaRPr lang="en-IN" sz="90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8849BD3-46EE-458F-8B24-AE29B935A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4512" y="4373015"/>
                <a:ext cx="423771" cy="41830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6D701D01-AA8A-4992-BBC2-D33A0BD6859E}"/>
                </a:ext>
              </a:extLst>
            </p:cNvPr>
            <p:cNvSpPr/>
            <p:nvPr/>
          </p:nvSpPr>
          <p:spPr>
            <a:xfrm rot="20234974">
              <a:off x="5626811" y="5079850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C002EE-F4C0-4C6C-9B75-D0C1F09C2695}"/>
                </a:ext>
              </a:extLst>
            </p:cNvPr>
            <p:cNvSpPr txBox="1"/>
            <p:nvPr/>
          </p:nvSpPr>
          <p:spPr>
            <a:xfrm>
              <a:off x="5643815" y="4696700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</a:t>
              </a:r>
              <a:endParaRPr lang="en-IN" sz="1200" dirty="0"/>
            </a:p>
          </p:txBody>
        </p:sp>
      </p:grp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EEC45D37-B23C-47B3-817D-584D057372DC}"/>
              </a:ext>
            </a:extLst>
          </p:cNvPr>
          <p:cNvGrpSpPr/>
          <p:nvPr/>
        </p:nvGrpSpPr>
        <p:grpSpPr>
          <a:xfrm>
            <a:off x="795288" y="4513067"/>
            <a:ext cx="2397646" cy="1352660"/>
            <a:chOff x="795288" y="4513067"/>
            <a:chExt cx="2397646" cy="13526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45182F-A90B-422F-A721-B20DB73D45F4}"/>
                </a:ext>
              </a:extLst>
            </p:cNvPr>
            <p:cNvGrpSpPr/>
            <p:nvPr/>
          </p:nvGrpSpPr>
          <p:grpSpPr>
            <a:xfrm>
              <a:off x="1175532" y="4513067"/>
              <a:ext cx="2017402" cy="1352660"/>
              <a:chOff x="4438705" y="3977953"/>
              <a:chExt cx="2017402" cy="13526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4900FC-2BDB-489D-9031-48551A1352D8}"/>
                  </a:ext>
                </a:extLst>
              </p:cNvPr>
              <p:cNvGrpSpPr/>
              <p:nvPr/>
            </p:nvGrpSpPr>
            <p:grpSpPr>
              <a:xfrm>
                <a:off x="4438705" y="3977953"/>
                <a:ext cx="2017402" cy="1314530"/>
                <a:chOff x="4418736" y="3911244"/>
                <a:chExt cx="2017402" cy="131453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965D915-7724-4B21-9CFE-44248CE13B84}"/>
                    </a:ext>
                  </a:extLst>
                </p:cNvPr>
                <p:cNvGrpSpPr/>
                <p:nvPr/>
              </p:nvGrpSpPr>
              <p:grpSpPr>
                <a:xfrm>
                  <a:off x="4418736" y="3911244"/>
                  <a:ext cx="1305602" cy="1301334"/>
                  <a:chOff x="6029195" y="3285787"/>
                  <a:chExt cx="1305602" cy="1301334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D42F7FB5-7640-4D2D-8A01-90057D44149E}"/>
                      </a:ext>
                    </a:extLst>
                  </p:cNvPr>
                  <p:cNvGrpSpPr/>
                  <p:nvPr/>
                </p:nvGrpSpPr>
                <p:grpSpPr>
                  <a:xfrm>
                    <a:off x="6029195" y="3357795"/>
                    <a:ext cx="1305602" cy="1229326"/>
                    <a:chOff x="4767472" y="3573016"/>
                    <a:chExt cx="1305602" cy="1229326"/>
                  </a:xfrm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7DF3F08-79F9-4CF6-9759-9B18D9FAF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327067C7-D300-4089-809B-03D53E5BA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320B38D-E4F9-4639-B438-AFFC8FEAA7AD}"/>
                        </a:ext>
                      </a:extLst>
                    </p:cNvPr>
                    <p:cNvCxnSpPr>
                      <a:cxnSpLocks/>
                      <a:stCxn id="42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Arrow: Right 39">
                    <a:extLst>
                      <a:ext uri="{FF2B5EF4-FFF2-40B4-BE49-F238E27FC236}">
                        <a16:creationId xmlns:a16="http://schemas.microsoft.com/office/drawing/2014/main" id="{EECB631C-E626-4BAD-88F8-52C8A024CBD7}"/>
                      </a:ext>
                    </a:extLst>
                  </p:cNvPr>
                  <p:cNvSpPr/>
                  <p:nvPr/>
                </p:nvSpPr>
                <p:spPr>
                  <a:xfrm rot="427616">
                    <a:off x="6411856" y="3503506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F328DA-235C-4953-9213-AA96C40CD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9207" y="3285787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</p:grp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E19B114-B3ED-4BB7-B0F2-1AD598B646D7}"/>
                    </a:ext>
                  </a:extLst>
                </p:cNvPr>
                <p:cNvSpPr/>
                <p:nvPr/>
              </p:nvSpPr>
              <p:spPr>
                <a:xfrm>
                  <a:off x="5918551" y="4753538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NIL</a:t>
                  </a:r>
                  <a:endParaRPr lang="en-IN" sz="900" dirty="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9E9D356-103F-4B88-B5D5-806ABD14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4512" y="4373015"/>
                  <a:ext cx="423771" cy="41830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3DC6B4ED-72A8-4598-965F-ED46F7083499}"/>
                  </a:ext>
                </a:extLst>
              </p:cNvPr>
              <p:cNvSpPr/>
              <p:nvPr/>
            </p:nvSpPr>
            <p:spPr>
              <a:xfrm rot="20234974">
                <a:off x="5626811" y="507985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94A25C-04E8-45F6-A0DE-453C7F7B72A4}"/>
                  </a:ext>
                </a:extLst>
              </p:cNvPr>
              <p:cNvSpPr txBox="1"/>
              <p:nvPr/>
            </p:nvSpPr>
            <p:spPr>
              <a:xfrm>
                <a:off x="5643815" y="46967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</a:t>
                </a:r>
                <a:endParaRPr lang="en-IN" sz="1200" dirty="0"/>
              </a:p>
            </p:txBody>
          </p: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2778FD4-3FBF-4936-A2B6-C603194C64E8}"/>
                </a:ext>
              </a:extLst>
            </p:cNvPr>
            <p:cNvSpPr/>
            <p:nvPr/>
          </p:nvSpPr>
          <p:spPr>
            <a:xfrm rot="427616">
              <a:off x="795288" y="544552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AD34F6-38EE-4667-BD0D-33C9205B32C8}"/>
                </a:ext>
              </a:extLst>
            </p:cNvPr>
            <p:cNvSpPr txBox="1"/>
            <p:nvPr/>
          </p:nvSpPr>
          <p:spPr>
            <a:xfrm>
              <a:off x="902639" y="522780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18253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FA3153-B51C-4C94-BED9-F1BFDEAB0206}"/>
              </a:ext>
            </a:extLst>
          </p:cNvPr>
          <p:cNvGrpSpPr/>
          <p:nvPr/>
        </p:nvGrpSpPr>
        <p:grpSpPr>
          <a:xfrm>
            <a:off x="971600" y="2276872"/>
            <a:ext cx="2368065" cy="1352660"/>
            <a:chOff x="795288" y="4542069"/>
            <a:chExt cx="2368065" cy="13526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45182F-A90B-422F-A721-B20DB73D45F4}"/>
                </a:ext>
              </a:extLst>
            </p:cNvPr>
            <p:cNvGrpSpPr/>
            <p:nvPr/>
          </p:nvGrpSpPr>
          <p:grpSpPr>
            <a:xfrm>
              <a:off x="1145951" y="4542069"/>
              <a:ext cx="2017402" cy="1352660"/>
              <a:chOff x="4438705" y="3977953"/>
              <a:chExt cx="2017402" cy="13526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4900FC-2BDB-489D-9031-48551A1352D8}"/>
                  </a:ext>
                </a:extLst>
              </p:cNvPr>
              <p:cNvGrpSpPr/>
              <p:nvPr/>
            </p:nvGrpSpPr>
            <p:grpSpPr>
              <a:xfrm>
                <a:off x="4438705" y="3977953"/>
                <a:ext cx="2017402" cy="1314530"/>
                <a:chOff x="4418736" y="3911244"/>
                <a:chExt cx="2017402" cy="131453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965D915-7724-4B21-9CFE-44248CE13B84}"/>
                    </a:ext>
                  </a:extLst>
                </p:cNvPr>
                <p:cNvGrpSpPr/>
                <p:nvPr/>
              </p:nvGrpSpPr>
              <p:grpSpPr>
                <a:xfrm>
                  <a:off x="4418736" y="3911244"/>
                  <a:ext cx="1305602" cy="1301334"/>
                  <a:chOff x="6029195" y="3285787"/>
                  <a:chExt cx="1305602" cy="1301334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D42F7FB5-7640-4D2D-8A01-90057D44149E}"/>
                      </a:ext>
                    </a:extLst>
                  </p:cNvPr>
                  <p:cNvGrpSpPr/>
                  <p:nvPr/>
                </p:nvGrpSpPr>
                <p:grpSpPr>
                  <a:xfrm>
                    <a:off x="6029195" y="3357795"/>
                    <a:ext cx="1305602" cy="1229326"/>
                    <a:chOff x="4767472" y="3573016"/>
                    <a:chExt cx="1305602" cy="1229326"/>
                  </a:xfrm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7DF3F08-79F9-4CF6-9759-9B18D9FAF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327067C7-D300-4089-809B-03D53E5BA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320B38D-E4F9-4639-B438-AFFC8FEAA7AD}"/>
                        </a:ext>
                      </a:extLst>
                    </p:cNvPr>
                    <p:cNvCxnSpPr>
                      <a:cxnSpLocks/>
                      <a:stCxn id="42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Arrow: Right 39">
                    <a:extLst>
                      <a:ext uri="{FF2B5EF4-FFF2-40B4-BE49-F238E27FC236}">
                        <a16:creationId xmlns:a16="http://schemas.microsoft.com/office/drawing/2014/main" id="{EECB631C-E626-4BAD-88F8-52C8A024CBD7}"/>
                      </a:ext>
                    </a:extLst>
                  </p:cNvPr>
                  <p:cNvSpPr/>
                  <p:nvPr/>
                </p:nvSpPr>
                <p:spPr>
                  <a:xfrm rot="427616">
                    <a:off x="6411856" y="3503506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F328DA-235C-4953-9213-AA96C40CD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9207" y="3285787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</p:grp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E19B114-B3ED-4BB7-B0F2-1AD598B646D7}"/>
                    </a:ext>
                  </a:extLst>
                </p:cNvPr>
                <p:cNvSpPr/>
                <p:nvPr/>
              </p:nvSpPr>
              <p:spPr>
                <a:xfrm>
                  <a:off x="5918551" y="4753538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NIL</a:t>
                  </a:r>
                  <a:endParaRPr lang="en-IN" sz="900" dirty="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9E9D356-103F-4B88-B5D5-806ABD14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4512" y="4373015"/>
                  <a:ext cx="423771" cy="41830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3DC6B4ED-72A8-4598-965F-ED46F7083499}"/>
                  </a:ext>
                </a:extLst>
              </p:cNvPr>
              <p:cNvSpPr/>
              <p:nvPr/>
            </p:nvSpPr>
            <p:spPr>
              <a:xfrm rot="20234974">
                <a:off x="5626811" y="507985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94A25C-04E8-45F6-A0DE-453C7F7B72A4}"/>
                  </a:ext>
                </a:extLst>
              </p:cNvPr>
              <p:cNvSpPr txBox="1"/>
              <p:nvPr/>
            </p:nvSpPr>
            <p:spPr>
              <a:xfrm>
                <a:off x="5643815" y="46967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</a:t>
                </a:r>
                <a:endParaRPr lang="en-IN" sz="1200" dirty="0"/>
              </a:p>
            </p:txBody>
          </p: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2778FD4-3FBF-4936-A2B6-C603194C64E8}"/>
                </a:ext>
              </a:extLst>
            </p:cNvPr>
            <p:cNvSpPr/>
            <p:nvPr/>
          </p:nvSpPr>
          <p:spPr>
            <a:xfrm rot="427616">
              <a:off x="795288" y="544552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AD34F6-38EE-4667-BD0D-33C9205B32C8}"/>
                </a:ext>
              </a:extLst>
            </p:cNvPr>
            <p:cNvSpPr txBox="1"/>
            <p:nvPr/>
          </p:nvSpPr>
          <p:spPr>
            <a:xfrm>
              <a:off x="902639" y="522780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</a:t>
              </a:r>
              <a:endParaRPr lang="en-IN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D580CD-A146-4106-BBC7-3512A6D11B16}"/>
              </a:ext>
            </a:extLst>
          </p:cNvPr>
          <p:cNvGrpSpPr/>
          <p:nvPr/>
        </p:nvGrpSpPr>
        <p:grpSpPr>
          <a:xfrm>
            <a:off x="3610093" y="2517627"/>
            <a:ext cx="1163027" cy="616491"/>
            <a:chOff x="4056018" y="4223261"/>
            <a:chExt cx="1163027" cy="315110"/>
          </a:xfrm>
        </p:grpSpPr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1F0F194C-E289-4C9D-8E3B-16835D485A6D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C66F76-45E4-49FA-B6FB-9152DF07EEBE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Fixup Case 2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8367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-40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FA3153-B51C-4C94-BED9-F1BFDEAB0206}"/>
              </a:ext>
            </a:extLst>
          </p:cNvPr>
          <p:cNvGrpSpPr/>
          <p:nvPr/>
        </p:nvGrpSpPr>
        <p:grpSpPr>
          <a:xfrm>
            <a:off x="971600" y="2276872"/>
            <a:ext cx="2368065" cy="1352660"/>
            <a:chOff x="795288" y="4542069"/>
            <a:chExt cx="2368065" cy="13526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45182F-A90B-422F-A721-B20DB73D45F4}"/>
                </a:ext>
              </a:extLst>
            </p:cNvPr>
            <p:cNvGrpSpPr/>
            <p:nvPr/>
          </p:nvGrpSpPr>
          <p:grpSpPr>
            <a:xfrm>
              <a:off x="1145951" y="4542069"/>
              <a:ext cx="2017402" cy="1352660"/>
              <a:chOff x="4438705" y="3977953"/>
              <a:chExt cx="2017402" cy="13526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4900FC-2BDB-489D-9031-48551A1352D8}"/>
                  </a:ext>
                </a:extLst>
              </p:cNvPr>
              <p:cNvGrpSpPr/>
              <p:nvPr/>
            </p:nvGrpSpPr>
            <p:grpSpPr>
              <a:xfrm>
                <a:off x="4438705" y="3977953"/>
                <a:ext cx="2017402" cy="1314530"/>
                <a:chOff x="4418736" y="3911244"/>
                <a:chExt cx="2017402" cy="131453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965D915-7724-4B21-9CFE-44248CE13B84}"/>
                    </a:ext>
                  </a:extLst>
                </p:cNvPr>
                <p:cNvGrpSpPr/>
                <p:nvPr/>
              </p:nvGrpSpPr>
              <p:grpSpPr>
                <a:xfrm>
                  <a:off x="4418736" y="3911244"/>
                  <a:ext cx="1305602" cy="1301334"/>
                  <a:chOff x="6029195" y="3285787"/>
                  <a:chExt cx="1305602" cy="1301334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D42F7FB5-7640-4D2D-8A01-90057D44149E}"/>
                      </a:ext>
                    </a:extLst>
                  </p:cNvPr>
                  <p:cNvGrpSpPr/>
                  <p:nvPr/>
                </p:nvGrpSpPr>
                <p:grpSpPr>
                  <a:xfrm>
                    <a:off x="6029195" y="3357795"/>
                    <a:ext cx="1305602" cy="1229326"/>
                    <a:chOff x="4767472" y="3573016"/>
                    <a:chExt cx="1305602" cy="1229326"/>
                  </a:xfrm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7DF3F08-79F9-4CF6-9759-9B18D9FAF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5487" y="3573016"/>
                      <a:ext cx="517587" cy="47223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lang="en-IN" sz="1200" dirty="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327067C7-D300-4089-809B-03D53E5BA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472" y="4330106"/>
                      <a:ext cx="517587" cy="472236"/>
                    </a:xfrm>
                    <a:prstGeom prst="ellipse">
                      <a:avLst/>
                    </a:prstGeom>
                    <a:solidFill>
                      <a:srgbClr val="080808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p:txBody>
                </p: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320B38D-E4F9-4639-B438-AFFC8FEAA7AD}"/>
                        </a:ext>
                      </a:extLst>
                    </p:cNvPr>
                    <p:cNvCxnSpPr>
                      <a:cxnSpLocks/>
                      <a:stCxn id="42" idx="3"/>
                    </p:cNvCxnSpPr>
                    <p:nvPr/>
                  </p:nvCxnSpPr>
                  <p:spPr>
                    <a:xfrm flipH="1">
                      <a:off x="5213132" y="3976095"/>
                      <a:ext cx="418154" cy="40739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Arrow: Right 39">
                    <a:extLst>
                      <a:ext uri="{FF2B5EF4-FFF2-40B4-BE49-F238E27FC236}">
                        <a16:creationId xmlns:a16="http://schemas.microsoft.com/office/drawing/2014/main" id="{EECB631C-E626-4BAD-88F8-52C8A024CBD7}"/>
                      </a:ext>
                    </a:extLst>
                  </p:cNvPr>
                  <p:cNvSpPr/>
                  <p:nvPr/>
                </p:nvSpPr>
                <p:spPr>
                  <a:xfrm rot="427616">
                    <a:off x="6411856" y="3503506"/>
                    <a:ext cx="295147" cy="250763"/>
                  </a:xfrm>
                  <a:prstGeom prst="rightArrow">
                    <a:avLst>
                      <a:gd name="adj1" fmla="val 50000"/>
                      <a:gd name="adj2" fmla="val 41488"/>
                    </a:avLst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CF328DA-235C-4953-9213-AA96C40CD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9207" y="3285787"/>
                    <a:ext cx="243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z</a:t>
                    </a:r>
                    <a:endParaRPr lang="en-IN" sz="1200" dirty="0"/>
                  </a:p>
                </p:txBody>
              </p:sp>
            </p:grp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E19B114-B3ED-4BB7-B0F2-1AD598B646D7}"/>
                    </a:ext>
                  </a:extLst>
                </p:cNvPr>
                <p:cNvSpPr/>
                <p:nvPr/>
              </p:nvSpPr>
              <p:spPr>
                <a:xfrm>
                  <a:off x="5918551" y="4753538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NIL</a:t>
                  </a:r>
                  <a:endParaRPr lang="en-IN" sz="900" dirty="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9E9D356-103F-4B88-B5D5-806ABD14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4512" y="4373015"/>
                  <a:ext cx="423771" cy="41830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3DC6B4ED-72A8-4598-965F-ED46F7083499}"/>
                  </a:ext>
                </a:extLst>
              </p:cNvPr>
              <p:cNvSpPr/>
              <p:nvPr/>
            </p:nvSpPr>
            <p:spPr>
              <a:xfrm rot="20234974">
                <a:off x="5626811" y="5079850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94A25C-04E8-45F6-A0DE-453C7F7B72A4}"/>
                  </a:ext>
                </a:extLst>
              </p:cNvPr>
              <p:cNvSpPr txBox="1"/>
              <p:nvPr/>
            </p:nvSpPr>
            <p:spPr>
              <a:xfrm>
                <a:off x="5643815" y="4696700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</a:t>
                </a:r>
                <a:endParaRPr lang="en-IN" sz="1200" dirty="0"/>
              </a:p>
            </p:txBody>
          </p:sp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2778FD4-3FBF-4936-A2B6-C603194C64E8}"/>
                </a:ext>
              </a:extLst>
            </p:cNvPr>
            <p:cNvSpPr/>
            <p:nvPr/>
          </p:nvSpPr>
          <p:spPr>
            <a:xfrm rot="427616">
              <a:off x="795288" y="544552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AD34F6-38EE-4667-BD0D-33C9205B32C8}"/>
                </a:ext>
              </a:extLst>
            </p:cNvPr>
            <p:cNvSpPr txBox="1"/>
            <p:nvPr/>
          </p:nvSpPr>
          <p:spPr>
            <a:xfrm>
              <a:off x="902639" y="522780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</a:t>
              </a:r>
              <a:endParaRPr lang="en-IN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D580CD-A146-4106-BBC7-3512A6D11B16}"/>
              </a:ext>
            </a:extLst>
          </p:cNvPr>
          <p:cNvGrpSpPr/>
          <p:nvPr/>
        </p:nvGrpSpPr>
        <p:grpSpPr>
          <a:xfrm>
            <a:off x="3610093" y="2517627"/>
            <a:ext cx="1163027" cy="616491"/>
            <a:chOff x="4056018" y="4223261"/>
            <a:chExt cx="1163027" cy="315110"/>
          </a:xfrm>
        </p:grpSpPr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1F0F194C-E289-4C9D-8E3B-16835D485A6D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C66F76-45E4-49FA-B6FB-9152DF07EEBE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Fixup Case 2</a:t>
              </a:r>
              <a:endParaRPr lang="en-IN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03FE77-D109-46F0-AFD2-574D4F825330}"/>
              </a:ext>
            </a:extLst>
          </p:cNvPr>
          <p:cNvGrpSpPr/>
          <p:nvPr/>
        </p:nvGrpSpPr>
        <p:grpSpPr>
          <a:xfrm>
            <a:off x="4960685" y="2319289"/>
            <a:ext cx="1656265" cy="1301334"/>
            <a:chOff x="795288" y="4542069"/>
            <a:chExt cx="1656265" cy="13013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645337-19B7-47D6-BD1E-2D55E532921E}"/>
                </a:ext>
              </a:extLst>
            </p:cNvPr>
            <p:cNvGrpSpPr/>
            <p:nvPr/>
          </p:nvGrpSpPr>
          <p:grpSpPr>
            <a:xfrm>
              <a:off x="1145951" y="4542069"/>
              <a:ext cx="1305602" cy="1301334"/>
              <a:chOff x="6029195" y="3285787"/>
              <a:chExt cx="1305602" cy="130133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B71FA02-A056-4E56-BB26-8766746A4182}"/>
                  </a:ext>
                </a:extLst>
              </p:cNvPr>
              <p:cNvGrpSpPr/>
              <p:nvPr/>
            </p:nvGrpSpPr>
            <p:grpSpPr>
              <a:xfrm>
                <a:off x="6029195" y="3357795"/>
                <a:ext cx="1305602" cy="1229326"/>
                <a:chOff x="4767472" y="3573016"/>
                <a:chExt cx="1305602" cy="1229326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929B5AF-7DFE-4F62-999E-51DF5AAD8371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F526BFD-704F-4209-AF36-BA974011B332}"/>
                    </a:ext>
                  </a:extLst>
                </p:cNvPr>
                <p:cNvSpPr/>
                <p:nvPr/>
              </p:nvSpPr>
              <p:spPr>
                <a:xfrm>
                  <a:off x="4767472" y="433010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B74033A-56DE-40A8-9306-6C917E278132}"/>
                    </a:ext>
                  </a:extLst>
                </p:cNvPr>
                <p:cNvCxnSpPr>
                  <a:cxnSpLocks/>
                  <a:stCxn id="36" idx="3"/>
                </p:cNvCxnSpPr>
                <p:nvPr/>
              </p:nvCxnSpPr>
              <p:spPr>
                <a:xfrm flipH="1">
                  <a:off x="5213132" y="3976095"/>
                  <a:ext cx="418154" cy="40739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A9B0BC9-1FD1-4CD6-89B9-4C7D5AA329FE}"/>
                  </a:ext>
                </a:extLst>
              </p:cNvPr>
              <p:cNvSpPr/>
              <p:nvPr/>
            </p:nvSpPr>
            <p:spPr>
              <a:xfrm rot="427616">
                <a:off x="6411856" y="3503506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1E0B51-3A86-41AC-8655-F391BBB973C2}"/>
                  </a:ext>
                </a:extLst>
              </p:cNvPr>
              <p:cNvSpPr txBox="1"/>
              <p:nvPr/>
            </p:nvSpPr>
            <p:spPr>
              <a:xfrm>
                <a:off x="6519207" y="3285787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D5F7EFD-568E-43B7-845B-6F0150DF8FE2}"/>
                </a:ext>
              </a:extLst>
            </p:cNvPr>
            <p:cNvSpPr/>
            <p:nvPr/>
          </p:nvSpPr>
          <p:spPr>
            <a:xfrm rot="427616">
              <a:off x="795288" y="544552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87DEA6-0DC1-4AD4-B6CC-54DB5CCBC548}"/>
                </a:ext>
              </a:extLst>
            </p:cNvPr>
            <p:cNvSpPr txBox="1"/>
            <p:nvPr/>
          </p:nvSpPr>
          <p:spPr>
            <a:xfrm>
              <a:off x="902639" y="522780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75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5532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74573"/>
            <a:ext cx="72008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Check</a:t>
            </a:r>
          </a:p>
          <a:p>
            <a:pPr marL="457200" lvl="1" indent="0" algn="just"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  <a:latin typeface="Times-Roman"/>
              </a:rPr>
              <a:t>P5.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 each node, all paths from the node to descendant leaves contain 	the same number of black nodes ?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path containing y now has 1 fewer black node.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by giving x an "extra black".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1 to count of black nodes on paths containing x.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property 5 is OK, but property 1 is not.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is either doubly black (if color[x] = BLACK) or red &amp; black (if color[x] = RED).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color[x] is still either RED or BLACK. No new values for color attribute.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extra blackness on a node is by virtue of x pointing to the node.</a:t>
            </a:r>
          </a:p>
          <a:p>
            <a:pPr lvl="2" algn="just" defTabSz="630238">
              <a:buFont typeface="Arial" panose="020B0604020202020204" pitchFamily="34" charset="0"/>
              <a:buChar char="•"/>
            </a:pP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aseline="0" dirty="0">
              <a:solidFill>
                <a:srgbClr val="FF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sz="1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41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45337-19B7-47D6-BD1E-2D55E532921E}"/>
              </a:ext>
            </a:extLst>
          </p:cNvPr>
          <p:cNvGrpSpPr/>
          <p:nvPr/>
        </p:nvGrpSpPr>
        <p:grpSpPr>
          <a:xfrm>
            <a:off x="755576" y="2420888"/>
            <a:ext cx="1656265" cy="1229326"/>
            <a:chOff x="5678532" y="3357795"/>
            <a:chExt cx="1656265" cy="1229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71FA02-A056-4E56-BB26-8766746A4182}"/>
                </a:ext>
              </a:extLst>
            </p:cNvPr>
            <p:cNvGrpSpPr/>
            <p:nvPr/>
          </p:nvGrpSpPr>
          <p:grpSpPr>
            <a:xfrm>
              <a:off x="6029195" y="3357795"/>
              <a:ext cx="1305602" cy="1229326"/>
              <a:chOff x="4767472" y="3573016"/>
              <a:chExt cx="1305602" cy="122932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29B5AF-7DFE-4F62-999E-51DF5AAD8371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526BFD-704F-4209-AF36-BA974011B332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74033A-56DE-40A8-9306-6C917E278132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A9B0BC9-1FD1-4CD6-89B9-4C7D5AA329FE}"/>
                </a:ext>
              </a:extLst>
            </p:cNvPr>
            <p:cNvSpPr/>
            <p:nvPr/>
          </p:nvSpPr>
          <p:spPr>
            <a:xfrm rot="427616">
              <a:off x="5678532" y="419410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E0B51-3A86-41AC-8655-F391BBB973C2}"/>
                </a:ext>
              </a:extLst>
            </p:cNvPr>
            <p:cNvSpPr txBox="1"/>
            <p:nvPr/>
          </p:nvSpPr>
          <p:spPr>
            <a:xfrm>
              <a:off x="5785883" y="39763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945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45337-19B7-47D6-BD1E-2D55E532921E}"/>
              </a:ext>
            </a:extLst>
          </p:cNvPr>
          <p:cNvGrpSpPr/>
          <p:nvPr/>
        </p:nvGrpSpPr>
        <p:grpSpPr>
          <a:xfrm>
            <a:off x="755576" y="2420888"/>
            <a:ext cx="1656265" cy="1229326"/>
            <a:chOff x="5678532" y="3357795"/>
            <a:chExt cx="1656265" cy="1229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71FA02-A056-4E56-BB26-8766746A4182}"/>
                </a:ext>
              </a:extLst>
            </p:cNvPr>
            <p:cNvGrpSpPr/>
            <p:nvPr/>
          </p:nvGrpSpPr>
          <p:grpSpPr>
            <a:xfrm>
              <a:off x="6029195" y="3357795"/>
              <a:ext cx="1305602" cy="1229326"/>
              <a:chOff x="4767472" y="3573016"/>
              <a:chExt cx="1305602" cy="122932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29B5AF-7DFE-4F62-999E-51DF5AAD8371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526BFD-704F-4209-AF36-BA974011B332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74033A-56DE-40A8-9306-6C917E278132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A9B0BC9-1FD1-4CD6-89B9-4C7D5AA329FE}"/>
                </a:ext>
              </a:extLst>
            </p:cNvPr>
            <p:cNvSpPr/>
            <p:nvPr/>
          </p:nvSpPr>
          <p:spPr>
            <a:xfrm rot="427616">
              <a:off x="5678532" y="419410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E0B51-3A86-41AC-8655-F391BBB973C2}"/>
                </a:ext>
              </a:extLst>
            </p:cNvPr>
            <p:cNvSpPr txBox="1"/>
            <p:nvPr/>
          </p:nvSpPr>
          <p:spPr>
            <a:xfrm>
              <a:off x="5785883" y="39763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0EE90-4754-4E50-8852-582D7D4B8E19}"/>
              </a:ext>
            </a:extLst>
          </p:cNvPr>
          <p:cNvGrpSpPr/>
          <p:nvPr/>
        </p:nvGrpSpPr>
        <p:grpSpPr>
          <a:xfrm>
            <a:off x="2740876" y="2575373"/>
            <a:ext cx="1163027" cy="616491"/>
            <a:chOff x="4056018" y="4223261"/>
            <a:chExt cx="1163027" cy="31511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E0F6573-194A-4145-B0AB-80F8733F0F38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376B59-175B-4391-8BE7-26645063635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097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45337-19B7-47D6-BD1E-2D55E532921E}"/>
              </a:ext>
            </a:extLst>
          </p:cNvPr>
          <p:cNvGrpSpPr/>
          <p:nvPr/>
        </p:nvGrpSpPr>
        <p:grpSpPr>
          <a:xfrm>
            <a:off x="755576" y="2420888"/>
            <a:ext cx="1656265" cy="1229326"/>
            <a:chOff x="5678532" y="3357795"/>
            <a:chExt cx="1656265" cy="1229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71FA02-A056-4E56-BB26-8766746A4182}"/>
                </a:ext>
              </a:extLst>
            </p:cNvPr>
            <p:cNvGrpSpPr/>
            <p:nvPr/>
          </p:nvGrpSpPr>
          <p:grpSpPr>
            <a:xfrm>
              <a:off x="6029195" y="3357795"/>
              <a:ext cx="1305602" cy="1229326"/>
              <a:chOff x="4767472" y="3573016"/>
              <a:chExt cx="1305602" cy="122932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29B5AF-7DFE-4F62-999E-51DF5AAD8371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526BFD-704F-4209-AF36-BA974011B332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74033A-56DE-40A8-9306-6C917E278132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A9B0BC9-1FD1-4CD6-89B9-4C7D5AA329FE}"/>
                </a:ext>
              </a:extLst>
            </p:cNvPr>
            <p:cNvSpPr/>
            <p:nvPr/>
          </p:nvSpPr>
          <p:spPr>
            <a:xfrm rot="427616">
              <a:off x="5678532" y="419410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E0B51-3A86-41AC-8655-F391BBB973C2}"/>
                </a:ext>
              </a:extLst>
            </p:cNvPr>
            <p:cNvSpPr txBox="1"/>
            <p:nvPr/>
          </p:nvSpPr>
          <p:spPr>
            <a:xfrm>
              <a:off x="5785883" y="39763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0EE90-4754-4E50-8852-582D7D4B8E19}"/>
              </a:ext>
            </a:extLst>
          </p:cNvPr>
          <p:cNvGrpSpPr/>
          <p:nvPr/>
        </p:nvGrpSpPr>
        <p:grpSpPr>
          <a:xfrm>
            <a:off x="2740876" y="2575373"/>
            <a:ext cx="1163027" cy="616491"/>
            <a:chOff x="4056018" y="4223261"/>
            <a:chExt cx="1163027" cy="31511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E0F6573-194A-4145-B0AB-80F8733F0F38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376B59-175B-4391-8BE7-26645063635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A8C6-F9C7-4176-89DE-F89B8B1166A1}"/>
              </a:ext>
            </a:extLst>
          </p:cNvPr>
          <p:cNvGrpSpPr/>
          <p:nvPr/>
        </p:nvGrpSpPr>
        <p:grpSpPr>
          <a:xfrm>
            <a:off x="3986811" y="2413003"/>
            <a:ext cx="1656265" cy="1452057"/>
            <a:chOff x="3986811" y="2413003"/>
            <a:chExt cx="1656265" cy="14520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1C7B78-7C63-4C9D-8073-46B7DC3B59C8}"/>
                </a:ext>
              </a:extLst>
            </p:cNvPr>
            <p:cNvGrpSpPr/>
            <p:nvPr/>
          </p:nvGrpSpPr>
          <p:grpSpPr>
            <a:xfrm>
              <a:off x="3986811" y="2413003"/>
              <a:ext cx="1656265" cy="1229326"/>
              <a:chOff x="5678532" y="3357795"/>
              <a:chExt cx="1656265" cy="12293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A0AC5AD-95F5-46B3-8C6F-87AB6ACA9050}"/>
                  </a:ext>
                </a:extLst>
              </p:cNvPr>
              <p:cNvGrpSpPr/>
              <p:nvPr/>
            </p:nvGrpSpPr>
            <p:grpSpPr>
              <a:xfrm>
                <a:off x="6029195" y="3357795"/>
                <a:ext cx="1305602" cy="1229326"/>
                <a:chOff x="4767472" y="3573016"/>
                <a:chExt cx="1305602" cy="122932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59F2B6E-5666-4EB1-A222-F57431F49D56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F445FD0-CC20-48C0-86AE-B2C976608307}"/>
                    </a:ext>
                  </a:extLst>
                </p:cNvPr>
                <p:cNvSpPr/>
                <p:nvPr/>
              </p:nvSpPr>
              <p:spPr>
                <a:xfrm>
                  <a:off x="4767472" y="433010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2461DAB-C6B2-41A4-8759-1A382BD82939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 flipH="1">
                  <a:off x="5213132" y="3976095"/>
                  <a:ext cx="418154" cy="40739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8D78ACAC-DE86-446D-802B-A3861A72E856}"/>
                  </a:ext>
                </a:extLst>
              </p:cNvPr>
              <p:cNvSpPr/>
              <p:nvPr/>
            </p:nvSpPr>
            <p:spPr>
              <a:xfrm rot="427616">
                <a:off x="5678532" y="419410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9FC63-FAEC-403E-BDD1-0E464159C893}"/>
                  </a:ext>
                </a:extLst>
              </p:cNvPr>
              <p:cNvSpPr txBox="1"/>
              <p:nvPr/>
            </p:nvSpPr>
            <p:spPr>
              <a:xfrm>
                <a:off x="5785883" y="3976385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3888CF68-D3E5-4379-B7D4-7C084FA1B74A}"/>
                </a:ext>
              </a:extLst>
            </p:cNvPr>
            <p:cNvSpPr/>
            <p:nvPr/>
          </p:nvSpPr>
          <p:spPr>
            <a:xfrm rot="12709404">
              <a:off x="4892067" y="361429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4D6648-071E-4969-B992-05EFBAA780C3}"/>
                </a:ext>
              </a:extLst>
            </p:cNvPr>
            <p:cNvSpPr txBox="1"/>
            <p:nvPr/>
          </p:nvSpPr>
          <p:spPr>
            <a:xfrm>
              <a:off x="4909071" y="323114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655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983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25" y="963271"/>
            <a:ext cx="7457693" cy="110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Insertion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(Example 1):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the following elements into an empty RB-Tree.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[ 50, 40, 30, 45, 20, 5]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then perform delete 40, 20, 30, 45, &amp; 5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-5</a:t>
            </a:r>
            <a:b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45337-19B7-47D6-BD1E-2D55E532921E}"/>
              </a:ext>
            </a:extLst>
          </p:cNvPr>
          <p:cNvGrpSpPr/>
          <p:nvPr/>
        </p:nvGrpSpPr>
        <p:grpSpPr>
          <a:xfrm>
            <a:off x="755576" y="2420888"/>
            <a:ext cx="1656265" cy="1229326"/>
            <a:chOff x="5678532" y="3357795"/>
            <a:chExt cx="1656265" cy="12293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B71FA02-A056-4E56-BB26-8766746A4182}"/>
                </a:ext>
              </a:extLst>
            </p:cNvPr>
            <p:cNvGrpSpPr/>
            <p:nvPr/>
          </p:nvGrpSpPr>
          <p:grpSpPr>
            <a:xfrm>
              <a:off x="6029195" y="3357795"/>
              <a:ext cx="1305602" cy="1229326"/>
              <a:chOff x="4767472" y="3573016"/>
              <a:chExt cx="1305602" cy="122932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29B5AF-7DFE-4F62-999E-51DF5AAD8371}"/>
                  </a:ext>
                </a:extLst>
              </p:cNvPr>
              <p:cNvSpPr/>
              <p:nvPr/>
            </p:nvSpPr>
            <p:spPr>
              <a:xfrm>
                <a:off x="5555487" y="3573016"/>
                <a:ext cx="517587" cy="472236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  <a:endParaRPr lang="en-IN" sz="12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F526BFD-704F-4209-AF36-BA974011B332}"/>
                  </a:ext>
                </a:extLst>
              </p:cNvPr>
              <p:cNvSpPr/>
              <p:nvPr/>
            </p:nvSpPr>
            <p:spPr>
              <a:xfrm>
                <a:off x="4767472" y="4330106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74033A-56DE-40A8-9306-6C917E278132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H="1">
                <a:off x="5213132" y="3976095"/>
                <a:ext cx="418154" cy="4073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A9B0BC9-1FD1-4CD6-89B9-4C7D5AA329FE}"/>
                </a:ext>
              </a:extLst>
            </p:cNvPr>
            <p:cNvSpPr/>
            <p:nvPr/>
          </p:nvSpPr>
          <p:spPr>
            <a:xfrm rot="427616">
              <a:off x="5678532" y="4194104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E0B51-3A86-41AC-8655-F391BBB973C2}"/>
                </a:ext>
              </a:extLst>
            </p:cNvPr>
            <p:cNvSpPr txBox="1"/>
            <p:nvPr/>
          </p:nvSpPr>
          <p:spPr>
            <a:xfrm>
              <a:off x="5785883" y="3976385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z</a:t>
              </a:r>
              <a:endParaRPr lang="en-IN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0EE90-4754-4E50-8852-582D7D4B8E19}"/>
              </a:ext>
            </a:extLst>
          </p:cNvPr>
          <p:cNvGrpSpPr/>
          <p:nvPr/>
        </p:nvGrpSpPr>
        <p:grpSpPr>
          <a:xfrm>
            <a:off x="2740876" y="2575373"/>
            <a:ext cx="1163027" cy="616491"/>
            <a:chOff x="4056018" y="4223261"/>
            <a:chExt cx="1163027" cy="31511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E0F6573-194A-4145-B0AB-80F8733F0F38}"/>
                </a:ext>
              </a:extLst>
            </p:cNvPr>
            <p:cNvSpPr/>
            <p:nvPr/>
          </p:nvSpPr>
          <p:spPr>
            <a:xfrm>
              <a:off x="4056018" y="4444100"/>
              <a:ext cx="1163027" cy="9427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376B59-175B-4391-8BE7-266450636356}"/>
                </a:ext>
              </a:extLst>
            </p:cNvPr>
            <p:cNvSpPr/>
            <p:nvPr/>
          </p:nvSpPr>
          <p:spPr>
            <a:xfrm>
              <a:off x="4138926" y="4223261"/>
              <a:ext cx="936103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Find successor y</a:t>
              </a:r>
              <a:endParaRPr lang="en-IN" sz="11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A8C6-F9C7-4176-89DE-F89B8B1166A1}"/>
              </a:ext>
            </a:extLst>
          </p:cNvPr>
          <p:cNvGrpSpPr/>
          <p:nvPr/>
        </p:nvGrpSpPr>
        <p:grpSpPr>
          <a:xfrm>
            <a:off x="3986811" y="2413003"/>
            <a:ext cx="1656265" cy="1452057"/>
            <a:chOff x="3986811" y="2413003"/>
            <a:chExt cx="1656265" cy="14520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1C7B78-7C63-4C9D-8073-46B7DC3B59C8}"/>
                </a:ext>
              </a:extLst>
            </p:cNvPr>
            <p:cNvGrpSpPr/>
            <p:nvPr/>
          </p:nvGrpSpPr>
          <p:grpSpPr>
            <a:xfrm>
              <a:off x="3986811" y="2413003"/>
              <a:ext cx="1656265" cy="1229326"/>
              <a:chOff x="5678532" y="3357795"/>
              <a:chExt cx="1656265" cy="12293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A0AC5AD-95F5-46B3-8C6F-87AB6ACA9050}"/>
                  </a:ext>
                </a:extLst>
              </p:cNvPr>
              <p:cNvGrpSpPr/>
              <p:nvPr/>
            </p:nvGrpSpPr>
            <p:grpSpPr>
              <a:xfrm>
                <a:off x="6029195" y="3357795"/>
                <a:ext cx="1305602" cy="1229326"/>
                <a:chOff x="4767472" y="3573016"/>
                <a:chExt cx="1305602" cy="122932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59F2B6E-5666-4EB1-A222-F57431F49D56}"/>
                    </a:ext>
                  </a:extLst>
                </p:cNvPr>
                <p:cNvSpPr/>
                <p:nvPr/>
              </p:nvSpPr>
              <p:spPr>
                <a:xfrm>
                  <a:off x="5555487" y="3573016"/>
                  <a:ext cx="517587" cy="472236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50</a:t>
                  </a:r>
                  <a:endParaRPr lang="en-IN" sz="1200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F445FD0-CC20-48C0-86AE-B2C976608307}"/>
                    </a:ext>
                  </a:extLst>
                </p:cNvPr>
                <p:cNvSpPr/>
                <p:nvPr/>
              </p:nvSpPr>
              <p:spPr>
                <a:xfrm>
                  <a:off x="4767472" y="4330106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5</a:t>
                  </a:r>
                  <a:endParaRPr lang="en-IN" sz="1200" dirty="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2461DAB-C6B2-41A4-8759-1A382BD82939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 flipH="1">
                  <a:off x="5213132" y="3976095"/>
                  <a:ext cx="418154" cy="40739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8D78ACAC-DE86-446D-802B-A3861A72E856}"/>
                  </a:ext>
                </a:extLst>
              </p:cNvPr>
              <p:cNvSpPr/>
              <p:nvPr/>
            </p:nvSpPr>
            <p:spPr>
              <a:xfrm rot="427616">
                <a:off x="5678532" y="4194104"/>
                <a:ext cx="295147" cy="250763"/>
              </a:xfrm>
              <a:prstGeom prst="rightArrow">
                <a:avLst>
                  <a:gd name="adj1" fmla="val 50000"/>
                  <a:gd name="adj2" fmla="val 41488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9FC63-FAEC-403E-BDD1-0E464159C893}"/>
                  </a:ext>
                </a:extLst>
              </p:cNvPr>
              <p:cNvSpPr txBox="1"/>
              <p:nvPr/>
            </p:nvSpPr>
            <p:spPr>
              <a:xfrm>
                <a:off x="5785883" y="3976385"/>
                <a:ext cx="2433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IN" sz="1200" dirty="0"/>
              </a:p>
            </p:txBody>
          </p:sp>
        </p:grp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3888CF68-D3E5-4379-B7D4-7C084FA1B74A}"/>
                </a:ext>
              </a:extLst>
            </p:cNvPr>
            <p:cNvSpPr/>
            <p:nvPr/>
          </p:nvSpPr>
          <p:spPr>
            <a:xfrm rot="12709404">
              <a:off x="4892067" y="3614297"/>
              <a:ext cx="295147" cy="250763"/>
            </a:xfrm>
            <a:prstGeom prst="rightArrow">
              <a:avLst>
                <a:gd name="adj1" fmla="val 50000"/>
                <a:gd name="adj2" fmla="val 4148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4D6648-071E-4969-B992-05EFBAA780C3}"/>
                </a:ext>
              </a:extLst>
            </p:cNvPr>
            <p:cNvSpPr txBox="1"/>
            <p:nvPr/>
          </p:nvSpPr>
          <p:spPr>
            <a:xfrm>
              <a:off x="4909071" y="3231147"/>
              <a:ext cx="243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</a:t>
              </a:r>
              <a:endParaRPr lang="en-IN" sz="1200" dirty="0"/>
            </a:p>
          </p:txBody>
        </p:sp>
      </p:grp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CA8E588-45B2-40B3-A9DF-D6EFF83AE52A}"/>
              </a:ext>
            </a:extLst>
          </p:cNvPr>
          <p:cNvSpPr/>
          <p:nvPr/>
        </p:nvSpPr>
        <p:spPr>
          <a:xfrm>
            <a:off x="5893751" y="1537960"/>
            <a:ext cx="3149346" cy="1102478"/>
          </a:xfrm>
          <a:prstGeom prst="wedgeEllipseCallout">
            <a:avLst>
              <a:gd name="adj1" fmla="val 41837"/>
              <a:gd name="adj2" fmla="val -195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y has no child and then  simply exchange the key of y with key of z and delete y </a:t>
            </a:r>
            <a:endParaRPr lang="en-IN" sz="1200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6BDC79D5-1EB6-4A38-A96E-CF73DAACF377}"/>
              </a:ext>
            </a:extLst>
          </p:cNvPr>
          <p:cNvSpPr/>
          <p:nvPr/>
        </p:nvSpPr>
        <p:spPr>
          <a:xfrm rot="7350610">
            <a:off x="5718183" y="3606851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34CC38-CADF-4791-A985-0236A76952C0}"/>
              </a:ext>
            </a:extLst>
          </p:cNvPr>
          <p:cNvSpPr/>
          <p:nvPr/>
        </p:nvSpPr>
        <p:spPr>
          <a:xfrm>
            <a:off x="5612678" y="4581128"/>
            <a:ext cx="517587" cy="47223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en-IN" sz="1200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EFAD2E3-EE8E-46AD-A346-49C6F59D5FBD}"/>
              </a:ext>
            </a:extLst>
          </p:cNvPr>
          <p:cNvSpPr/>
          <p:nvPr/>
        </p:nvSpPr>
        <p:spPr>
          <a:xfrm rot="20831350">
            <a:off x="7037887" y="4174892"/>
            <a:ext cx="1476788" cy="965735"/>
          </a:xfrm>
          <a:prstGeom prst="wedgeEllipseCallout">
            <a:avLst>
              <a:gd name="adj1" fmla="val -89678"/>
              <a:gd name="adj2" fmla="val -132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Tree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235683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AE24-98A0-4429-937C-3A1006D8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22" y="228095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Red Black Tree (Deletion)</a:t>
            </a:r>
            <a:endParaRPr lang="hi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6FD129-B848-4229-9EA9-AA9C149ACF8C}"/>
              </a:ext>
            </a:extLst>
          </p:cNvPr>
          <p:cNvGrpSpPr/>
          <p:nvPr/>
        </p:nvGrpSpPr>
        <p:grpSpPr>
          <a:xfrm>
            <a:off x="2555776" y="2132856"/>
            <a:ext cx="2670919" cy="1934934"/>
            <a:chOff x="1104624" y="1682409"/>
            <a:chExt cx="2670919" cy="19349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2B7CC8-C193-4530-8034-9A26F884467E}"/>
                </a:ext>
              </a:extLst>
            </p:cNvPr>
            <p:cNvGrpSpPr/>
            <p:nvPr/>
          </p:nvGrpSpPr>
          <p:grpSpPr>
            <a:xfrm>
              <a:off x="1104624" y="1682409"/>
              <a:ext cx="2670919" cy="1928636"/>
              <a:chOff x="566462" y="2303556"/>
              <a:chExt cx="2670919" cy="192863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A995F2B-6BF6-4AEE-A335-D46AFF9B4E0E}"/>
                  </a:ext>
                </a:extLst>
              </p:cNvPr>
              <p:cNvGrpSpPr/>
              <p:nvPr/>
            </p:nvGrpSpPr>
            <p:grpSpPr>
              <a:xfrm>
                <a:off x="1231569" y="2303556"/>
                <a:ext cx="2005812" cy="1928636"/>
                <a:chOff x="1019388" y="1988840"/>
                <a:chExt cx="2005812" cy="192863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80BDA16-E8F0-4BA3-854E-63D76AAC806D}"/>
                    </a:ext>
                  </a:extLst>
                </p:cNvPr>
                <p:cNvGrpSpPr/>
                <p:nvPr/>
              </p:nvGrpSpPr>
              <p:grpSpPr>
                <a:xfrm>
                  <a:off x="1019388" y="1988840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E62ABF1-C4FA-405E-AEEE-58ADA207A69C}"/>
                      </a:ext>
                    </a:extLst>
                  </p:cNvPr>
                  <p:cNvSpPr/>
                  <p:nvPr/>
                </p:nvSpPr>
                <p:spPr>
                  <a:xfrm>
                    <a:off x="5555487" y="3573016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9B3BBB18-9FA4-4FFB-8CAD-7A25D8E84373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234D4020-19F6-4970-86CE-89C87A91F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23F53BA6-FEB9-4C7B-9687-ED2EA6F2A751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B73E918-E179-4B8F-91F3-DC70562BD82C}"/>
                      </a:ext>
                    </a:extLst>
                  </p:cNvPr>
                  <p:cNvCxnSpPr>
                    <a:cxnSpLocks/>
                    <a:stCxn id="14" idx="3"/>
                  </p:cNvCxnSpPr>
                  <p:nvPr/>
                </p:nvCxnSpPr>
                <p:spPr>
                  <a:xfrm flipH="1">
                    <a:off x="5213132" y="3976095"/>
                    <a:ext cx="418154" cy="40739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BB38226-51AC-4B0E-BC77-FE4D48AC6D99}"/>
                    </a:ext>
                  </a:extLst>
                </p:cNvPr>
                <p:cNvSpPr/>
                <p:nvPr/>
              </p:nvSpPr>
              <p:spPr>
                <a:xfrm>
                  <a:off x="2095940" y="3445240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45</a:t>
                  </a:r>
                  <a:endParaRPr lang="en-IN" sz="1200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B0B15F5-A99D-4664-A244-D268F845F378}"/>
                    </a:ext>
                  </a:extLst>
                </p:cNvPr>
                <p:cNvCxnSpPr>
                  <a:cxnSpLocks/>
                  <a:stCxn id="15" idx="3"/>
                  <a:endCxn id="12" idx="0"/>
                </p:cNvCxnSpPr>
                <p:nvPr/>
              </p:nvCxnSpPr>
              <p:spPr>
                <a:xfrm flipH="1">
                  <a:off x="2354734" y="3186633"/>
                  <a:ext cx="228678" cy="25860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7D584EB-92F9-4041-90F1-C28EE72A9C11}"/>
                  </a:ext>
                </a:extLst>
              </p:cNvPr>
              <p:cNvSpPr/>
              <p:nvPr/>
            </p:nvSpPr>
            <p:spPr>
              <a:xfrm>
                <a:off x="566462" y="3737305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C9FA0D1-5143-4DE1-94B8-9BF262929EC8}"/>
                  </a:ext>
                </a:extLst>
              </p:cNvPr>
              <p:cNvCxnSpPr>
                <a:cxnSpLocks/>
                <a:stCxn id="17" idx="3"/>
                <a:endCxn id="9" idx="7"/>
              </p:cNvCxnSpPr>
              <p:nvPr/>
            </p:nvCxnSpPr>
            <p:spPr>
              <a:xfrm flipH="1">
                <a:off x="1008250" y="3463725"/>
                <a:ext cx="299118" cy="34273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ABC6F4-FBCC-4ADD-860D-EC0175F90CAA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EE523F-7818-4C2D-B2AC-C851D04854CE}"/>
                </a:ext>
              </a:extLst>
            </p:cNvPr>
            <p:cNvCxnSpPr>
              <a:cxnSpLocks/>
              <a:stCxn id="17" idx="5"/>
              <a:endCxn id="6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B50867-A002-48DD-B7DE-B58846131882}"/>
              </a:ext>
            </a:extLst>
          </p:cNvPr>
          <p:cNvGrpSpPr/>
          <p:nvPr/>
        </p:nvGrpSpPr>
        <p:grpSpPr>
          <a:xfrm>
            <a:off x="2555776" y="2103907"/>
            <a:ext cx="2670919" cy="1934934"/>
            <a:chOff x="1104624" y="1682409"/>
            <a:chExt cx="2670919" cy="19349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45411D-1B67-41F4-B171-E540F1690C19}"/>
                </a:ext>
              </a:extLst>
            </p:cNvPr>
            <p:cNvGrpSpPr/>
            <p:nvPr/>
          </p:nvGrpSpPr>
          <p:grpSpPr>
            <a:xfrm>
              <a:off x="1104624" y="1682409"/>
              <a:ext cx="2670919" cy="1928636"/>
              <a:chOff x="566462" y="2303556"/>
              <a:chExt cx="2670919" cy="192863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3A73EA0-FB92-451E-AFD9-512D62D69C67}"/>
                  </a:ext>
                </a:extLst>
              </p:cNvPr>
              <p:cNvGrpSpPr/>
              <p:nvPr/>
            </p:nvGrpSpPr>
            <p:grpSpPr>
              <a:xfrm>
                <a:off x="1231569" y="2303556"/>
                <a:ext cx="2005812" cy="1928636"/>
                <a:chOff x="1019388" y="1988840"/>
                <a:chExt cx="2005812" cy="192863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C2D0154-8648-4B91-BD53-A38ACB6F4A1F}"/>
                    </a:ext>
                  </a:extLst>
                </p:cNvPr>
                <p:cNvGrpSpPr/>
                <p:nvPr/>
              </p:nvGrpSpPr>
              <p:grpSpPr>
                <a:xfrm>
                  <a:off x="1019388" y="1988840"/>
                  <a:ext cx="2005812" cy="1266950"/>
                  <a:chOff x="4767472" y="3573016"/>
                  <a:chExt cx="2005812" cy="1266950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247B63-CBC0-43CB-857D-3A315748E5A4}"/>
                      </a:ext>
                    </a:extLst>
                  </p:cNvPr>
                  <p:cNvSpPr/>
                  <p:nvPr/>
                </p:nvSpPr>
                <p:spPr>
                  <a:xfrm>
                    <a:off x="5541815" y="3573016"/>
                    <a:ext cx="531260" cy="512684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40</a:t>
                    </a:r>
                    <a:endParaRPr lang="en-IN" sz="1200" dirty="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A16D870-27A4-47FB-A4F3-B3BD7CCA663B}"/>
                      </a:ext>
                    </a:extLst>
                  </p:cNvPr>
                  <p:cNvSpPr/>
                  <p:nvPr/>
                </p:nvSpPr>
                <p:spPr>
                  <a:xfrm>
                    <a:off x="6255697" y="4367730"/>
                    <a:ext cx="517587" cy="472236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50</a:t>
                    </a:r>
                    <a:endParaRPr lang="en-IN" sz="1200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A8C0CF15-862F-4A99-800B-30211353C0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91658" y="3987207"/>
                    <a:ext cx="423771" cy="41830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2D23EC-ECF8-49E7-8B36-E71371D5C2EE}"/>
                      </a:ext>
                    </a:extLst>
                  </p:cNvPr>
                  <p:cNvSpPr/>
                  <p:nvPr/>
                </p:nvSpPr>
                <p:spPr>
                  <a:xfrm>
                    <a:off x="4767472" y="4330106"/>
                    <a:ext cx="517587" cy="47223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20</a:t>
                    </a:r>
                    <a:endParaRPr lang="en-IN" sz="1200" dirty="0"/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67C37B40-49B4-4A1C-A9FB-9C6C065A97A2}"/>
                      </a:ext>
                    </a:extLst>
                  </p:cNvPr>
                  <p:cNvCxnSpPr>
                    <a:cxnSpLocks/>
                    <a:stCxn id="29" idx="3"/>
                  </p:cNvCxnSpPr>
                  <p:nvPr/>
                </p:nvCxnSpPr>
                <p:spPr>
                  <a:xfrm flipH="1">
                    <a:off x="5213132" y="4010619"/>
                    <a:ext cx="406484" cy="372875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DC6B10B-5D6E-47C8-A9B9-E0D2D5CB551C}"/>
                    </a:ext>
                  </a:extLst>
                </p:cNvPr>
                <p:cNvSpPr/>
                <p:nvPr/>
              </p:nvSpPr>
              <p:spPr>
                <a:xfrm>
                  <a:off x="2095940" y="3445240"/>
                  <a:ext cx="517587" cy="4722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45</a:t>
                  </a:r>
                  <a:endParaRPr lang="en-IN" sz="1200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136BE83-38A5-45DC-A610-F44948BD732F}"/>
                    </a:ext>
                  </a:extLst>
                </p:cNvPr>
                <p:cNvCxnSpPr>
                  <a:cxnSpLocks/>
                  <a:stCxn id="30" idx="3"/>
                  <a:endCxn id="27" idx="0"/>
                </p:cNvCxnSpPr>
                <p:nvPr/>
              </p:nvCxnSpPr>
              <p:spPr>
                <a:xfrm flipH="1">
                  <a:off x="2354734" y="3186633"/>
                  <a:ext cx="228678" cy="258607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B452B6E-3D52-44D3-A9AC-144E222643EC}"/>
                  </a:ext>
                </a:extLst>
              </p:cNvPr>
              <p:cNvSpPr/>
              <p:nvPr/>
            </p:nvSpPr>
            <p:spPr>
              <a:xfrm>
                <a:off x="566462" y="3737305"/>
                <a:ext cx="517587" cy="47223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</a:t>
                </a:r>
                <a:endParaRPr lang="en-IN" sz="120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E5E10-735B-489C-9FBE-A4759AFF349B}"/>
                  </a:ext>
                </a:extLst>
              </p:cNvPr>
              <p:cNvCxnSpPr>
                <a:cxnSpLocks/>
                <a:stCxn id="32" idx="3"/>
                <a:endCxn id="24" idx="7"/>
              </p:cNvCxnSpPr>
              <p:nvPr/>
            </p:nvCxnSpPr>
            <p:spPr>
              <a:xfrm flipH="1">
                <a:off x="1008250" y="3463725"/>
                <a:ext cx="299118" cy="34273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8C61C5-0787-46CB-946D-ED52EA4BF105}"/>
                </a:ext>
              </a:extLst>
            </p:cNvPr>
            <p:cNvSpPr/>
            <p:nvPr/>
          </p:nvSpPr>
          <p:spPr>
            <a:xfrm>
              <a:off x="2191041" y="3145107"/>
              <a:ext cx="517587" cy="4722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30</a:t>
              </a:r>
              <a:endParaRPr lang="en-IN" sz="12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823B67-B526-4C13-BBB9-9955CEDD7248}"/>
                </a:ext>
              </a:extLst>
            </p:cNvPr>
            <p:cNvCxnSpPr>
              <a:cxnSpLocks/>
              <a:stCxn id="32" idx="5"/>
              <a:endCxn id="21" idx="0"/>
            </p:cNvCxnSpPr>
            <p:nvPr/>
          </p:nvCxnSpPr>
          <p:spPr>
            <a:xfrm>
              <a:off x="2211519" y="2842578"/>
              <a:ext cx="238316" cy="3025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F337F68-FAB7-49C8-BF4D-226A4467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863" y="4257225"/>
            <a:ext cx="517587" cy="4722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36" name="Content Placeholder 34">
            <a:extLst>
              <a:ext uri="{FF2B5EF4-FFF2-40B4-BE49-F238E27FC236}">
                <a16:creationId xmlns:a16="http://schemas.microsoft.com/office/drawing/2014/main" id="{2629AFC0-C920-4500-8C70-C14C985C024F}"/>
              </a:ext>
            </a:extLst>
          </p:cNvPr>
          <p:cNvSpPr txBox="1">
            <a:spLocks/>
          </p:cNvSpPr>
          <p:nvPr/>
        </p:nvSpPr>
        <p:spPr bwMode="auto">
          <a:xfrm>
            <a:off x="2882103" y="4460533"/>
            <a:ext cx="517587" cy="472236"/>
          </a:xfrm>
          <a:prstGeom prst="ellipse">
            <a:avLst/>
          </a:prstGeom>
          <a:solidFill>
            <a:schemeClr val="tx1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200" dirty="0"/>
              <a:t>10</a:t>
            </a:r>
            <a:endParaRPr lang="en-IN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549767-5CCF-4AF6-AD94-00872DA6AF6A}"/>
              </a:ext>
            </a:extLst>
          </p:cNvPr>
          <p:cNvCxnSpPr>
            <a:cxnSpLocks/>
            <a:stCxn id="24" idx="3"/>
            <a:endCxn id="35" idx="7"/>
          </p:cNvCxnSpPr>
          <p:nvPr/>
        </p:nvCxnSpPr>
        <p:spPr>
          <a:xfrm flipH="1">
            <a:off x="2263651" y="3940735"/>
            <a:ext cx="367924" cy="3856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9F336E-B7DD-432A-BBE3-0FFBD253E971}"/>
              </a:ext>
            </a:extLst>
          </p:cNvPr>
          <p:cNvCxnSpPr>
            <a:cxnSpLocks/>
            <a:stCxn id="24" idx="5"/>
            <a:endCxn id="36" idx="0"/>
          </p:cNvCxnSpPr>
          <p:nvPr/>
        </p:nvCxnSpPr>
        <p:spPr>
          <a:xfrm>
            <a:off x="2997564" y="3940735"/>
            <a:ext cx="143333" cy="5197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34">
            <a:extLst>
              <a:ext uri="{FF2B5EF4-FFF2-40B4-BE49-F238E27FC236}">
                <a16:creationId xmlns:a16="http://schemas.microsoft.com/office/drawing/2014/main" id="{79C8CA31-629E-490D-A6D8-2F7C4791CDB8}"/>
              </a:ext>
            </a:extLst>
          </p:cNvPr>
          <p:cNvSpPr txBox="1">
            <a:spLocks/>
          </p:cNvSpPr>
          <p:nvPr/>
        </p:nvSpPr>
        <p:spPr bwMode="auto">
          <a:xfrm>
            <a:off x="3473450" y="4529690"/>
            <a:ext cx="517587" cy="472236"/>
          </a:xfrm>
          <a:prstGeom prst="ellipse">
            <a:avLst/>
          </a:prstGeom>
          <a:solidFill>
            <a:schemeClr val="tx1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200" dirty="0"/>
              <a:t>25</a:t>
            </a:r>
            <a:endParaRPr lang="en-IN" sz="1200" dirty="0"/>
          </a:p>
        </p:txBody>
      </p:sp>
      <p:sp>
        <p:nvSpPr>
          <p:cNvPr id="43" name="Content Placeholder 34">
            <a:extLst>
              <a:ext uri="{FF2B5EF4-FFF2-40B4-BE49-F238E27FC236}">
                <a16:creationId xmlns:a16="http://schemas.microsoft.com/office/drawing/2014/main" id="{490DD2B3-7973-4069-AD9B-141B34BA8733}"/>
              </a:ext>
            </a:extLst>
          </p:cNvPr>
          <p:cNvSpPr txBox="1">
            <a:spLocks/>
          </p:cNvSpPr>
          <p:nvPr/>
        </p:nvSpPr>
        <p:spPr bwMode="auto">
          <a:xfrm>
            <a:off x="4261094" y="4566371"/>
            <a:ext cx="517587" cy="472236"/>
          </a:xfrm>
          <a:prstGeom prst="ellipse">
            <a:avLst/>
          </a:prstGeom>
          <a:solidFill>
            <a:schemeClr val="tx1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200" dirty="0"/>
              <a:t>35</a:t>
            </a:r>
            <a:endParaRPr lang="en-IN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77DDD1-451C-4C91-99B1-2F1116FF22DA}"/>
              </a:ext>
            </a:extLst>
          </p:cNvPr>
          <p:cNvCxnSpPr>
            <a:cxnSpLocks/>
            <a:stCxn id="21" idx="4"/>
            <a:endCxn id="41" idx="1"/>
          </p:cNvCxnSpPr>
          <p:nvPr/>
        </p:nvCxnSpPr>
        <p:spPr>
          <a:xfrm flipH="1">
            <a:off x="3549249" y="4038841"/>
            <a:ext cx="351738" cy="5600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97F809-7D86-4E83-8187-2AC52887CEE3}"/>
              </a:ext>
            </a:extLst>
          </p:cNvPr>
          <p:cNvCxnSpPr>
            <a:cxnSpLocks/>
            <a:stCxn id="21" idx="5"/>
            <a:endCxn id="43" idx="0"/>
          </p:cNvCxnSpPr>
          <p:nvPr/>
        </p:nvCxnSpPr>
        <p:spPr>
          <a:xfrm>
            <a:off x="4083981" y="3969684"/>
            <a:ext cx="435907" cy="5966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3F00ABC4-D7BF-4823-B88A-2377F624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35" y="1769344"/>
            <a:ext cx="813658" cy="8136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9FAE525-D5C7-4B6B-9A88-7F3437CD3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44" y="2914753"/>
            <a:ext cx="657326" cy="10413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D02DAD4-234F-4467-9CFF-1833D52C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24" y="2908996"/>
            <a:ext cx="900574" cy="97145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1F85C12-0581-41A4-AF51-946EA065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9" y="4566371"/>
            <a:ext cx="813658" cy="81365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52697D2-5545-4D39-AEC5-9DB6A2B47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01" y="4696651"/>
            <a:ext cx="791397" cy="122101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BD9489-25F4-4C7F-994D-CE56AC8A2F42}"/>
              </a:ext>
            </a:extLst>
          </p:cNvPr>
          <p:cNvCxnSpPr>
            <a:cxnSpLocks/>
          </p:cNvCxnSpPr>
          <p:nvPr/>
        </p:nvCxnSpPr>
        <p:spPr>
          <a:xfrm flipH="1">
            <a:off x="6056432" y="2385355"/>
            <a:ext cx="490923" cy="71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542324-4936-4100-ABB4-63A128F7769B}"/>
              </a:ext>
            </a:extLst>
          </p:cNvPr>
          <p:cNvCxnSpPr>
            <a:cxnSpLocks/>
          </p:cNvCxnSpPr>
          <p:nvPr/>
        </p:nvCxnSpPr>
        <p:spPr>
          <a:xfrm flipH="1">
            <a:off x="6953839" y="3705807"/>
            <a:ext cx="589738" cy="9908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A981CA-8D6F-42F2-A2E7-EE10FD4D2F97}"/>
              </a:ext>
            </a:extLst>
          </p:cNvPr>
          <p:cNvCxnSpPr>
            <a:cxnSpLocks/>
          </p:cNvCxnSpPr>
          <p:nvPr/>
        </p:nvCxnSpPr>
        <p:spPr>
          <a:xfrm>
            <a:off x="6953839" y="2360249"/>
            <a:ext cx="725672" cy="8314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DA25BB7-7849-4D59-8F9A-0152B78DC2B2}"/>
              </a:ext>
            </a:extLst>
          </p:cNvPr>
          <p:cNvCxnSpPr>
            <a:cxnSpLocks/>
          </p:cNvCxnSpPr>
          <p:nvPr/>
        </p:nvCxnSpPr>
        <p:spPr>
          <a:xfrm>
            <a:off x="7767497" y="3537656"/>
            <a:ext cx="1052975" cy="12648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17E0394-4619-40C8-8E2E-F4F8FDEB78F2}"/>
              </a:ext>
            </a:extLst>
          </p:cNvPr>
          <p:cNvSpPr txBox="1"/>
          <p:nvPr/>
        </p:nvSpPr>
        <p:spPr>
          <a:xfrm>
            <a:off x="5822425" y="40614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hi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F251F1-2C24-4D38-B7D3-56952AAA3770}"/>
              </a:ext>
            </a:extLst>
          </p:cNvPr>
          <p:cNvSpPr txBox="1"/>
          <p:nvPr/>
        </p:nvSpPr>
        <p:spPr>
          <a:xfrm>
            <a:off x="8388424" y="33998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hi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D5B41F-7945-4CCF-ABFB-91686E4A5D5A}"/>
              </a:ext>
            </a:extLst>
          </p:cNvPr>
          <p:cNvSpPr txBox="1"/>
          <p:nvPr/>
        </p:nvSpPr>
        <p:spPr>
          <a:xfrm>
            <a:off x="4878251" y="480248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hi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2647D3-5124-4885-8F45-89A14E5D547D}"/>
              </a:ext>
            </a:extLst>
          </p:cNvPr>
          <p:cNvSpPr txBox="1"/>
          <p:nvPr/>
        </p:nvSpPr>
        <p:spPr>
          <a:xfrm rot="21358021" flipH="1">
            <a:off x="3397358" y="4966707"/>
            <a:ext cx="26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hi-IN" dirty="0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4037A50-D7DC-4F6F-A3CB-761CFA3D155E}"/>
              </a:ext>
            </a:extLst>
          </p:cNvPr>
          <p:cNvSpPr/>
          <p:nvPr/>
        </p:nvSpPr>
        <p:spPr>
          <a:xfrm>
            <a:off x="2792720" y="2980518"/>
            <a:ext cx="449843" cy="244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8539E3-6356-40A5-8791-4404B1CB2464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5150896" y="3301700"/>
            <a:ext cx="135460" cy="5787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A0B98E-7279-4C0C-9E12-5ECD064D1009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4739223" y="3963386"/>
            <a:ext cx="244976" cy="3757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ontent Placeholder 34">
            <a:extLst>
              <a:ext uri="{FF2B5EF4-FFF2-40B4-BE49-F238E27FC236}">
                <a16:creationId xmlns:a16="http://schemas.microsoft.com/office/drawing/2014/main" id="{D53EE70E-2965-42E8-860B-E94C12806E65}"/>
              </a:ext>
            </a:extLst>
          </p:cNvPr>
          <p:cNvSpPr txBox="1">
            <a:spLocks/>
          </p:cNvSpPr>
          <p:nvPr/>
        </p:nvSpPr>
        <p:spPr bwMode="auto">
          <a:xfrm>
            <a:off x="4849516" y="4293572"/>
            <a:ext cx="517587" cy="472236"/>
          </a:xfrm>
          <a:prstGeom prst="ellipse">
            <a:avLst/>
          </a:prstGeom>
          <a:solidFill>
            <a:schemeClr val="tx1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200" dirty="0"/>
              <a:t>48</a:t>
            </a:r>
            <a:endParaRPr lang="en-IN" sz="1200" dirty="0"/>
          </a:p>
        </p:txBody>
      </p:sp>
      <p:sp>
        <p:nvSpPr>
          <p:cNvPr id="91" name="Content Placeholder 34">
            <a:extLst>
              <a:ext uri="{FF2B5EF4-FFF2-40B4-BE49-F238E27FC236}">
                <a16:creationId xmlns:a16="http://schemas.microsoft.com/office/drawing/2014/main" id="{A64EB0B9-94FC-4959-B1DC-A7AB236043B8}"/>
              </a:ext>
            </a:extLst>
          </p:cNvPr>
          <p:cNvSpPr txBox="1">
            <a:spLocks/>
          </p:cNvSpPr>
          <p:nvPr/>
        </p:nvSpPr>
        <p:spPr bwMode="auto">
          <a:xfrm>
            <a:off x="5140694" y="3773922"/>
            <a:ext cx="517587" cy="472236"/>
          </a:xfrm>
          <a:prstGeom prst="ellipse">
            <a:avLst/>
          </a:prstGeom>
          <a:solidFill>
            <a:schemeClr val="tx1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200" dirty="0"/>
              <a:t>60</a:t>
            </a:r>
            <a:endParaRPr lang="en-IN" sz="12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656BE-C2BC-4E93-85C1-6957F696D762}"/>
              </a:ext>
            </a:extLst>
          </p:cNvPr>
          <p:cNvCxnSpPr>
            <a:cxnSpLocks/>
          </p:cNvCxnSpPr>
          <p:nvPr/>
        </p:nvCxnSpPr>
        <p:spPr>
          <a:xfrm>
            <a:off x="5630785" y="1412776"/>
            <a:ext cx="35459" cy="4752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6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5532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Red Black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74573"/>
            <a:ext cx="72008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Basic Idea for Deletion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</a:rPr>
              <a:t>Move the extra black up the tree until</a:t>
            </a:r>
          </a:p>
          <a:p>
            <a:pPr marL="857250" lvl="2" indent="0" algn="just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</a:rPr>
              <a:t>• x points to a red &amp; black node ⇒turn it into a black node,</a:t>
            </a:r>
          </a:p>
          <a:p>
            <a:pPr marL="857250" lvl="2" indent="0" algn="just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</a:rPr>
              <a:t>• x points to the root ⇒just remove the extra black, or</a:t>
            </a:r>
          </a:p>
          <a:p>
            <a:pPr marL="857250" lvl="2" indent="0" algn="just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80808"/>
                </a:solidFill>
              </a:rPr>
              <a:t>• Do certain rotations (i.e. LL or RR) and recoloring the node and finished the deletion by maintain the Red-black tree property.</a:t>
            </a:r>
            <a:endParaRPr lang="en-IN" sz="1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aseline="0" dirty="0">
              <a:solidFill>
                <a:srgbClr val="FF000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sz="1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pPr algn="just"/>
            <a:endParaRPr lang="en-US" sz="2000" dirty="0">
              <a:solidFill>
                <a:srgbClr val="FF0000"/>
              </a:solidFill>
              <a:latin typeface="Times-Roman"/>
            </a:endParaRPr>
          </a:p>
          <a:p>
            <a:pPr marL="0" indent="0" algn="just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15790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5056</TotalTime>
  <Words>5773</Words>
  <Application>Microsoft Office PowerPoint</Application>
  <PresentationFormat>On-screen Show (4:3)</PresentationFormat>
  <Paragraphs>1246</Paragraphs>
  <Slides>74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Arial Black</vt:lpstr>
      <vt:lpstr>Calibri</vt:lpstr>
      <vt:lpstr>Cambria Math</vt:lpstr>
      <vt:lpstr>Tahoma</vt:lpstr>
      <vt:lpstr>Times New Roman</vt:lpstr>
      <vt:lpstr>Times-Roman</vt:lpstr>
      <vt:lpstr>10069045</vt:lpstr>
      <vt:lpstr>Equation</vt:lpstr>
      <vt:lpstr>Algorithm Analysis and Design   Advanced Data Structure  (Red Black Tree) (Deletion)</vt:lpstr>
      <vt:lpstr>Overview</vt:lpstr>
      <vt:lpstr>Red Black Tree (Deletion)</vt:lpstr>
      <vt:lpstr>Red Black Tree (Deletion)</vt:lpstr>
      <vt:lpstr>Red Black Tree (Deletion)</vt:lpstr>
      <vt:lpstr>Red Black Tree (Deletion)</vt:lpstr>
      <vt:lpstr>Red Black Tree (Deletion)</vt:lpstr>
      <vt:lpstr>Red Black Tree (Deletion)</vt:lpstr>
      <vt:lpstr>Red Black Tree (Deletion)</vt:lpstr>
      <vt:lpstr>Red Black Tree (Deletion)</vt:lpstr>
      <vt:lpstr>Red Black Tree (Deletion)</vt:lpstr>
      <vt:lpstr>THE STORY</vt:lpstr>
      <vt:lpstr>Red Black Tree (Deletion)</vt:lpstr>
      <vt:lpstr>Red Black Tree (Deletion)</vt:lpstr>
      <vt:lpstr>THE STORY</vt:lpstr>
      <vt:lpstr>Red Black Tree (Deletion)</vt:lpstr>
      <vt:lpstr>Red Black Tree (Deletion)</vt:lpstr>
      <vt:lpstr>PowerPoint Presentation</vt:lpstr>
      <vt:lpstr>Red Black Tree (Deletion)</vt:lpstr>
      <vt:lpstr>Red Black Tree (Deletion)</vt:lpstr>
      <vt:lpstr>PowerPoint Presentation</vt:lpstr>
      <vt:lpstr>Red Black Tree (Deletion)</vt:lpstr>
      <vt:lpstr>Red Black Tree (Deletion)</vt:lpstr>
      <vt:lpstr>Red Black Tree (Deletion)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Red Black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Gyanendra Tiwary</cp:lastModifiedBy>
  <cp:revision>337</cp:revision>
  <dcterms:created xsi:type="dcterms:W3CDTF">2008-04-22T09:26:06Z</dcterms:created>
  <dcterms:modified xsi:type="dcterms:W3CDTF">2020-10-28T09:39:15Z</dcterms:modified>
</cp:coreProperties>
</file>