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0" r:id="rId2"/>
    <p:sldId id="286" r:id="rId3"/>
    <p:sldId id="328" r:id="rId4"/>
    <p:sldId id="331" r:id="rId5"/>
    <p:sldId id="332" r:id="rId6"/>
    <p:sldId id="302" r:id="rId7"/>
    <p:sldId id="333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303" r:id="rId21"/>
    <p:sldId id="304" r:id="rId22"/>
    <p:sldId id="305" r:id="rId23"/>
    <p:sldId id="336" r:id="rId24"/>
    <p:sldId id="335" r:id="rId25"/>
    <p:sldId id="334" r:id="rId26"/>
    <p:sldId id="337" r:id="rId27"/>
    <p:sldId id="338" r:id="rId28"/>
    <p:sldId id="339" r:id="rId29"/>
    <p:sldId id="340" r:id="rId30"/>
    <p:sldId id="341" r:id="rId31"/>
    <p:sldId id="284" r:id="rId32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07B6-73DF-4F59-B758-C2BCE50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0B2DB70B-BC03-4C28-906C-6B8E10077D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8252CF2-1B57-4FD6-9B49-8EA0C405FB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B1989C8-403D-4A3F-8067-B7263BF517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4CBD8E-AD1D-4371-8EF7-D4AD4006E9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B3E7030-E7AC-4AEF-BA96-71860DD506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E30109-3037-4BC7-B199-8C90B978C86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C626-8B06-4B39-AB6D-18B0D544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DC0F-3021-4210-8C2D-BA7EF728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1E69-93E2-4151-ACB7-8A050CB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4DBC-0937-4B60-94FD-BE2B6341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2E4D-97B7-413A-8665-DA62D9E8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907A2-1677-4BE4-ABCF-A59DA356DD6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1807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8A79D-DF8F-4DBE-BDA1-BDBEF4DC3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3DC8-9803-4B21-BB85-06DC6136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C85F-5176-4960-976D-4B1B476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FE6D-AED9-418C-9505-1FAD189F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98A7-4ED9-48ED-A327-BCD5D71A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9068-A0AA-4EC7-A2A0-8023E0B91F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603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2633-3B42-4FE1-80D4-58C5E676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D9BB-3883-4E52-9F9D-B9168459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7115-669A-4C30-B5E3-7840EAE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C958-C5BF-4BE1-BF61-E5C41C2E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A97-7564-4302-A289-7F185DA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CB083-BBB0-49FA-B1CC-3EA112EEBBB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65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4943-57B6-48F6-986B-B2C08A07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64C1-4CA1-4ABE-9C39-7CD54382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2D00-4211-408D-9518-38550A9A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3A10-C24A-4FE3-92B2-E0C316E4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2ED8-3E89-4C93-B647-C74684BE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2D80D-D72C-43F8-A91F-50ECC01177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203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A40E-4F13-49BC-BF4A-9208D42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F868-952D-47CC-ADF6-85FC31E9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09B27-91A3-45A3-9003-11617371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5CBE-56B2-4056-A369-B28BAB6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76F89-D311-4F61-A098-66AE9837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751C-28EF-49DC-B60D-D364F52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0EC0-611E-446A-96C8-F817E89A82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82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2EBD-21D9-49CA-8FC1-0AD8C464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273E-E89C-4183-9047-8C13F883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8D4B0-9743-4937-B275-B05D7568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0A560-7234-47BE-AB4D-78564719D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3B384-2873-4901-9D6E-B756F29C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2FC38-43B1-43BF-A554-3DCF1C82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81E33-621E-4FCB-91ED-AE906484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1332C-5CB9-40BC-9950-E9C1C4C7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348BD-40E2-4B3D-AB06-4AE35ED6D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8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92ED-5B80-4CA2-8DB8-4E416EE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94A50-6E8B-42F6-8668-D1D9338A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E7DC-BDBB-4181-A125-0BF8F298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02857-DB9A-402D-88BD-B68B674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CF094-C708-46E1-86F6-D76495BBB83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151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7113-4B48-445B-A476-23D484A6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3AA27-9DFD-4CA1-A0D4-32464FB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6C59-F955-4599-8FED-0939A31B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58E6D-C38B-40DF-9D67-4DA8B4AF7B5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5881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FB9-E3BA-4992-9B04-30AB9DA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35E-4983-4882-B025-B26AD08E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51B4-4CC9-4467-BB1C-ED93401F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0564-F067-4E90-9BFF-DB62BF5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C95A-DBCA-4B13-90D9-785B5B5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79B0-9213-4CD7-8156-CE4CB36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28773-8C67-4B07-8D61-3F82EA1A01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42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B80E-8E65-4DD0-B891-4AFFEADC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BA2A0-3B04-419D-B26A-A923425D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2AE7-DEBD-4C1E-A8D6-15D49D98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EFE6-FD1C-43AD-B946-08900B9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67AE-31A0-4C86-A959-7653C5E9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C900-B49C-437B-B96B-31AF4F37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85D96-2726-467F-A6EF-117752F298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04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91FD89-2F4F-429B-8B97-CDB4F92F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22F34A9D-530D-4436-888D-2EC9E686F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CEB321F-8F12-4E48-8DE4-CC7D2E600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36AFFB-8990-42EC-A37C-895313B67E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0308993-4C4E-40F4-BD9A-D097687F6D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511C9DA-863C-431D-B3B7-A7545A8741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5394FC4-6D79-4E4F-8E1C-F6DC0A07CF6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204864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(Convex Hull Problem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7" y="4293096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-17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3369DED-0462-4674-8346-286CDECF9B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54275" name="AutoShape 3">
            <a:extLst>
              <a:ext uri="{FF2B5EF4-FFF2-40B4-BE49-F238E27FC236}">
                <a16:creationId xmlns:a16="http://schemas.microsoft.com/office/drawing/2014/main" id="{9EC812BB-E516-4F13-BF5E-EEC5E29F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6" name="AutoShape 4">
            <a:extLst>
              <a:ext uri="{FF2B5EF4-FFF2-40B4-BE49-F238E27FC236}">
                <a16:creationId xmlns:a16="http://schemas.microsoft.com/office/drawing/2014/main" id="{7F79BDF9-8B8D-4829-8045-4678521D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7" name="AutoShape 5">
            <a:extLst>
              <a:ext uri="{FF2B5EF4-FFF2-40B4-BE49-F238E27FC236}">
                <a16:creationId xmlns:a16="http://schemas.microsoft.com/office/drawing/2014/main" id="{2146A2D6-431F-4BA0-9572-D2E91B29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8" name="AutoShape 6">
            <a:extLst>
              <a:ext uri="{FF2B5EF4-FFF2-40B4-BE49-F238E27FC236}">
                <a16:creationId xmlns:a16="http://schemas.microsoft.com/office/drawing/2014/main" id="{C301C265-CFCA-4D28-A07D-4E0A4908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9" name="AutoShape 7">
            <a:extLst>
              <a:ext uri="{FF2B5EF4-FFF2-40B4-BE49-F238E27FC236}">
                <a16:creationId xmlns:a16="http://schemas.microsoft.com/office/drawing/2014/main" id="{0CACDAA2-8F0C-4FC0-9814-3CC1FA64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0" name="AutoShape 8">
            <a:extLst>
              <a:ext uri="{FF2B5EF4-FFF2-40B4-BE49-F238E27FC236}">
                <a16:creationId xmlns:a16="http://schemas.microsoft.com/office/drawing/2014/main" id="{46B5E0FB-84BA-490E-BFCD-0F6D36F0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1" name="AutoShape 9">
            <a:extLst>
              <a:ext uri="{FF2B5EF4-FFF2-40B4-BE49-F238E27FC236}">
                <a16:creationId xmlns:a16="http://schemas.microsoft.com/office/drawing/2014/main" id="{B6001A5F-CAC4-4DBA-B2D2-FF306799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2" name="AutoShape 10">
            <a:extLst>
              <a:ext uri="{FF2B5EF4-FFF2-40B4-BE49-F238E27FC236}">
                <a16:creationId xmlns:a16="http://schemas.microsoft.com/office/drawing/2014/main" id="{3611C025-042B-4FA0-BF80-0AD891D5B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3" name="AutoShape 11">
            <a:extLst>
              <a:ext uri="{FF2B5EF4-FFF2-40B4-BE49-F238E27FC236}">
                <a16:creationId xmlns:a16="http://schemas.microsoft.com/office/drawing/2014/main" id="{42D72AF2-4D84-4C81-9D70-FB9F4B7A0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4" name="AutoShape 12">
            <a:extLst>
              <a:ext uri="{FF2B5EF4-FFF2-40B4-BE49-F238E27FC236}">
                <a16:creationId xmlns:a16="http://schemas.microsoft.com/office/drawing/2014/main" id="{D37F4519-2275-4BF9-BEE0-B033551D2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5" name="AutoShape 13">
            <a:extLst>
              <a:ext uri="{FF2B5EF4-FFF2-40B4-BE49-F238E27FC236}">
                <a16:creationId xmlns:a16="http://schemas.microsoft.com/office/drawing/2014/main" id="{181A084E-B982-4A00-A578-CA347332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86" name="Text Box 14">
            <a:extLst>
              <a:ext uri="{FF2B5EF4-FFF2-40B4-BE49-F238E27FC236}">
                <a16:creationId xmlns:a16="http://schemas.microsoft.com/office/drawing/2014/main" id="{47E74932-A38C-4116-B67E-03098FA02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B6E11B4D-5296-4F30-B6EF-B21B989FE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C25C2553-5194-43A1-B834-0793351C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89" name="Text Box 17">
            <a:extLst>
              <a:ext uri="{FF2B5EF4-FFF2-40B4-BE49-F238E27FC236}">
                <a16:creationId xmlns:a16="http://schemas.microsoft.com/office/drawing/2014/main" id="{A550EB86-6736-478C-BADB-D1BB9DC6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0" name="Text Box 18">
            <a:extLst>
              <a:ext uri="{FF2B5EF4-FFF2-40B4-BE49-F238E27FC236}">
                <a16:creationId xmlns:a16="http://schemas.microsoft.com/office/drawing/2014/main" id="{A7A91E71-5114-48B5-92B0-800EDFBE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1" name="Text Box 19">
            <a:extLst>
              <a:ext uri="{FF2B5EF4-FFF2-40B4-BE49-F238E27FC236}">
                <a16:creationId xmlns:a16="http://schemas.microsoft.com/office/drawing/2014/main" id="{4F7B3E0A-8A36-40AB-AEA6-5B27C8A09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0B9E6C14-E625-4C37-9188-3BA5967DD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7D19A7E9-8831-4351-97A0-161DC7457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4" name="Text Box 22">
            <a:extLst>
              <a:ext uri="{FF2B5EF4-FFF2-40B4-BE49-F238E27FC236}">
                <a16:creationId xmlns:a16="http://schemas.microsoft.com/office/drawing/2014/main" id="{1739A05A-D21B-4A2B-990A-210153CC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5" name="Text Box 23">
            <a:extLst>
              <a:ext uri="{FF2B5EF4-FFF2-40B4-BE49-F238E27FC236}">
                <a16:creationId xmlns:a16="http://schemas.microsoft.com/office/drawing/2014/main" id="{5F99A6EC-A971-4CA2-B40A-DBF68E7B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9ECA4B4E-ED49-4584-896C-F64B0648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64F1B00B-35A2-44EE-87AC-B380B3E1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98" name="AutoShape 26">
            <a:extLst>
              <a:ext uri="{FF2B5EF4-FFF2-40B4-BE49-F238E27FC236}">
                <a16:creationId xmlns:a16="http://schemas.microsoft.com/office/drawing/2014/main" id="{680BF8EC-0515-4999-B405-93DF42B8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4299" name="AutoShape 27">
            <a:extLst>
              <a:ext uri="{FF2B5EF4-FFF2-40B4-BE49-F238E27FC236}">
                <a16:creationId xmlns:a16="http://schemas.microsoft.com/office/drawing/2014/main" id="{D0F564DB-3371-43B3-BEF9-C65BCA9567EE}"/>
              </a:ext>
            </a:extLst>
          </p:cNvPr>
          <p:cNvCxnSpPr>
            <a:cxnSpLocks noChangeShapeType="1"/>
            <a:stCxn id="54275" idx="1"/>
            <a:endCxn id="54283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0" name="AutoShape 28">
            <a:extLst>
              <a:ext uri="{FF2B5EF4-FFF2-40B4-BE49-F238E27FC236}">
                <a16:creationId xmlns:a16="http://schemas.microsoft.com/office/drawing/2014/main" id="{9C27E8B6-C83E-4566-99A7-ACE820239709}"/>
              </a:ext>
            </a:extLst>
          </p:cNvPr>
          <p:cNvCxnSpPr>
            <a:cxnSpLocks noChangeShapeType="1"/>
            <a:stCxn id="54275" idx="0"/>
            <a:endCxn id="54276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1" name="AutoShape 29">
            <a:extLst>
              <a:ext uri="{FF2B5EF4-FFF2-40B4-BE49-F238E27FC236}">
                <a16:creationId xmlns:a16="http://schemas.microsoft.com/office/drawing/2014/main" id="{76062F71-954C-4CA5-89F2-844A6FBBC303}"/>
              </a:ext>
            </a:extLst>
          </p:cNvPr>
          <p:cNvCxnSpPr>
            <a:cxnSpLocks noChangeShapeType="1"/>
            <a:stCxn id="54275" idx="7"/>
            <a:endCxn id="54284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2" name="AutoShape 30">
            <a:extLst>
              <a:ext uri="{FF2B5EF4-FFF2-40B4-BE49-F238E27FC236}">
                <a16:creationId xmlns:a16="http://schemas.microsoft.com/office/drawing/2014/main" id="{BB4DB771-1F8D-4D89-8465-52FBF4009E5E}"/>
              </a:ext>
            </a:extLst>
          </p:cNvPr>
          <p:cNvCxnSpPr>
            <a:cxnSpLocks noChangeShapeType="1"/>
            <a:stCxn id="54275" idx="7"/>
            <a:endCxn id="54278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3" name="AutoShape 31">
            <a:extLst>
              <a:ext uri="{FF2B5EF4-FFF2-40B4-BE49-F238E27FC236}">
                <a16:creationId xmlns:a16="http://schemas.microsoft.com/office/drawing/2014/main" id="{16111173-90D0-452E-AC34-492D563AD76B}"/>
              </a:ext>
            </a:extLst>
          </p:cNvPr>
          <p:cNvCxnSpPr>
            <a:cxnSpLocks noChangeShapeType="1"/>
            <a:stCxn id="54275" idx="7"/>
            <a:endCxn id="54277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4" name="AutoShape 32">
            <a:extLst>
              <a:ext uri="{FF2B5EF4-FFF2-40B4-BE49-F238E27FC236}">
                <a16:creationId xmlns:a16="http://schemas.microsoft.com/office/drawing/2014/main" id="{02887892-DDD3-4406-9208-7A64E53AB5CE}"/>
              </a:ext>
            </a:extLst>
          </p:cNvPr>
          <p:cNvCxnSpPr>
            <a:cxnSpLocks noChangeShapeType="1"/>
            <a:stCxn id="54275" idx="7"/>
            <a:endCxn id="54279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5" name="AutoShape 33">
            <a:extLst>
              <a:ext uri="{FF2B5EF4-FFF2-40B4-BE49-F238E27FC236}">
                <a16:creationId xmlns:a16="http://schemas.microsoft.com/office/drawing/2014/main" id="{C505DE8E-C934-4C33-AC42-011B9879B5F5}"/>
              </a:ext>
            </a:extLst>
          </p:cNvPr>
          <p:cNvCxnSpPr>
            <a:cxnSpLocks noChangeShapeType="1"/>
            <a:stCxn id="54275" idx="7"/>
            <a:endCxn id="54280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6" name="AutoShape 34">
            <a:extLst>
              <a:ext uri="{FF2B5EF4-FFF2-40B4-BE49-F238E27FC236}">
                <a16:creationId xmlns:a16="http://schemas.microsoft.com/office/drawing/2014/main" id="{941782DA-F030-4445-A0B6-7A5AB80BA36D}"/>
              </a:ext>
            </a:extLst>
          </p:cNvPr>
          <p:cNvCxnSpPr>
            <a:cxnSpLocks noChangeShapeType="1"/>
            <a:stCxn id="54275" idx="7"/>
            <a:endCxn id="54281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7" name="AutoShape 35">
            <a:extLst>
              <a:ext uri="{FF2B5EF4-FFF2-40B4-BE49-F238E27FC236}">
                <a16:creationId xmlns:a16="http://schemas.microsoft.com/office/drawing/2014/main" id="{BD6B1D4A-EBA7-4A34-A81A-B75412E3AF9A}"/>
              </a:ext>
            </a:extLst>
          </p:cNvPr>
          <p:cNvCxnSpPr>
            <a:cxnSpLocks noChangeShapeType="1"/>
            <a:stCxn id="54275" idx="7"/>
            <a:endCxn id="54285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8" name="AutoShape 36">
            <a:extLst>
              <a:ext uri="{FF2B5EF4-FFF2-40B4-BE49-F238E27FC236}">
                <a16:creationId xmlns:a16="http://schemas.microsoft.com/office/drawing/2014/main" id="{20819822-0EEB-464C-A422-AA265F2DC08A}"/>
              </a:ext>
            </a:extLst>
          </p:cNvPr>
          <p:cNvCxnSpPr>
            <a:cxnSpLocks noChangeShapeType="1"/>
            <a:stCxn id="54275" idx="7"/>
            <a:endCxn id="54298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9" name="AutoShape 37">
            <a:extLst>
              <a:ext uri="{FF2B5EF4-FFF2-40B4-BE49-F238E27FC236}">
                <a16:creationId xmlns:a16="http://schemas.microsoft.com/office/drawing/2014/main" id="{D0279733-188C-47D7-BF80-55F53F1B7C96}"/>
              </a:ext>
            </a:extLst>
          </p:cNvPr>
          <p:cNvCxnSpPr>
            <a:cxnSpLocks noChangeShapeType="1"/>
            <a:stCxn id="54275" idx="6"/>
            <a:endCxn id="54282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10" name="AutoShape 38">
            <a:extLst>
              <a:ext uri="{FF2B5EF4-FFF2-40B4-BE49-F238E27FC236}">
                <a16:creationId xmlns:a16="http://schemas.microsoft.com/office/drawing/2014/main" id="{60066AE3-4161-453D-B7CB-DD36461C64E0}"/>
              </a:ext>
            </a:extLst>
          </p:cNvPr>
          <p:cNvCxnSpPr>
            <a:cxnSpLocks noChangeShapeType="1"/>
            <a:stCxn id="54282" idx="6"/>
            <a:endCxn id="54285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11" name="AutoShape 39">
            <a:extLst>
              <a:ext uri="{FF2B5EF4-FFF2-40B4-BE49-F238E27FC236}">
                <a16:creationId xmlns:a16="http://schemas.microsoft.com/office/drawing/2014/main" id="{C5FDEA16-47CB-4524-81CB-57CDEA392B07}"/>
              </a:ext>
            </a:extLst>
          </p:cNvPr>
          <p:cNvCxnSpPr>
            <a:cxnSpLocks noChangeShapeType="1"/>
            <a:stCxn id="54285" idx="1"/>
            <a:endCxn id="54281" idx="6"/>
          </p:cNvCxnSpPr>
          <p:nvPr/>
        </p:nvCxnSpPr>
        <p:spPr bwMode="auto">
          <a:xfrm flipH="1">
            <a:off x="6718498" y="4137025"/>
            <a:ext cx="1241425" cy="282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12" name="AutoShape 40">
            <a:extLst>
              <a:ext uri="{FF2B5EF4-FFF2-40B4-BE49-F238E27FC236}">
                <a16:creationId xmlns:a16="http://schemas.microsoft.com/office/drawing/2014/main" id="{3F003863-7F1A-435C-B9E5-A7AC95E1D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3" name="Text Box 41">
            <a:extLst>
              <a:ext uri="{FF2B5EF4-FFF2-40B4-BE49-F238E27FC236}">
                <a16:creationId xmlns:a16="http://schemas.microsoft.com/office/drawing/2014/main" id="{9CE133EF-DCED-44BA-9EB2-5616F671A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54314" name="AutoShape 42">
            <a:extLst>
              <a:ext uri="{FF2B5EF4-FFF2-40B4-BE49-F238E27FC236}">
                <a16:creationId xmlns:a16="http://schemas.microsoft.com/office/drawing/2014/main" id="{6595DDD3-A5BD-42AB-B376-BBFFC7418C59}"/>
              </a:ext>
            </a:extLst>
          </p:cNvPr>
          <p:cNvCxnSpPr>
            <a:cxnSpLocks noChangeShapeType="1"/>
            <a:endCxn id="54312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B45647A-FA5B-467A-81AA-1677551618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55299" name="AutoShape 3">
            <a:extLst>
              <a:ext uri="{FF2B5EF4-FFF2-40B4-BE49-F238E27FC236}">
                <a16:creationId xmlns:a16="http://schemas.microsoft.com/office/drawing/2014/main" id="{E759E099-01B4-4534-85D3-229A52A8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0" name="AutoShape 4">
            <a:extLst>
              <a:ext uri="{FF2B5EF4-FFF2-40B4-BE49-F238E27FC236}">
                <a16:creationId xmlns:a16="http://schemas.microsoft.com/office/drawing/2014/main" id="{F40DE88C-A3D8-47DB-AF99-F5CF9C42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1" name="AutoShape 5">
            <a:extLst>
              <a:ext uri="{FF2B5EF4-FFF2-40B4-BE49-F238E27FC236}">
                <a16:creationId xmlns:a16="http://schemas.microsoft.com/office/drawing/2014/main" id="{B104EBA8-4CEF-40A4-AFDE-23A7D631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2" name="AutoShape 6">
            <a:extLst>
              <a:ext uri="{FF2B5EF4-FFF2-40B4-BE49-F238E27FC236}">
                <a16:creationId xmlns:a16="http://schemas.microsoft.com/office/drawing/2014/main" id="{76B6B865-9607-499E-A3FD-A1D87E49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3" name="AutoShape 7">
            <a:extLst>
              <a:ext uri="{FF2B5EF4-FFF2-40B4-BE49-F238E27FC236}">
                <a16:creationId xmlns:a16="http://schemas.microsoft.com/office/drawing/2014/main" id="{BE401E3C-F38B-4853-A7BE-69968A34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4" name="AutoShape 8">
            <a:extLst>
              <a:ext uri="{FF2B5EF4-FFF2-40B4-BE49-F238E27FC236}">
                <a16:creationId xmlns:a16="http://schemas.microsoft.com/office/drawing/2014/main" id="{D2315F87-ECA9-4E9C-92FD-144C74E6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5" name="AutoShape 9">
            <a:extLst>
              <a:ext uri="{FF2B5EF4-FFF2-40B4-BE49-F238E27FC236}">
                <a16:creationId xmlns:a16="http://schemas.microsoft.com/office/drawing/2014/main" id="{BFDFD2D2-8E2F-42DD-9389-2A99F9A5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6" name="AutoShape 10">
            <a:extLst>
              <a:ext uri="{FF2B5EF4-FFF2-40B4-BE49-F238E27FC236}">
                <a16:creationId xmlns:a16="http://schemas.microsoft.com/office/drawing/2014/main" id="{4191B057-B22A-4589-9DFF-136A8392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7" name="AutoShape 11">
            <a:extLst>
              <a:ext uri="{FF2B5EF4-FFF2-40B4-BE49-F238E27FC236}">
                <a16:creationId xmlns:a16="http://schemas.microsoft.com/office/drawing/2014/main" id="{459905AC-0C9C-4736-8DF1-067E2061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9C3CFCAD-FE3A-4BC8-9F41-65D45CD7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72122F64-CB72-4615-AAC6-6E477123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10" name="Text Box 14">
            <a:extLst>
              <a:ext uri="{FF2B5EF4-FFF2-40B4-BE49-F238E27FC236}">
                <a16:creationId xmlns:a16="http://schemas.microsoft.com/office/drawing/2014/main" id="{9424F633-4547-4596-A3D3-AA61C4866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1" name="Text Box 15">
            <a:extLst>
              <a:ext uri="{FF2B5EF4-FFF2-40B4-BE49-F238E27FC236}">
                <a16:creationId xmlns:a16="http://schemas.microsoft.com/office/drawing/2014/main" id="{027B70DF-A23E-487C-92C6-CADD6885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31A12039-3C13-4728-9B57-752149EE1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378D3113-78F7-4237-91D4-2CEA208F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4" name="Text Box 18">
            <a:extLst>
              <a:ext uri="{FF2B5EF4-FFF2-40B4-BE49-F238E27FC236}">
                <a16:creationId xmlns:a16="http://schemas.microsoft.com/office/drawing/2014/main" id="{89631AB8-856A-46AA-B776-8A3759A9C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5" name="Text Box 19">
            <a:extLst>
              <a:ext uri="{FF2B5EF4-FFF2-40B4-BE49-F238E27FC236}">
                <a16:creationId xmlns:a16="http://schemas.microsoft.com/office/drawing/2014/main" id="{039D1924-E35F-4E32-A7E0-495C447C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4222FFC1-4D10-4BB1-A8FB-EBE0ABE4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70FC3774-1738-4AD5-A1FD-62011397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8" name="Text Box 22">
            <a:extLst>
              <a:ext uri="{FF2B5EF4-FFF2-40B4-BE49-F238E27FC236}">
                <a16:creationId xmlns:a16="http://schemas.microsoft.com/office/drawing/2014/main" id="{6060FA28-2924-4C24-9510-845B6A14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19" name="Text Box 23">
            <a:extLst>
              <a:ext uri="{FF2B5EF4-FFF2-40B4-BE49-F238E27FC236}">
                <a16:creationId xmlns:a16="http://schemas.microsoft.com/office/drawing/2014/main" id="{171A6D3C-A2A2-4181-97B9-65772DD0D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02C7BE4E-E35A-462D-8C5E-CA107D05F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52647DE7-9C2A-440F-8159-4FD574E2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2" name="AutoShape 26">
            <a:extLst>
              <a:ext uri="{FF2B5EF4-FFF2-40B4-BE49-F238E27FC236}">
                <a16:creationId xmlns:a16="http://schemas.microsoft.com/office/drawing/2014/main" id="{BC4827E0-8181-4BBF-86CA-ADF512A7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5323" name="AutoShape 27">
            <a:extLst>
              <a:ext uri="{FF2B5EF4-FFF2-40B4-BE49-F238E27FC236}">
                <a16:creationId xmlns:a16="http://schemas.microsoft.com/office/drawing/2014/main" id="{D38E3838-E441-4616-A7BE-B1B0B82A804D}"/>
              </a:ext>
            </a:extLst>
          </p:cNvPr>
          <p:cNvCxnSpPr>
            <a:cxnSpLocks noChangeShapeType="1"/>
            <a:stCxn id="55299" idx="1"/>
            <a:endCxn id="55307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4" name="AutoShape 28">
            <a:extLst>
              <a:ext uri="{FF2B5EF4-FFF2-40B4-BE49-F238E27FC236}">
                <a16:creationId xmlns:a16="http://schemas.microsoft.com/office/drawing/2014/main" id="{08991AE6-DAB3-4C68-A4B1-164B1BC62A42}"/>
              </a:ext>
            </a:extLst>
          </p:cNvPr>
          <p:cNvCxnSpPr>
            <a:cxnSpLocks noChangeShapeType="1"/>
            <a:stCxn id="55299" idx="0"/>
            <a:endCxn id="55300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7B6EAB6F-923C-4BAF-9B0D-34C5296949D9}"/>
              </a:ext>
            </a:extLst>
          </p:cNvPr>
          <p:cNvCxnSpPr>
            <a:cxnSpLocks noChangeShapeType="1"/>
            <a:stCxn id="55299" idx="7"/>
            <a:endCxn id="55308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6" name="AutoShape 30">
            <a:extLst>
              <a:ext uri="{FF2B5EF4-FFF2-40B4-BE49-F238E27FC236}">
                <a16:creationId xmlns:a16="http://schemas.microsoft.com/office/drawing/2014/main" id="{6ECC48AB-9BE7-4E18-8697-0F4D706F7BA7}"/>
              </a:ext>
            </a:extLst>
          </p:cNvPr>
          <p:cNvCxnSpPr>
            <a:cxnSpLocks noChangeShapeType="1"/>
            <a:stCxn id="55299" idx="7"/>
            <a:endCxn id="55302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7" name="AutoShape 31">
            <a:extLst>
              <a:ext uri="{FF2B5EF4-FFF2-40B4-BE49-F238E27FC236}">
                <a16:creationId xmlns:a16="http://schemas.microsoft.com/office/drawing/2014/main" id="{1667308F-32E2-4F0E-8191-5644935CC815}"/>
              </a:ext>
            </a:extLst>
          </p:cNvPr>
          <p:cNvCxnSpPr>
            <a:cxnSpLocks noChangeShapeType="1"/>
            <a:stCxn id="55299" idx="7"/>
            <a:endCxn id="55301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8" name="AutoShape 32">
            <a:extLst>
              <a:ext uri="{FF2B5EF4-FFF2-40B4-BE49-F238E27FC236}">
                <a16:creationId xmlns:a16="http://schemas.microsoft.com/office/drawing/2014/main" id="{F413399E-A3BB-4E4C-80F2-164780E6099C}"/>
              </a:ext>
            </a:extLst>
          </p:cNvPr>
          <p:cNvCxnSpPr>
            <a:cxnSpLocks noChangeShapeType="1"/>
            <a:stCxn id="55299" idx="7"/>
            <a:endCxn id="55303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9" name="AutoShape 33">
            <a:extLst>
              <a:ext uri="{FF2B5EF4-FFF2-40B4-BE49-F238E27FC236}">
                <a16:creationId xmlns:a16="http://schemas.microsoft.com/office/drawing/2014/main" id="{377F7393-2A11-42F4-9FD6-AF3E927BEC9C}"/>
              </a:ext>
            </a:extLst>
          </p:cNvPr>
          <p:cNvCxnSpPr>
            <a:cxnSpLocks noChangeShapeType="1"/>
            <a:stCxn id="55299" idx="7"/>
            <a:endCxn id="55304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34">
            <a:extLst>
              <a:ext uri="{FF2B5EF4-FFF2-40B4-BE49-F238E27FC236}">
                <a16:creationId xmlns:a16="http://schemas.microsoft.com/office/drawing/2014/main" id="{08CC6EB2-386A-4AA3-A356-DE074F00EE29}"/>
              </a:ext>
            </a:extLst>
          </p:cNvPr>
          <p:cNvCxnSpPr>
            <a:cxnSpLocks noChangeShapeType="1"/>
            <a:stCxn id="55299" idx="7"/>
            <a:endCxn id="55305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1" name="AutoShape 35">
            <a:extLst>
              <a:ext uri="{FF2B5EF4-FFF2-40B4-BE49-F238E27FC236}">
                <a16:creationId xmlns:a16="http://schemas.microsoft.com/office/drawing/2014/main" id="{6F8744B5-E1CB-438B-ABAB-449E1034AA80}"/>
              </a:ext>
            </a:extLst>
          </p:cNvPr>
          <p:cNvCxnSpPr>
            <a:cxnSpLocks noChangeShapeType="1"/>
            <a:stCxn id="55299" idx="7"/>
            <a:endCxn id="55309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2" name="AutoShape 36">
            <a:extLst>
              <a:ext uri="{FF2B5EF4-FFF2-40B4-BE49-F238E27FC236}">
                <a16:creationId xmlns:a16="http://schemas.microsoft.com/office/drawing/2014/main" id="{7A6E3BB0-4D7F-4981-AAA3-79FDD840F236}"/>
              </a:ext>
            </a:extLst>
          </p:cNvPr>
          <p:cNvCxnSpPr>
            <a:cxnSpLocks noChangeShapeType="1"/>
            <a:stCxn id="55299" idx="7"/>
            <a:endCxn id="55322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3" name="AutoShape 37">
            <a:extLst>
              <a:ext uri="{FF2B5EF4-FFF2-40B4-BE49-F238E27FC236}">
                <a16:creationId xmlns:a16="http://schemas.microsoft.com/office/drawing/2014/main" id="{C4D6E4D0-1BCD-425A-9120-156A74DF0AB6}"/>
              </a:ext>
            </a:extLst>
          </p:cNvPr>
          <p:cNvCxnSpPr>
            <a:cxnSpLocks noChangeShapeType="1"/>
            <a:stCxn id="55299" idx="6"/>
            <a:endCxn id="55306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4" name="AutoShape 38">
            <a:extLst>
              <a:ext uri="{FF2B5EF4-FFF2-40B4-BE49-F238E27FC236}">
                <a16:creationId xmlns:a16="http://schemas.microsoft.com/office/drawing/2014/main" id="{4D8B5917-ADC4-4C08-89E6-2BF1B3A354BA}"/>
              </a:ext>
            </a:extLst>
          </p:cNvPr>
          <p:cNvCxnSpPr>
            <a:cxnSpLocks noChangeShapeType="1"/>
            <a:stCxn id="55306" idx="6"/>
            <a:endCxn id="55309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5" name="AutoShape 39">
            <a:extLst>
              <a:ext uri="{FF2B5EF4-FFF2-40B4-BE49-F238E27FC236}">
                <a16:creationId xmlns:a16="http://schemas.microsoft.com/office/drawing/2014/main" id="{520342A2-D738-4236-8897-AEA4FDD91DA0}"/>
              </a:ext>
            </a:extLst>
          </p:cNvPr>
          <p:cNvCxnSpPr>
            <a:cxnSpLocks noChangeShapeType="1"/>
            <a:stCxn id="55309" idx="1"/>
            <a:endCxn id="55305" idx="6"/>
          </p:cNvCxnSpPr>
          <p:nvPr/>
        </p:nvCxnSpPr>
        <p:spPr bwMode="auto">
          <a:xfrm flipH="1">
            <a:off x="6718498" y="4137025"/>
            <a:ext cx="1241425" cy="28257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6" name="AutoShape 40">
            <a:extLst>
              <a:ext uri="{FF2B5EF4-FFF2-40B4-BE49-F238E27FC236}">
                <a16:creationId xmlns:a16="http://schemas.microsoft.com/office/drawing/2014/main" id="{645AFA88-9CBE-4145-AC8F-065D98460649}"/>
              </a:ext>
            </a:extLst>
          </p:cNvPr>
          <p:cNvCxnSpPr>
            <a:cxnSpLocks noChangeShapeType="1"/>
            <a:stCxn id="55305" idx="1"/>
            <a:endCxn id="55304" idx="5"/>
          </p:cNvCxnSpPr>
          <p:nvPr/>
        </p:nvCxnSpPr>
        <p:spPr bwMode="auto">
          <a:xfrm flipH="1" flipV="1">
            <a:off x="6239073" y="3940175"/>
            <a:ext cx="349250" cy="42545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7" name="AutoShape 41">
            <a:extLst>
              <a:ext uri="{FF2B5EF4-FFF2-40B4-BE49-F238E27FC236}">
                <a16:creationId xmlns:a16="http://schemas.microsoft.com/office/drawing/2014/main" id="{45D37FD6-A496-463D-A1CE-30835D898344}"/>
              </a:ext>
            </a:extLst>
          </p:cNvPr>
          <p:cNvCxnSpPr>
            <a:cxnSpLocks noChangeShapeType="1"/>
            <a:stCxn id="55304" idx="7"/>
            <a:endCxn id="55309" idx="1"/>
          </p:cNvCxnSpPr>
          <p:nvPr/>
        </p:nvCxnSpPr>
        <p:spPr bwMode="auto">
          <a:xfrm>
            <a:off x="6239073" y="3832225"/>
            <a:ext cx="172085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8" name="AutoShape 42">
            <a:extLst>
              <a:ext uri="{FF2B5EF4-FFF2-40B4-BE49-F238E27FC236}">
                <a16:creationId xmlns:a16="http://schemas.microsoft.com/office/drawing/2014/main" id="{BCF127BE-CFF1-4605-9A85-5EE185BF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9E40A442-8BCE-4925-83B3-8D98FB27B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55340" name="AutoShape 44">
            <a:extLst>
              <a:ext uri="{FF2B5EF4-FFF2-40B4-BE49-F238E27FC236}">
                <a16:creationId xmlns:a16="http://schemas.microsoft.com/office/drawing/2014/main" id="{96218ECE-F150-4FC3-904E-7E906DDD7B92}"/>
              </a:ext>
            </a:extLst>
          </p:cNvPr>
          <p:cNvCxnSpPr>
            <a:cxnSpLocks noChangeShapeType="1"/>
            <a:endCxn id="55338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64B4913-714B-4059-99A3-2D8FCEBA86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56323" name="AutoShape 3">
            <a:extLst>
              <a:ext uri="{FF2B5EF4-FFF2-40B4-BE49-F238E27FC236}">
                <a16:creationId xmlns:a16="http://schemas.microsoft.com/office/drawing/2014/main" id="{EDC9A145-23EE-469A-80F9-C4FB8533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4" name="AutoShape 4">
            <a:extLst>
              <a:ext uri="{FF2B5EF4-FFF2-40B4-BE49-F238E27FC236}">
                <a16:creationId xmlns:a16="http://schemas.microsoft.com/office/drawing/2014/main" id="{39C881CE-80B3-4648-9774-20EA67C64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5" name="AutoShape 5">
            <a:extLst>
              <a:ext uri="{FF2B5EF4-FFF2-40B4-BE49-F238E27FC236}">
                <a16:creationId xmlns:a16="http://schemas.microsoft.com/office/drawing/2014/main" id="{FAB5E31A-5744-44A3-AD24-A75DF2B4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6" name="AutoShape 6">
            <a:extLst>
              <a:ext uri="{FF2B5EF4-FFF2-40B4-BE49-F238E27FC236}">
                <a16:creationId xmlns:a16="http://schemas.microsoft.com/office/drawing/2014/main" id="{A7981E97-395B-4052-BEB9-E6747E14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7" name="AutoShape 7">
            <a:extLst>
              <a:ext uri="{FF2B5EF4-FFF2-40B4-BE49-F238E27FC236}">
                <a16:creationId xmlns:a16="http://schemas.microsoft.com/office/drawing/2014/main" id="{2E3A534F-4960-486E-9667-30654464B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8" name="AutoShape 8">
            <a:extLst>
              <a:ext uri="{FF2B5EF4-FFF2-40B4-BE49-F238E27FC236}">
                <a16:creationId xmlns:a16="http://schemas.microsoft.com/office/drawing/2014/main" id="{19B62747-5C13-4FAE-8F0C-4149D3E9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9" name="AutoShape 9">
            <a:extLst>
              <a:ext uri="{FF2B5EF4-FFF2-40B4-BE49-F238E27FC236}">
                <a16:creationId xmlns:a16="http://schemas.microsoft.com/office/drawing/2014/main" id="{03768B72-0F97-43E9-964F-C2A7F074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0" name="AutoShape 10">
            <a:extLst>
              <a:ext uri="{FF2B5EF4-FFF2-40B4-BE49-F238E27FC236}">
                <a16:creationId xmlns:a16="http://schemas.microsoft.com/office/drawing/2014/main" id="{07D49CC1-89DF-4783-B755-1E6E9999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1" name="AutoShape 11">
            <a:extLst>
              <a:ext uri="{FF2B5EF4-FFF2-40B4-BE49-F238E27FC236}">
                <a16:creationId xmlns:a16="http://schemas.microsoft.com/office/drawing/2014/main" id="{388CFCB9-B743-43DC-B77B-1741C60B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2" name="AutoShape 12">
            <a:extLst>
              <a:ext uri="{FF2B5EF4-FFF2-40B4-BE49-F238E27FC236}">
                <a16:creationId xmlns:a16="http://schemas.microsoft.com/office/drawing/2014/main" id="{2FDDC11C-58C8-42E2-A6FF-E2D194C1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3" name="AutoShape 13">
            <a:extLst>
              <a:ext uri="{FF2B5EF4-FFF2-40B4-BE49-F238E27FC236}">
                <a16:creationId xmlns:a16="http://schemas.microsoft.com/office/drawing/2014/main" id="{CF6E3E28-3453-4E6E-AB94-730CD1EB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34" name="Text Box 14">
            <a:extLst>
              <a:ext uri="{FF2B5EF4-FFF2-40B4-BE49-F238E27FC236}">
                <a16:creationId xmlns:a16="http://schemas.microsoft.com/office/drawing/2014/main" id="{976E9096-B56C-452D-AE45-8481CAFC9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35" name="Text Box 15">
            <a:extLst>
              <a:ext uri="{FF2B5EF4-FFF2-40B4-BE49-F238E27FC236}">
                <a16:creationId xmlns:a16="http://schemas.microsoft.com/office/drawing/2014/main" id="{BD49F949-88B0-47EE-8E35-2788E5E0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36" name="Text Box 16">
            <a:extLst>
              <a:ext uri="{FF2B5EF4-FFF2-40B4-BE49-F238E27FC236}">
                <a16:creationId xmlns:a16="http://schemas.microsoft.com/office/drawing/2014/main" id="{C46C2D51-25B9-4783-977F-6DA29AD96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37" name="Text Box 17">
            <a:extLst>
              <a:ext uri="{FF2B5EF4-FFF2-40B4-BE49-F238E27FC236}">
                <a16:creationId xmlns:a16="http://schemas.microsoft.com/office/drawing/2014/main" id="{9FCFD195-2A55-42B2-B2DF-BFA3BFB9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38" name="Text Box 18">
            <a:extLst>
              <a:ext uri="{FF2B5EF4-FFF2-40B4-BE49-F238E27FC236}">
                <a16:creationId xmlns:a16="http://schemas.microsoft.com/office/drawing/2014/main" id="{2666F112-DACD-4765-8C3F-D02F98DC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39" name="Text Box 19">
            <a:extLst>
              <a:ext uri="{FF2B5EF4-FFF2-40B4-BE49-F238E27FC236}">
                <a16:creationId xmlns:a16="http://schemas.microsoft.com/office/drawing/2014/main" id="{8AB9E77E-3F2C-4970-B23A-A8FCF5313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40" name="Text Box 20">
            <a:extLst>
              <a:ext uri="{FF2B5EF4-FFF2-40B4-BE49-F238E27FC236}">
                <a16:creationId xmlns:a16="http://schemas.microsoft.com/office/drawing/2014/main" id="{C35CC661-08E1-4F01-ABFA-160A43185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41" name="Text Box 21">
            <a:extLst>
              <a:ext uri="{FF2B5EF4-FFF2-40B4-BE49-F238E27FC236}">
                <a16:creationId xmlns:a16="http://schemas.microsoft.com/office/drawing/2014/main" id="{7112432C-778A-4C7B-8F42-3DFC3D81A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42" name="Text Box 22">
            <a:extLst>
              <a:ext uri="{FF2B5EF4-FFF2-40B4-BE49-F238E27FC236}">
                <a16:creationId xmlns:a16="http://schemas.microsoft.com/office/drawing/2014/main" id="{6D5FDBB7-0437-49BB-BC2A-8954D8BF4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43" name="Text Box 23">
            <a:extLst>
              <a:ext uri="{FF2B5EF4-FFF2-40B4-BE49-F238E27FC236}">
                <a16:creationId xmlns:a16="http://schemas.microsoft.com/office/drawing/2014/main" id="{FD7CFDDB-D5BB-4B00-B7D2-A7ECC1DCF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44" name="Text Box 24">
            <a:extLst>
              <a:ext uri="{FF2B5EF4-FFF2-40B4-BE49-F238E27FC236}">
                <a16:creationId xmlns:a16="http://schemas.microsoft.com/office/drawing/2014/main" id="{BBD99486-17B6-449F-82C3-05309E82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EEB19F03-0727-4FB7-A816-183E4C30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882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46" name="AutoShape 26">
            <a:extLst>
              <a:ext uri="{FF2B5EF4-FFF2-40B4-BE49-F238E27FC236}">
                <a16:creationId xmlns:a16="http://schemas.microsoft.com/office/drawing/2014/main" id="{BEA66785-DBE5-4D84-AB39-047B6506B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6347" name="AutoShape 27">
            <a:extLst>
              <a:ext uri="{FF2B5EF4-FFF2-40B4-BE49-F238E27FC236}">
                <a16:creationId xmlns:a16="http://schemas.microsoft.com/office/drawing/2014/main" id="{6050EC8C-C2BC-47C2-B45F-DAF43EF5FF64}"/>
              </a:ext>
            </a:extLst>
          </p:cNvPr>
          <p:cNvCxnSpPr>
            <a:cxnSpLocks noChangeShapeType="1"/>
            <a:stCxn id="56323" idx="1"/>
            <a:endCxn id="56331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8" name="AutoShape 28">
            <a:extLst>
              <a:ext uri="{FF2B5EF4-FFF2-40B4-BE49-F238E27FC236}">
                <a16:creationId xmlns:a16="http://schemas.microsoft.com/office/drawing/2014/main" id="{FB3DD886-507B-4428-93F9-592C7A82E860}"/>
              </a:ext>
            </a:extLst>
          </p:cNvPr>
          <p:cNvCxnSpPr>
            <a:cxnSpLocks noChangeShapeType="1"/>
            <a:stCxn id="56323" idx="0"/>
            <a:endCxn id="56324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9" name="AutoShape 29">
            <a:extLst>
              <a:ext uri="{FF2B5EF4-FFF2-40B4-BE49-F238E27FC236}">
                <a16:creationId xmlns:a16="http://schemas.microsoft.com/office/drawing/2014/main" id="{566D32A5-1F41-4502-805B-45940ED4B3A5}"/>
              </a:ext>
            </a:extLst>
          </p:cNvPr>
          <p:cNvCxnSpPr>
            <a:cxnSpLocks noChangeShapeType="1"/>
            <a:stCxn id="56323" idx="7"/>
            <a:endCxn id="56332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0" name="AutoShape 30">
            <a:extLst>
              <a:ext uri="{FF2B5EF4-FFF2-40B4-BE49-F238E27FC236}">
                <a16:creationId xmlns:a16="http://schemas.microsoft.com/office/drawing/2014/main" id="{32F7B23C-07A1-427F-96E5-AE05BE4DF702}"/>
              </a:ext>
            </a:extLst>
          </p:cNvPr>
          <p:cNvCxnSpPr>
            <a:cxnSpLocks noChangeShapeType="1"/>
            <a:stCxn id="56323" idx="7"/>
            <a:endCxn id="56326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1" name="AutoShape 31">
            <a:extLst>
              <a:ext uri="{FF2B5EF4-FFF2-40B4-BE49-F238E27FC236}">
                <a16:creationId xmlns:a16="http://schemas.microsoft.com/office/drawing/2014/main" id="{004ED461-BF27-4AEE-BB44-DABE7794063C}"/>
              </a:ext>
            </a:extLst>
          </p:cNvPr>
          <p:cNvCxnSpPr>
            <a:cxnSpLocks noChangeShapeType="1"/>
            <a:stCxn id="56323" idx="7"/>
            <a:endCxn id="56325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2" name="AutoShape 32">
            <a:extLst>
              <a:ext uri="{FF2B5EF4-FFF2-40B4-BE49-F238E27FC236}">
                <a16:creationId xmlns:a16="http://schemas.microsoft.com/office/drawing/2014/main" id="{091E9981-8EF5-412A-85BF-EDD6D34606C8}"/>
              </a:ext>
            </a:extLst>
          </p:cNvPr>
          <p:cNvCxnSpPr>
            <a:cxnSpLocks noChangeShapeType="1"/>
            <a:stCxn id="56323" idx="7"/>
            <a:endCxn id="56327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3" name="AutoShape 33">
            <a:extLst>
              <a:ext uri="{FF2B5EF4-FFF2-40B4-BE49-F238E27FC236}">
                <a16:creationId xmlns:a16="http://schemas.microsoft.com/office/drawing/2014/main" id="{7011987E-3E24-4AAE-97D3-45C0AF4F96BE}"/>
              </a:ext>
            </a:extLst>
          </p:cNvPr>
          <p:cNvCxnSpPr>
            <a:cxnSpLocks noChangeShapeType="1"/>
            <a:stCxn id="56323" idx="7"/>
            <a:endCxn id="56328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4" name="AutoShape 34">
            <a:extLst>
              <a:ext uri="{FF2B5EF4-FFF2-40B4-BE49-F238E27FC236}">
                <a16:creationId xmlns:a16="http://schemas.microsoft.com/office/drawing/2014/main" id="{A5FA8DD2-B1CE-4E96-B4D4-78F2D59DB59E}"/>
              </a:ext>
            </a:extLst>
          </p:cNvPr>
          <p:cNvCxnSpPr>
            <a:cxnSpLocks noChangeShapeType="1"/>
            <a:stCxn id="56323" idx="7"/>
            <a:endCxn id="56329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5" name="AutoShape 35">
            <a:extLst>
              <a:ext uri="{FF2B5EF4-FFF2-40B4-BE49-F238E27FC236}">
                <a16:creationId xmlns:a16="http://schemas.microsoft.com/office/drawing/2014/main" id="{449F1F55-E17A-4D08-8B83-0DC2B3E879E0}"/>
              </a:ext>
            </a:extLst>
          </p:cNvPr>
          <p:cNvCxnSpPr>
            <a:cxnSpLocks noChangeShapeType="1"/>
            <a:stCxn id="56323" idx="7"/>
            <a:endCxn id="56333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6" name="AutoShape 36">
            <a:extLst>
              <a:ext uri="{FF2B5EF4-FFF2-40B4-BE49-F238E27FC236}">
                <a16:creationId xmlns:a16="http://schemas.microsoft.com/office/drawing/2014/main" id="{B5F6323D-01FA-4C40-86A0-E5324BDED1EB}"/>
              </a:ext>
            </a:extLst>
          </p:cNvPr>
          <p:cNvCxnSpPr>
            <a:cxnSpLocks noChangeShapeType="1"/>
            <a:stCxn id="56323" idx="7"/>
            <a:endCxn id="56346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7" name="AutoShape 37">
            <a:extLst>
              <a:ext uri="{FF2B5EF4-FFF2-40B4-BE49-F238E27FC236}">
                <a16:creationId xmlns:a16="http://schemas.microsoft.com/office/drawing/2014/main" id="{11C33BCE-9EC1-455A-BB68-42B82C43174A}"/>
              </a:ext>
            </a:extLst>
          </p:cNvPr>
          <p:cNvCxnSpPr>
            <a:cxnSpLocks noChangeShapeType="1"/>
            <a:stCxn id="56323" idx="6"/>
            <a:endCxn id="56330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8" name="AutoShape 38">
            <a:extLst>
              <a:ext uri="{FF2B5EF4-FFF2-40B4-BE49-F238E27FC236}">
                <a16:creationId xmlns:a16="http://schemas.microsoft.com/office/drawing/2014/main" id="{3E20C6C6-254E-408E-B52D-7BD1093595B5}"/>
              </a:ext>
            </a:extLst>
          </p:cNvPr>
          <p:cNvCxnSpPr>
            <a:cxnSpLocks noChangeShapeType="1"/>
            <a:stCxn id="56330" idx="6"/>
            <a:endCxn id="56333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9" name="AutoShape 39">
            <a:extLst>
              <a:ext uri="{FF2B5EF4-FFF2-40B4-BE49-F238E27FC236}">
                <a16:creationId xmlns:a16="http://schemas.microsoft.com/office/drawing/2014/main" id="{945004D1-4199-43AE-A554-DC955645A044}"/>
              </a:ext>
            </a:extLst>
          </p:cNvPr>
          <p:cNvCxnSpPr>
            <a:cxnSpLocks noChangeShapeType="1"/>
            <a:stCxn id="56328" idx="7"/>
            <a:endCxn id="56333" idx="1"/>
          </p:cNvCxnSpPr>
          <p:nvPr/>
        </p:nvCxnSpPr>
        <p:spPr bwMode="auto">
          <a:xfrm>
            <a:off x="6239073" y="3832225"/>
            <a:ext cx="172085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60" name="AutoShape 40">
            <a:extLst>
              <a:ext uri="{FF2B5EF4-FFF2-40B4-BE49-F238E27FC236}">
                <a16:creationId xmlns:a16="http://schemas.microsoft.com/office/drawing/2014/main" id="{FD52FE6A-FC5A-4CB7-8E53-7F9E202E5716}"/>
              </a:ext>
            </a:extLst>
          </p:cNvPr>
          <p:cNvCxnSpPr>
            <a:cxnSpLocks noChangeShapeType="1"/>
            <a:stCxn id="56328" idx="1"/>
            <a:endCxn id="56327" idx="6"/>
          </p:cNvCxnSpPr>
          <p:nvPr/>
        </p:nvCxnSpPr>
        <p:spPr bwMode="auto">
          <a:xfrm flipH="1" flipV="1">
            <a:off x="5194498" y="3581400"/>
            <a:ext cx="936625" cy="2508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61" name="AutoShape 41">
            <a:extLst>
              <a:ext uri="{FF2B5EF4-FFF2-40B4-BE49-F238E27FC236}">
                <a16:creationId xmlns:a16="http://schemas.microsoft.com/office/drawing/2014/main" id="{781AA87F-CBB5-496F-B31F-7360E03C627C}"/>
              </a:ext>
            </a:extLst>
          </p:cNvPr>
          <p:cNvCxnSpPr>
            <a:cxnSpLocks noChangeShapeType="1"/>
            <a:stCxn id="56333" idx="1"/>
            <a:endCxn id="56327" idx="7"/>
          </p:cNvCxnSpPr>
          <p:nvPr/>
        </p:nvCxnSpPr>
        <p:spPr bwMode="auto">
          <a:xfrm flipH="1" flipV="1">
            <a:off x="5172273" y="3527425"/>
            <a:ext cx="278765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62" name="AutoShape 42">
            <a:extLst>
              <a:ext uri="{FF2B5EF4-FFF2-40B4-BE49-F238E27FC236}">
                <a16:creationId xmlns:a16="http://schemas.microsoft.com/office/drawing/2014/main" id="{72A6C174-E02B-4F07-A1C5-4BD38675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63" name="Text Box 43">
            <a:extLst>
              <a:ext uri="{FF2B5EF4-FFF2-40B4-BE49-F238E27FC236}">
                <a16:creationId xmlns:a16="http://schemas.microsoft.com/office/drawing/2014/main" id="{33C66222-DA26-45E6-9A10-18DB6640C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56364" name="AutoShape 44">
            <a:extLst>
              <a:ext uri="{FF2B5EF4-FFF2-40B4-BE49-F238E27FC236}">
                <a16:creationId xmlns:a16="http://schemas.microsoft.com/office/drawing/2014/main" id="{0629CD30-CC1E-4EF6-945A-FB43489786FD}"/>
              </a:ext>
            </a:extLst>
          </p:cNvPr>
          <p:cNvCxnSpPr>
            <a:cxnSpLocks noChangeShapeType="1"/>
            <a:endCxn id="56362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3D07BBE-B927-4E68-8954-DC9B6D6098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57347" name="AutoShape 3">
            <a:extLst>
              <a:ext uri="{FF2B5EF4-FFF2-40B4-BE49-F238E27FC236}">
                <a16:creationId xmlns:a16="http://schemas.microsoft.com/office/drawing/2014/main" id="{592642DE-3BEF-421A-BE63-89CFEDBB0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8" name="AutoShape 4">
            <a:extLst>
              <a:ext uri="{FF2B5EF4-FFF2-40B4-BE49-F238E27FC236}">
                <a16:creationId xmlns:a16="http://schemas.microsoft.com/office/drawing/2014/main" id="{3C7503F4-8CE9-4371-ACBD-2D5B7D10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9" name="AutoShape 5">
            <a:extLst>
              <a:ext uri="{FF2B5EF4-FFF2-40B4-BE49-F238E27FC236}">
                <a16:creationId xmlns:a16="http://schemas.microsoft.com/office/drawing/2014/main" id="{54DBBC88-9913-49AA-8A51-9C3DC970D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0" name="AutoShape 6">
            <a:extLst>
              <a:ext uri="{FF2B5EF4-FFF2-40B4-BE49-F238E27FC236}">
                <a16:creationId xmlns:a16="http://schemas.microsoft.com/office/drawing/2014/main" id="{BB155338-FFC7-4D1F-A3CA-95753B79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1" name="AutoShape 7">
            <a:extLst>
              <a:ext uri="{FF2B5EF4-FFF2-40B4-BE49-F238E27FC236}">
                <a16:creationId xmlns:a16="http://schemas.microsoft.com/office/drawing/2014/main" id="{D666A134-0F60-4EC2-B71F-FCFEDB289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2" name="AutoShape 8">
            <a:extLst>
              <a:ext uri="{FF2B5EF4-FFF2-40B4-BE49-F238E27FC236}">
                <a16:creationId xmlns:a16="http://schemas.microsoft.com/office/drawing/2014/main" id="{D577499B-447A-4DE3-BF4B-7DE04B2E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3" name="AutoShape 9">
            <a:extLst>
              <a:ext uri="{FF2B5EF4-FFF2-40B4-BE49-F238E27FC236}">
                <a16:creationId xmlns:a16="http://schemas.microsoft.com/office/drawing/2014/main" id="{6A2711FA-BCDB-4377-B4C4-8C36CCBE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4" name="AutoShape 10">
            <a:extLst>
              <a:ext uri="{FF2B5EF4-FFF2-40B4-BE49-F238E27FC236}">
                <a16:creationId xmlns:a16="http://schemas.microsoft.com/office/drawing/2014/main" id="{94550915-3017-4966-B768-A92EEBA1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5" name="AutoShape 11">
            <a:extLst>
              <a:ext uri="{FF2B5EF4-FFF2-40B4-BE49-F238E27FC236}">
                <a16:creationId xmlns:a16="http://schemas.microsoft.com/office/drawing/2014/main" id="{79960C7E-859C-43C9-87C0-769C996A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6" name="AutoShape 12">
            <a:extLst>
              <a:ext uri="{FF2B5EF4-FFF2-40B4-BE49-F238E27FC236}">
                <a16:creationId xmlns:a16="http://schemas.microsoft.com/office/drawing/2014/main" id="{DA1C5FCD-8F7C-4603-A597-11B6AD7C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7" name="AutoShape 13">
            <a:extLst>
              <a:ext uri="{FF2B5EF4-FFF2-40B4-BE49-F238E27FC236}">
                <a16:creationId xmlns:a16="http://schemas.microsoft.com/office/drawing/2014/main" id="{022AEA05-9FCF-4976-B8AC-CCBCC409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8" name="Text Box 14">
            <a:extLst>
              <a:ext uri="{FF2B5EF4-FFF2-40B4-BE49-F238E27FC236}">
                <a16:creationId xmlns:a16="http://schemas.microsoft.com/office/drawing/2014/main" id="{AC29168B-C8BF-4CE1-B41E-AEF4E518C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59" name="Text Box 15">
            <a:extLst>
              <a:ext uri="{FF2B5EF4-FFF2-40B4-BE49-F238E27FC236}">
                <a16:creationId xmlns:a16="http://schemas.microsoft.com/office/drawing/2014/main" id="{225CE178-54AC-46A6-8151-7384DE88C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7E646138-B04F-4F48-BD2C-BE5F546B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1" name="Text Box 17">
            <a:extLst>
              <a:ext uri="{FF2B5EF4-FFF2-40B4-BE49-F238E27FC236}">
                <a16:creationId xmlns:a16="http://schemas.microsoft.com/office/drawing/2014/main" id="{4F5D2577-FE89-4AEF-A56D-CAD04EDF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789A173B-6489-4AD4-8210-1ECB3C38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3" name="Text Box 19">
            <a:extLst>
              <a:ext uri="{FF2B5EF4-FFF2-40B4-BE49-F238E27FC236}">
                <a16:creationId xmlns:a16="http://schemas.microsoft.com/office/drawing/2014/main" id="{D33981A5-A306-42AE-B2CC-738D2B2D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4" name="Text Box 20">
            <a:extLst>
              <a:ext uri="{FF2B5EF4-FFF2-40B4-BE49-F238E27FC236}">
                <a16:creationId xmlns:a16="http://schemas.microsoft.com/office/drawing/2014/main" id="{552B6548-7BE1-41B5-85B7-6F7ECE92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5" name="Text Box 21">
            <a:extLst>
              <a:ext uri="{FF2B5EF4-FFF2-40B4-BE49-F238E27FC236}">
                <a16:creationId xmlns:a16="http://schemas.microsoft.com/office/drawing/2014/main" id="{47482B9F-C2AE-463D-B1FD-A4C9D19E3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6" name="Text Box 22">
            <a:extLst>
              <a:ext uri="{FF2B5EF4-FFF2-40B4-BE49-F238E27FC236}">
                <a16:creationId xmlns:a16="http://schemas.microsoft.com/office/drawing/2014/main" id="{AC5EE6BF-9583-447D-914E-AE0BC4C4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7" name="Text Box 23">
            <a:extLst>
              <a:ext uri="{FF2B5EF4-FFF2-40B4-BE49-F238E27FC236}">
                <a16:creationId xmlns:a16="http://schemas.microsoft.com/office/drawing/2014/main" id="{12D44301-8590-4730-A983-22B012C4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8" name="Text Box 24">
            <a:extLst>
              <a:ext uri="{FF2B5EF4-FFF2-40B4-BE49-F238E27FC236}">
                <a16:creationId xmlns:a16="http://schemas.microsoft.com/office/drawing/2014/main" id="{78FAA613-6360-4C97-A654-5C3C46B87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69" name="Text Box 25">
            <a:extLst>
              <a:ext uri="{FF2B5EF4-FFF2-40B4-BE49-F238E27FC236}">
                <a16:creationId xmlns:a16="http://schemas.microsoft.com/office/drawing/2014/main" id="{9AB02D2D-44BC-4B48-AA12-0C9542101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70" name="AutoShape 26">
            <a:extLst>
              <a:ext uri="{FF2B5EF4-FFF2-40B4-BE49-F238E27FC236}">
                <a16:creationId xmlns:a16="http://schemas.microsoft.com/office/drawing/2014/main" id="{3CFC5377-C3CB-48D9-8638-CA25DE0A2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7371" name="AutoShape 27">
            <a:extLst>
              <a:ext uri="{FF2B5EF4-FFF2-40B4-BE49-F238E27FC236}">
                <a16:creationId xmlns:a16="http://schemas.microsoft.com/office/drawing/2014/main" id="{350DA5D4-40A9-45A0-8D05-65261E8FFD07}"/>
              </a:ext>
            </a:extLst>
          </p:cNvPr>
          <p:cNvCxnSpPr>
            <a:cxnSpLocks noChangeShapeType="1"/>
            <a:stCxn id="57347" idx="1"/>
            <a:endCxn id="57355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2" name="AutoShape 28">
            <a:extLst>
              <a:ext uri="{FF2B5EF4-FFF2-40B4-BE49-F238E27FC236}">
                <a16:creationId xmlns:a16="http://schemas.microsoft.com/office/drawing/2014/main" id="{8AB85CCD-FA13-4292-BFAC-FF99592041BA}"/>
              </a:ext>
            </a:extLst>
          </p:cNvPr>
          <p:cNvCxnSpPr>
            <a:cxnSpLocks noChangeShapeType="1"/>
            <a:stCxn id="57347" idx="0"/>
            <a:endCxn id="57348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3" name="AutoShape 29">
            <a:extLst>
              <a:ext uri="{FF2B5EF4-FFF2-40B4-BE49-F238E27FC236}">
                <a16:creationId xmlns:a16="http://schemas.microsoft.com/office/drawing/2014/main" id="{9C657C87-0A4C-4C11-A9DD-565782FF885F}"/>
              </a:ext>
            </a:extLst>
          </p:cNvPr>
          <p:cNvCxnSpPr>
            <a:cxnSpLocks noChangeShapeType="1"/>
            <a:stCxn id="57347" idx="7"/>
            <a:endCxn id="57356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4" name="AutoShape 30">
            <a:extLst>
              <a:ext uri="{FF2B5EF4-FFF2-40B4-BE49-F238E27FC236}">
                <a16:creationId xmlns:a16="http://schemas.microsoft.com/office/drawing/2014/main" id="{C278AA61-5126-4925-9CEB-0CDB25C0CB3A}"/>
              </a:ext>
            </a:extLst>
          </p:cNvPr>
          <p:cNvCxnSpPr>
            <a:cxnSpLocks noChangeShapeType="1"/>
            <a:stCxn id="57347" idx="7"/>
            <a:endCxn id="57350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5" name="AutoShape 31">
            <a:extLst>
              <a:ext uri="{FF2B5EF4-FFF2-40B4-BE49-F238E27FC236}">
                <a16:creationId xmlns:a16="http://schemas.microsoft.com/office/drawing/2014/main" id="{9F4B7F7A-D455-47BA-BCE9-A4701D4CB72F}"/>
              </a:ext>
            </a:extLst>
          </p:cNvPr>
          <p:cNvCxnSpPr>
            <a:cxnSpLocks noChangeShapeType="1"/>
            <a:stCxn id="57347" idx="7"/>
            <a:endCxn id="57349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6" name="AutoShape 32">
            <a:extLst>
              <a:ext uri="{FF2B5EF4-FFF2-40B4-BE49-F238E27FC236}">
                <a16:creationId xmlns:a16="http://schemas.microsoft.com/office/drawing/2014/main" id="{5F2B1E15-F608-44C9-B076-C19E0E9A7AAF}"/>
              </a:ext>
            </a:extLst>
          </p:cNvPr>
          <p:cNvCxnSpPr>
            <a:cxnSpLocks noChangeShapeType="1"/>
            <a:stCxn id="57347" idx="7"/>
            <a:endCxn id="57351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7" name="AutoShape 33">
            <a:extLst>
              <a:ext uri="{FF2B5EF4-FFF2-40B4-BE49-F238E27FC236}">
                <a16:creationId xmlns:a16="http://schemas.microsoft.com/office/drawing/2014/main" id="{F4A146F2-EB33-45FC-A6EA-1CC4AA3CBCB4}"/>
              </a:ext>
            </a:extLst>
          </p:cNvPr>
          <p:cNvCxnSpPr>
            <a:cxnSpLocks noChangeShapeType="1"/>
            <a:stCxn id="57347" idx="7"/>
            <a:endCxn id="57352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8" name="AutoShape 34">
            <a:extLst>
              <a:ext uri="{FF2B5EF4-FFF2-40B4-BE49-F238E27FC236}">
                <a16:creationId xmlns:a16="http://schemas.microsoft.com/office/drawing/2014/main" id="{64C7B749-3511-4239-AC7F-D6A7245A98E5}"/>
              </a:ext>
            </a:extLst>
          </p:cNvPr>
          <p:cNvCxnSpPr>
            <a:cxnSpLocks noChangeShapeType="1"/>
            <a:stCxn id="57347" idx="7"/>
            <a:endCxn id="57353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9" name="AutoShape 35">
            <a:extLst>
              <a:ext uri="{FF2B5EF4-FFF2-40B4-BE49-F238E27FC236}">
                <a16:creationId xmlns:a16="http://schemas.microsoft.com/office/drawing/2014/main" id="{A64E55F5-328E-4BD4-92D1-5CDBB8132860}"/>
              </a:ext>
            </a:extLst>
          </p:cNvPr>
          <p:cNvCxnSpPr>
            <a:cxnSpLocks noChangeShapeType="1"/>
            <a:stCxn id="57347" idx="7"/>
            <a:endCxn id="57357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0" name="AutoShape 36">
            <a:extLst>
              <a:ext uri="{FF2B5EF4-FFF2-40B4-BE49-F238E27FC236}">
                <a16:creationId xmlns:a16="http://schemas.microsoft.com/office/drawing/2014/main" id="{403539C4-8BDD-485D-9759-87E49145E2F5}"/>
              </a:ext>
            </a:extLst>
          </p:cNvPr>
          <p:cNvCxnSpPr>
            <a:cxnSpLocks noChangeShapeType="1"/>
            <a:stCxn id="57347" idx="7"/>
            <a:endCxn id="57370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1" name="AutoShape 37">
            <a:extLst>
              <a:ext uri="{FF2B5EF4-FFF2-40B4-BE49-F238E27FC236}">
                <a16:creationId xmlns:a16="http://schemas.microsoft.com/office/drawing/2014/main" id="{978FC3FC-6757-40E3-A6C0-B3ED1FB0858A}"/>
              </a:ext>
            </a:extLst>
          </p:cNvPr>
          <p:cNvCxnSpPr>
            <a:cxnSpLocks noChangeShapeType="1"/>
            <a:stCxn id="57347" idx="6"/>
            <a:endCxn id="57354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2" name="AutoShape 38">
            <a:extLst>
              <a:ext uri="{FF2B5EF4-FFF2-40B4-BE49-F238E27FC236}">
                <a16:creationId xmlns:a16="http://schemas.microsoft.com/office/drawing/2014/main" id="{33F8503F-93E8-44C2-9A52-0867BC6487FF}"/>
              </a:ext>
            </a:extLst>
          </p:cNvPr>
          <p:cNvCxnSpPr>
            <a:cxnSpLocks noChangeShapeType="1"/>
            <a:stCxn id="57354" idx="6"/>
            <a:endCxn id="57357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3" name="AutoShape 39">
            <a:extLst>
              <a:ext uri="{FF2B5EF4-FFF2-40B4-BE49-F238E27FC236}">
                <a16:creationId xmlns:a16="http://schemas.microsoft.com/office/drawing/2014/main" id="{D0635098-54AC-40CA-871C-4B525AE6504B}"/>
              </a:ext>
            </a:extLst>
          </p:cNvPr>
          <p:cNvCxnSpPr>
            <a:cxnSpLocks noChangeShapeType="1"/>
            <a:stCxn id="57357" idx="1"/>
            <a:endCxn id="57351" idx="7"/>
          </p:cNvCxnSpPr>
          <p:nvPr/>
        </p:nvCxnSpPr>
        <p:spPr bwMode="auto">
          <a:xfrm flipH="1" flipV="1">
            <a:off x="5172273" y="3527425"/>
            <a:ext cx="278765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84" name="AutoShape 40">
            <a:extLst>
              <a:ext uri="{FF2B5EF4-FFF2-40B4-BE49-F238E27FC236}">
                <a16:creationId xmlns:a16="http://schemas.microsoft.com/office/drawing/2014/main" id="{08942BEE-7ED7-4EF2-9E07-1A32C6609C89}"/>
              </a:ext>
            </a:extLst>
          </p:cNvPr>
          <p:cNvCxnSpPr>
            <a:cxnSpLocks noChangeShapeType="1"/>
            <a:stCxn id="57351" idx="0"/>
            <a:endCxn id="57349" idx="0"/>
          </p:cNvCxnSpPr>
          <p:nvPr/>
        </p:nvCxnSpPr>
        <p:spPr bwMode="auto">
          <a:xfrm flipH="1">
            <a:off x="4203898" y="3505200"/>
            <a:ext cx="9144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85" name="AutoShape 41">
            <a:extLst>
              <a:ext uri="{FF2B5EF4-FFF2-40B4-BE49-F238E27FC236}">
                <a16:creationId xmlns:a16="http://schemas.microsoft.com/office/drawing/2014/main" id="{A78943C1-BBF5-4FC8-8D1F-BC41C343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86" name="Text Box 42">
            <a:extLst>
              <a:ext uri="{FF2B5EF4-FFF2-40B4-BE49-F238E27FC236}">
                <a16:creationId xmlns:a16="http://schemas.microsoft.com/office/drawing/2014/main" id="{487B0C4B-D83D-491F-81F9-6680E941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57387" name="AutoShape 43">
            <a:extLst>
              <a:ext uri="{FF2B5EF4-FFF2-40B4-BE49-F238E27FC236}">
                <a16:creationId xmlns:a16="http://schemas.microsoft.com/office/drawing/2014/main" id="{DBFACBB8-AEF2-4CBA-A066-B4477153FEC0}"/>
              </a:ext>
            </a:extLst>
          </p:cNvPr>
          <p:cNvCxnSpPr>
            <a:cxnSpLocks noChangeShapeType="1"/>
            <a:endCxn id="57385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2B09F3C-9948-455F-AC49-3AAC4F68B8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58371" name="AutoShape 3">
            <a:extLst>
              <a:ext uri="{FF2B5EF4-FFF2-40B4-BE49-F238E27FC236}">
                <a16:creationId xmlns:a16="http://schemas.microsoft.com/office/drawing/2014/main" id="{A59ECC49-4DFB-4395-BC7D-6CF03F1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2" name="AutoShape 4">
            <a:extLst>
              <a:ext uri="{FF2B5EF4-FFF2-40B4-BE49-F238E27FC236}">
                <a16:creationId xmlns:a16="http://schemas.microsoft.com/office/drawing/2014/main" id="{DA271102-7817-4248-955F-330EFA70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3" name="AutoShape 5">
            <a:extLst>
              <a:ext uri="{FF2B5EF4-FFF2-40B4-BE49-F238E27FC236}">
                <a16:creationId xmlns:a16="http://schemas.microsoft.com/office/drawing/2014/main" id="{C823F78A-4162-4999-B2FB-43AF9271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4" name="AutoShape 6">
            <a:extLst>
              <a:ext uri="{FF2B5EF4-FFF2-40B4-BE49-F238E27FC236}">
                <a16:creationId xmlns:a16="http://schemas.microsoft.com/office/drawing/2014/main" id="{868C8D21-9B38-4DDE-A2D1-32EE24700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5" name="AutoShape 7">
            <a:extLst>
              <a:ext uri="{FF2B5EF4-FFF2-40B4-BE49-F238E27FC236}">
                <a16:creationId xmlns:a16="http://schemas.microsoft.com/office/drawing/2014/main" id="{029E5F38-B38E-4A61-BD17-41B304AA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6" name="AutoShape 8">
            <a:extLst>
              <a:ext uri="{FF2B5EF4-FFF2-40B4-BE49-F238E27FC236}">
                <a16:creationId xmlns:a16="http://schemas.microsoft.com/office/drawing/2014/main" id="{5E2E7AED-BB6E-4595-B47E-73008B7B0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7" name="AutoShape 9">
            <a:extLst>
              <a:ext uri="{FF2B5EF4-FFF2-40B4-BE49-F238E27FC236}">
                <a16:creationId xmlns:a16="http://schemas.microsoft.com/office/drawing/2014/main" id="{264F8AD9-24D2-4857-A542-30E6277E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8" name="AutoShape 10">
            <a:extLst>
              <a:ext uri="{FF2B5EF4-FFF2-40B4-BE49-F238E27FC236}">
                <a16:creationId xmlns:a16="http://schemas.microsoft.com/office/drawing/2014/main" id="{76B3966F-FC66-476B-B380-26E34954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79" name="AutoShape 11">
            <a:extLst>
              <a:ext uri="{FF2B5EF4-FFF2-40B4-BE49-F238E27FC236}">
                <a16:creationId xmlns:a16="http://schemas.microsoft.com/office/drawing/2014/main" id="{52F61CD6-C9F5-409C-B958-9B7C2227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0" name="AutoShape 12">
            <a:extLst>
              <a:ext uri="{FF2B5EF4-FFF2-40B4-BE49-F238E27FC236}">
                <a16:creationId xmlns:a16="http://schemas.microsoft.com/office/drawing/2014/main" id="{70D5652F-47FA-4B6D-AFB5-C1B55496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1" name="AutoShape 13">
            <a:extLst>
              <a:ext uri="{FF2B5EF4-FFF2-40B4-BE49-F238E27FC236}">
                <a16:creationId xmlns:a16="http://schemas.microsoft.com/office/drawing/2014/main" id="{CCCFCB7D-FB25-4D8B-A29B-D9A197F39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2" name="AutoShape 14">
            <a:extLst>
              <a:ext uri="{FF2B5EF4-FFF2-40B4-BE49-F238E27FC236}">
                <a16:creationId xmlns:a16="http://schemas.microsoft.com/office/drawing/2014/main" id="{74EBF266-5E7A-41E6-A84D-D926BA8C8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383" name="Text Box 15">
            <a:extLst>
              <a:ext uri="{FF2B5EF4-FFF2-40B4-BE49-F238E27FC236}">
                <a16:creationId xmlns:a16="http://schemas.microsoft.com/office/drawing/2014/main" id="{2E971CB6-5E54-4F92-975B-8A77EB1BF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84" name="Text Box 16">
            <a:extLst>
              <a:ext uri="{FF2B5EF4-FFF2-40B4-BE49-F238E27FC236}">
                <a16:creationId xmlns:a16="http://schemas.microsoft.com/office/drawing/2014/main" id="{103CF8A4-448E-437D-A309-70D7F5A2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85" name="Text Box 17">
            <a:extLst>
              <a:ext uri="{FF2B5EF4-FFF2-40B4-BE49-F238E27FC236}">
                <a16:creationId xmlns:a16="http://schemas.microsoft.com/office/drawing/2014/main" id="{100048D8-F3AA-4909-AFC6-AE2310512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86" name="Text Box 18">
            <a:extLst>
              <a:ext uri="{FF2B5EF4-FFF2-40B4-BE49-F238E27FC236}">
                <a16:creationId xmlns:a16="http://schemas.microsoft.com/office/drawing/2014/main" id="{20782186-F4BE-4638-A1A4-4E492DF7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87" name="Text Box 19">
            <a:extLst>
              <a:ext uri="{FF2B5EF4-FFF2-40B4-BE49-F238E27FC236}">
                <a16:creationId xmlns:a16="http://schemas.microsoft.com/office/drawing/2014/main" id="{D63A80C6-364D-4F5E-9B72-B93910B2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0C4FE0BB-00C9-4101-A6ED-767896B9F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4EE73EB8-6409-4E05-987E-0F897809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90" name="Text Box 22">
            <a:extLst>
              <a:ext uri="{FF2B5EF4-FFF2-40B4-BE49-F238E27FC236}">
                <a16:creationId xmlns:a16="http://schemas.microsoft.com/office/drawing/2014/main" id="{B17383B8-C4D0-45F6-AABC-BD819FF7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91" name="Text Box 23">
            <a:extLst>
              <a:ext uri="{FF2B5EF4-FFF2-40B4-BE49-F238E27FC236}">
                <a16:creationId xmlns:a16="http://schemas.microsoft.com/office/drawing/2014/main" id="{8676F431-8BCB-4FCE-B434-C2CA3509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92" name="Text Box 24">
            <a:extLst>
              <a:ext uri="{FF2B5EF4-FFF2-40B4-BE49-F238E27FC236}">
                <a16:creationId xmlns:a16="http://schemas.microsoft.com/office/drawing/2014/main" id="{87957CB4-D72B-4999-ACF6-24AC7539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93" name="Text Box 25">
            <a:extLst>
              <a:ext uri="{FF2B5EF4-FFF2-40B4-BE49-F238E27FC236}">
                <a16:creationId xmlns:a16="http://schemas.microsoft.com/office/drawing/2014/main" id="{DF3EE9F7-7FB9-4AF7-B03C-C5E6A46F2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94" name="Text Box 26">
            <a:extLst>
              <a:ext uri="{FF2B5EF4-FFF2-40B4-BE49-F238E27FC236}">
                <a16:creationId xmlns:a16="http://schemas.microsoft.com/office/drawing/2014/main" id="{E18C4BA4-D8C6-40E5-8F17-DE884CF9A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95" name="Text Box 27">
            <a:extLst>
              <a:ext uri="{FF2B5EF4-FFF2-40B4-BE49-F238E27FC236}">
                <a16:creationId xmlns:a16="http://schemas.microsoft.com/office/drawing/2014/main" id="{1A1D6E41-DB3E-443D-80A2-98C5FF65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96" name="AutoShape 28">
            <a:extLst>
              <a:ext uri="{FF2B5EF4-FFF2-40B4-BE49-F238E27FC236}">
                <a16:creationId xmlns:a16="http://schemas.microsoft.com/office/drawing/2014/main" id="{DB36210C-F9B3-4323-80F7-3108CE77D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8397" name="AutoShape 29">
            <a:extLst>
              <a:ext uri="{FF2B5EF4-FFF2-40B4-BE49-F238E27FC236}">
                <a16:creationId xmlns:a16="http://schemas.microsoft.com/office/drawing/2014/main" id="{EC9A253A-3A0B-4D58-8A82-32186AB6BE74}"/>
              </a:ext>
            </a:extLst>
          </p:cNvPr>
          <p:cNvCxnSpPr>
            <a:cxnSpLocks noChangeShapeType="1"/>
            <a:stCxn id="58371" idx="1"/>
            <a:endCxn id="58380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8" name="AutoShape 30">
            <a:extLst>
              <a:ext uri="{FF2B5EF4-FFF2-40B4-BE49-F238E27FC236}">
                <a16:creationId xmlns:a16="http://schemas.microsoft.com/office/drawing/2014/main" id="{C43338C7-91D2-4BED-B3F3-712275989438}"/>
              </a:ext>
            </a:extLst>
          </p:cNvPr>
          <p:cNvCxnSpPr>
            <a:cxnSpLocks noChangeShapeType="1"/>
            <a:stCxn id="58371" idx="0"/>
            <a:endCxn id="58372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9" name="AutoShape 31">
            <a:extLst>
              <a:ext uri="{FF2B5EF4-FFF2-40B4-BE49-F238E27FC236}">
                <a16:creationId xmlns:a16="http://schemas.microsoft.com/office/drawing/2014/main" id="{DE300143-A77E-4119-A340-19EDDC97844F}"/>
              </a:ext>
            </a:extLst>
          </p:cNvPr>
          <p:cNvCxnSpPr>
            <a:cxnSpLocks noChangeShapeType="1"/>
            <a:stCxn id="58371" idx="0"/>
            <a:endCxn id="58373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0" name="AutoShape 32">
            <a:extLst>
              <a:ext uri="{FF2B5EF4-FFF2-40B4-BE49-F238E27FC236}">
                <a16:creationId xmlns:a16="http://schemas.microsoft.com/office/drawing/2014/main" id="{8859AA73-CFAB-4731-B6E3-2F74A48B95BA}"/>
              </a:ext>
            </a:extLst>
          </p:cNvPr>
          <p:cNvCxnSpPr>
            <a:cxnSpLocks noChangeShapeType="1"/>
            <a:stCxn id="58371" idx="7"/>
            <a:endCxn id="58381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1" name="AutoShape 33">
            <a:extLst>
              <a:ext uri="{FF2B5EF4-FFF2-40B4-BE49-F238E27FC236}">
                <a16:creationId xmlns:a16="http://schemas.microsoft.com/office/drawing/2014/main" id="{E8514721-FCF2-44B9-B3DE-3A44C78596A9}"/>
              </a:ext>
            </a:extLst>
          </p:cNvPr>
          <p:cNvCxnSpPr>
            <a:cxnSpLocks noChangeShapeType="1"/>
            <a:stCxn id="58371" idx="7"/>
            <a:endCxn id="58375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2" name="AutoShape 34">
            <a:extLst>
              <a:ext uri="{FF2B5EF4-FFF2-40B4-BE49-F238E27FC236}">
                <a16:creationId xmlns:a16="http://schemas.microsoft.com/office/drawing/2014/main" id="{7203F480-5CC8-4C2E-9D39-C271DC5EB067}"/>
              </a:ext>
            </a:extLst>
          </p:cNvPr>
          <p:cNvCxnSpPr>
            <a:cxnSpLocks noChangeShapeType="1"/>
            <a:stCxn id="58371" idx="7"/>
            <a:endCxn id="58374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3" name="AutoShape 35">
            <a:extLst>
              <a:ext uri="{FF2B5EF4-FFF2-40B4-BE49-F238E27FC236}">
                <a16:creationId xmlns:a16="http://schemas.microsoft.com/office/drawing/2014/main" id="{E40EBBD0-3008-47AA-BAB7-42FF527B2C3F}"/>
              </a:ext>
            </a:extLst>
          </p:cNvPr>
          <p:cNvCxnSpPr>
            <a:cxnSpLocks noChangeShapeType="1"/>
            <a:stCxn id="58371" idx="7"/>
            <a:endCxn id="58376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4" name="AutoShape 36">
            <a:extLst>
              <a:ext uri="{FF2B5EF4-FFF2-40B4-BE49-F238E27FC236}">
                <a16:creationId xmlns:a16="http://schemas.microsoft.com/office/drawing/2014/main" id="{C40785F2-EAAC-46A5-BF0A-E08ADFFBD940}"/>
              </a:ext>
            </a:extLst>
          </p:cNvPr>
          <p:cNvCxnSpPr>
            <a:cxnSpLocks noChangeShapeType="1"/>
            <a:stCxn id="58371" idx="7"/>
            <a:endCxn id="58377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5" name="AutoShape 37">
            <a:extLst>
              <a:ext uri="{FF2B5EF4-FFF2-40B4-BE49-F238E27FC236}">
                <a16:creationId xmlns:a16="http://schemas.microsoft.com/office/drawing/2014/main" id="{41BD97BA-4ED5-44BC-827F-61B76E2F2190}"/>
              </a:ext>
            </a:extLst>
          </p:cNvPr>
          <p:cNvCxnSpPr>
            <a:cxnSpLocks noChangeShapeType="1"/>
            <a:stCxn id="58371" idx="7"/>
            <a:endCxn id="58378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6" name="AutoShape 38">
            <a:extLst>
              <a:ext uri="{FF2B5EF4-FFF2-40B4-BE49-F238E27FC236}">
                <a16:creationId xmlns:a16="http://schemas.microsoft.com/office/drawing/2014/main" id="{42B68616-51A3-43C4-B24D-27651E4F4B66}"/>
              </a:ext>
            </a:extLst>
          </p:cNvPr>
          <p:cNvCxnSpPr>
            <a:cxnSpLocks noChangeShapeType="1"/>
            <a:stCxn id="58371" idx="7"/>
            <a:endCxn id="58382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7" name="AutoShape 39">
            <a:extLst>
              <a:ext uri="{FF2B5EF4-FFF2-40B4-BE49-F238E27FC236}">
                <a16:creationId xmlns:a16="http://schemas.microsoft.com/office/drawing/2014/main" id="{6C03F914-4B10-48DA-8741-2F1E1AE69C8E}"/>
              </a:ext>
            </a:extLst>
          </p:cNvPr>
          <p:cNvCxnSpPr>
            <a:cxnSpLocks noChangeShapeType="1"/>
            <a:stCxn id="58371" idx="7"/>
            <a:endCxn id="58396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8" name="AutoShape 40">
            <a:extLst>
              <a:ext uri="{FF2B5EF4-FFF2-40B4-BE49-F238E27FC236}">
                <a16:creationId xmlns:a16="http://schemas.microsoft.com/office/drawing/2014/main" id="{BEDE88E5-9462-4213-B7F2-7F26F81B800D}"/>
              </a:ext>
            </a:extLst>
          </p:cNvPr>
          <p:cNvCxnSpPr>
            <a:cxnSpLocks noChangeShapeType="1"/>
            <a:stCxn id="58371" idx="6"/>
            <a:endCxn id="58379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9" name="AutoShape 41">
            <a:extLst>
              <a:ext uri="{FF2B5EF4-FFF2-40B4-BE49-F238E27FC236}">
                <a16:creationId xmlns:a16="http://schemas.microsoft.com/office/drawing/2014/main" id="{A508D1E3-35C1-42BB-85F8-22C981EE8A39}"/>
              </a:ext>
            </a:extLst>
          </p:cNvPr>
          <p:cNvCxnSpPr>
            <a:cxnSpLocks noChangeShapeType="1"/>
            <a:stCxn id="58379" idx="6"/>
            <a:endCxn id="58382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10" name="AutoShape 42">
            <a:extLst>
              <a:ext uri="{FF2B5EF4-FFF2-40B4-BE49-F238E27FC236}">
                <a16:creationId xmlns:a16="http://schemas.microsoft.com/office/drawing/2014/main" id="{BE9EA46B-A827-4647-BE99-967DA4418F71}"/>
              </a:ext>
            </a:extLst>
          </p:cNvPr>
          <p:cNvCxnSpPr>
            <a:cxnSpLocks noChangeShapeType="1"/>
            <a:stCxn id="58382" idx="1"/>
            <a:endCxn id="58376" idx="7"/>
          </p:cNvCxnSpPr>
          <p:nvPr/>
        </p:nvCxnSpPr>
        <p:spPr bwMode="auto">
          <a:xfrm flipH="1" flipV="1">
            <a:off x="5172273" y="3527425"/>
            <a:ext cx="278765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11" name="AutoShape 43">
            <a:extLst>
              <a:ext uri="{FF2B5EF4-FFF2-40B4-BE49-F238E27FC236}">
                <a16:creationId xmlns:a16="http://schemas.microsoft.com/office/drawing/2014/main" id="{9370949E-2958-4E02-A328-E1819AD9162F}"/>
              </a:ext>
            </a:extLst>
          </p:cNvPr>
          <p:cNvCxnSpPr>
            <a:cxnSpLocks noChangeShapeType="1"/>
            <a:stCxn id="58376" idx="0"/>
            <a:endCxn id="58374" idx="0"/>
          </p:cNvCxnSpPr>
          <p:nvPr/>
        </p:nvCxnSpPr>
        <p:spPr bwMode="auto">
          <a:xfrm flipH="1">
            <a:off x="4203898" y="3505200"/>
            <a:ext cx="9144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12" name="AutoShape 44">
            <a:extLst>
              <a:ext uri="{FF2B5EF4-FFF2-40B4-BE49-F238E27FC236}">
                <a16:creationId xmlns:a16="http://schemas.microsoft.com/office/drawing/2014/main" id="{60ABF308-E988-4C99-A030-621183698A56}"/>
              </a:ext>
            </a:extLst>
          </p:cNvPr>
          <p:cNvCxnSpPr>
            <a:cxnSpLocks noChangeShapeType="1"/>
            <a:stCxn id="58374" idx="0"/>
            <a:endCxn id="58375" idx="0"/>
          </p:cNvCxnSpPr>
          <p:nvPr/>
        </p:nvCxnSpPr>
        <p:spPr bwMode="auto">
          <a:xfrm flipH="1">
            <a:off x="3670498" y="3733800"/>
            <a:ext cx="5334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8CDE31F-C19E-48C0-9820-A902994E0F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59395" name="AutoShape 3">
            <a:extLst>
              <a:ext uri="{FF2B5EF4-FFF2-40B4-BE49-F238E27FC236}">
                <a16:creationId xmlns:a16="http://schemas.microsoft.com/office/drawing/2014/main" id="{0A3E39AB-79B6-4D7E-8248-7FCB9AA13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6" name="AutoShape 4">
            <a:extLst>
              <a:ext uri="{FF2B5EF4-FFF2-40B4-BE49-F238E27FC236}">
                <a16:creationId xmlns:a16="http://schemas.microsoft.com/office/drawing/2014/main" id="{DB8170B5-991D-47BF-8423-730D00A02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05F59E48-ACBC-446B-BA09-40ED8640D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8" name="AutoShape 6">
            <a:extLst>
              <a:ext uri="{FF2B5EF4-FFF2-40B4-BE49-F238E27FC236}">
                <a16:creationId xmlns:a16="http://schemas.microsoft.com/office/drawing/2014/main" id="{E7E7D0E7-60A2-4001-9820-60BCEFB8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9" name="AutoShape 7">
            <a:extLst>
              <a:ext uri="{FF2B5EF4-FFF2-40B4-BE49-F238E27FC236}">
                <a16:creationId xmlns:a16="http://schemas.microsoft.com/office/drawing/2014/main" id="{484B4182-B9FE-406C-83A6-FDEBDFBD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0" name="AutoShape 8">
            <a:extLst>
              <a:ext uri="{FF2B5EF4-FFF2-40B4-BE49-F238E27FC236}">
                <a16:creationId xmlns:a16="http://schemas.microsoft.com/office/drawing/2014/main" id="{F9CF62EC-4332-438B-9DAF-68D13627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1" name="AutoShape 9">
            <a:extLst>
              <a:ext uri="{FF2B5EF4-FFF2-40B4-BE49-F238E27FC236}">
                <a16:creationId xmlns:a16="http://schemas.microsoft.com/office/drawing/2014/main" id="{EEBACBF7-0CE4-4761-A45A-17948BBD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2" name="AutoShape 10">
            <a:extLst>
              <a:ext uri="{FF2B5EF4-FFF2-40B4-BE49-F238E27FC236}">
                <a16:creationId xmlns:a16="http://schemas.microsoft.com/office/drawing/2014/main" id="{61E10705-2EDF-4C7F-9DB9-DA6F3916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3" name="AutoShape 11">
            <a:extLst>
              <a:ext uri="{FF2B5EF4-FFF2-40B4-BE49-F238E27FC236}">
                <a16:creationId xmlns:a16="http://schemas.microsoft.com/office/drawing/2014/main" id="{BA2AD239-3FF7-4F34-8C5F-15517802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4" name="AutoShape 12">
            <a:extLst>
              <a:ext uri="{FF2B5EF4-FFF2-40B4-BE49-F238E27FC236}">
                <a16:creationId xmlns:a16="http://schemas.microsoft.com/office/drawing/2014/main" id="{3F0C08D3-5B73-4689-8DA9-33A764AB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5" name="AutoShape 13">
            <a:extLst>
              <a:ext uri="{FF2B5EF4-FFF2-40B4-BE49-F238E27FC236}">
                <a16:creationId xmlns:a16="http://schemas.microsoft.com/office/drawing/2014/main" id="{17F4C8AE-191C-4675-B917-9EE7FA00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6" name="AutoShape 14">
            <a:extLst>
              <a:ext uri="{FF2B5EF4-FFF2-40B4-BE49-F238E27FC236}">
                <a16:creationId xmlns:a16="http://schemas.microsoft.com/office/drawing/2014/main" id="{F968BC66-430B-4FD0-8B2D-4B43DFCC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CA8512EA-1B20-44F7-A8BA-122E61663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1DCF266C-A919-459E-8ECA-94BBC0D2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93BAD9DF-FF9D-4AE6-959A-5271AD9FF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4441B4BE-4FD2-4B18-AE71-CA56ADA08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CDFE1D90-4C9A-40F0-B80E-8666F775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5CC1F98C-A513-4903-BB41-6F3494B2F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37AEC87F-3799-4275-AC42-2AEEDDE4F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4" name="Text Box 22">
            <a:extLst>
              <a:ext uri="{FF2B5EF4-FFF2-40B4-BE49-F238E27FC236}">
                <a16:creationId xmlns:a16="http://schemas.microsoft.com/office/drawing/2014/main" id="{89F0B7D4-4C77-4DF6-9805-23552A33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5" name="Text Box 23">
            <a:extLst>
              <a:ext uri="{FF2B5EF4-FFF2-40B4-BE49-F238E27FC236}">
                <a16:creationId xmlns:a16="http://schemas.microsoft.com/office/drawing/2014/main" id="{5EF18F4D-57BD-43DF-902B-081BDC1D7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6" name="Text Box 24">
            <a:extLst>
              <a:ext uri="{FF2B5EF4-FFF2-40B4-BE49-F238E27FC236}">
                <a16:creationId xmlns:a16="http://schemas.microsoft.com/office/drawing/2014/main" id="{C080BDFE-A4A3-40AF-AD88-0D6082AF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49EFCC67-E2D1-44BF-884A-E2ED08A7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4EDCB44C-DE4F-4ED4-B707-C478A5E71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0BB830C6-0A1F-45A7-A9DB-7A71FDD1D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20" name="AutoShape 28">
            <a:extLst>
              <a:ext uri="{FF2B5EF4-FFF2-40B4-BE49-F238E27FC236}">
                <a16:creationId xmlns:a16="http://schemas.microsoft.com/office/drawing/2014/main" id="{3D8B36AB-EF19-481F-9804-B8A163F0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9421" name="AutoShape 29">
            <a:extLst>
              <a:ext uri="{FF2B5EF4-FFF2-40B4-BE49-F238E27FC236}">
                <a16:creationId xmlns:a16="http://schemas.microsoft.com/office/drawing/2014/main" id="{8528A0A0-D518-4ADA-9F6B-4FEB2C6C1CF1}"/>
              </a:ext>
            </a:extLst>
          </p:cNvPr>
          <p:cNvCxnSpPr>
            <a:cxnSpLocks noChangeShapeType="1"/>
            <a:stCxn id="59395" idx="1"/>
            <a:endCxn id="59404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2" name="AutoShape 30">
            <a:extLst>
              <a:ext uri="{FF2B5EF4-FFF2-40B4-BE49-F238E27FC236}">
                <a16:creationId xmlns:a16="http://schemas.microsoft.com/office/drawing/2014/main" id="{FB1EBAEA-7AD4-49A9-83A8-F997086E2B38}"/>
              </a:ext>
            </a:extLst>
          </p:cNvPr>
          <p:cNvCxnSpPr>
            <a:cxnSpLocks noChangeShapeType="1"/>
            <a:stCxn id="59395" idx="0"/>
            <a:endCxn id="59396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3" name="AutoShape 31">
            <a:extLst>
              <a:ext uri="{FF2B5EF4-FFF2-40B4-BE49-F238E27FC236}">
                <a16:creationId xmlns:a16="http://schemas.microsoft.com/office/drawing/2014/main" id="{5A196872-788B-4367-A512-B434E8269039}"/>
              </a:ext>
            </a:extLst>
          </p:cNvPr>
          <p:cNvCxnSpPr>
            <a:cxnSpLocks noChangeShapeType="1"/>
            <a:stCxn id="59395" idx="0"/>
            <a:endCxn id="59397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4" name="AutoShape 32">
            <a:extLst>
              <a:ext uri="{FF2B5EF4-FFF2-40B4-BE49-F238E27FC236}">
                <a16:creationId xmlns:a16="http://schemas.microsoft.com/office/drawing/2014/main" id="{456D2D6F-9955-4FCE-B9DC-B0ED69372DD0}"/>
              </a:ext>
            </a:extLst>
          </p:cNvPr>
          <p:cNvCxnSpPr>
            <a:cxnSpLocks noChangeShapeType="1"/>
            <a:stCxn id="59395" idx="7"/>
            <a:endCxn id="59405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5" name="AutoShape 33">
            <a:extLst>
              <a:ext uri="{FF2B5EF4-FFF2-40B4-BE49-F238E27FC236}">
                <a16:creationId xmlns:a16="http://schemas.microsoft.com/office/drawing/2014/main" id="{BA9048E5-F9C0-412E-ACC1-A9781030E64E}"/>
              </a:ext>
            </a:extLst>
          </p:cNvPr>
          <p:cNvCxnSpPr>
            <a:cxnSpLocks noChangeShapeType="1"/>
            <a:stCxn id="59395" idx="7"/>
            <a:endCxn id="59399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6" name="AutoShape 34">
            <a:extLst>
              <a:ext uri="{FF2B5EF4-FFF2-40B4-BE49-F238E27FC236}">
                <a16:creationId xmlns:a16="http://schemas.microsoft.com/office/drawing/2014/main" id="{2A3FC86E-C103-4313-A26C-0C31D29AAFD4}"/>
              </a:ext>
            </a:extLst>
          </p:cNvPr>
          <p:cNvCxnSpPr>
            <a:cxnSpLocks noChangeShapeType="1"/>
            <a:stCxn id="59395" idx="7"/>
            <a:endCxn id="59398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7" name="AutoShape 35">
            <a:extLst>
              <a:ext uri="{FF2B5EF4-FFF2-40B4-BE49-F238E27FC236}">
                <a16:creationId xmlns:a16="http://schemas.microsoft.com/office/drawing/2014/main" id="{DD357258-38B5-4109-8530-23381FB1B1A5}"/>
              </a:ext>
            </a:extLst>
          </p:cNvPr>
          <p:cNvCxnSpPr>
            <a:cxnSpLocks noChangeShapeType="1"/>
            <a:stCxn id="59395" idx="7"/>
            <a:endCxn id="59400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8" name="AutoShape 36">
            <a:extLst>
              <a:ext uri="{FF2B5EF4-FFF2-40B4-BE49-F238E27FC236}">
                <a16:creationId xmlns:a16="http://schemas.microsoft.com/office/drawing/2014/main" id="{C501E938-0CB2-4DDE-9E8B-88DF3FCE4161}"/>
              </a:ext>
            </a:extLst>
          </p:cNvPr>
          <p:cNvCxnSpPr>
            <a:cxnSpLocks noChangeShapeType="1"/>
            <a:stCxn id="59395" idx="7"/>
            <a:endCxn id="59401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29" name="AutoShape 37">
            <a:extLst>
              <a:ext uri="{FF2B5EF4-FFF2-40B4-BE49-F238E27FC236}">
                <a16:creationId xmlns:a16="http://schemas.microsoft.com/office/drawing/2014/main" id="{771EE5CE-5C9A-48C4-973B-58B03473FB99}"/>
              </a:ext>
            </a:extLst>
          </p:cNvPr>
          <p:cNvCxnSpPr>
            <a:cxnSpLocks noChangeShapeType="1"/>
            <a:stCxn id="59395" idx="7"/>
            <a:endCxn id="59402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0" name="AutoShape 38">
            <a:extLst>
              <a:ext uri="{FF2B5EF4-FFF2-40B4-BE49-F238E27FC236}">
                <a16:creationId xmlns:a16="http://schemas.microsoft.com/office/drawing/2014/main" id="{AC7CC77E-6804-417F-9275-8A0C17097F80}"/>
              </a:ext>
            </a:extLst>
          </p:cNvPr>
          <p:cNvCxnSpPr>
            <a:cxnSpLocks noChangeShapeType="1"/>
            <a:stCxn id="59395" idx="7"/>
            <a:endCxn id="59406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1" name="AutoShape 39">
            <a:extLst>
              <a:ext uri="{FF2B5EF4-FFF2-40B4-BE49-F238E27FC236}">
                <a16:creationId xmlns:a16="http://schemas.microsoft.com/office/drawing/2014/main" id="{3BB1DE04-C63C-4EE2-8EA5-0381B7500377}"/>
              </a:ext>
            </a:extLst>
          </p:cNvPr>
          <p:cNvCxnSpPr>
            <a:cxnSpLocks noChangeShapeType="1"/>
            <a:stCxn id="59395" idx="7"/>
            <a:endCxn id="59420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2" name="AutoShape 40">
            <a:extLst>
              <a:ext uri="{FF2B5EF4-FFF2-40B4-BE49-F238E27FC236}">
                <a16:creationId xmlns:a16="http://schemas.microsoft.com/office/drawing/2014/main" id="{98BB60EC-438F-4191-95C0-0C46A00F8D97}"/>
              </a:ext>
            </a:extLst>
          </p:cNvPr>
          <p:cNvCxnSpPr>
            <a:cxnSpLocks noChangeShapeType="1"/>
            <a:stCxn id="59395" idx="6"/>
            <a:endCxn id="59403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3" name="AutoShape 41">
            <a:extLst>
              <a:ext uri="{FF2B5EF4-FFF2-40B4-BE49-F238E27FC236}">
                <a16:creationId xmlns:a16="http://schemas.microsoft.com/office/drawing/2014/main" id="{8AC382CB-4E85-4D71-8954-67C30414F773}"/>
              </a:ext>
            </a:extLst>
          </p:cNvPr>
          <p:cNvCxnSpPr>
            <a:cxnSpLocks noChangeShapeType="1"/>
            <a:stCxn id="59403" idx="6"/>
            <a:endCxn id="59406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4" name="AutoShape 42">
            <a:extLst>
              <a:ext uri="{FF2B5EF4-FFF2-40B4-BE49-F238E27FC236}">
                <a16:creationId xmlns:a16="http://schemas.microsoft.com/office/drawing/2014/main" id="{3D2926D1-F126-4F70-9B19-BF5ED52B04C8}"/>
              </a:ext>
            </a:extLst>
          </p:cNvPr>
          <p:cNvCxnSpPr>
            <a:cxnSpLocks noChangeShapeType="1"/>
            <a:stCxn id="59406" idx="1"/>
            <a:endCxn id="59400" idx="7"/>
          </p:cNvCxnSpPr>
          <p:nvPr/>
        </p:nvCxnSpPr>
        <p:spPr bwMode="auto">
          <a:xfrm flipH="1" flipV="1">
            <a:off x="5172273" y="3527425"/>
            <a:ext cx="278765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5" name="AutoShape 43">
            <a:extLst>
              <a:ext uri="{FF2B5EF4-FFF2-40B4-BE49-F238E27FC236}">
                <a16:creationId xmlns:a16="http://schemas.microsoft.com/office/drawing/2014/main" id="{125417AB-8AB1-44E6-953B-0FEF46E9E0BD}"/>
              </a:ext>
            </a:extLst>
          </p:cNvPr>
          <p:cNvCxnSpPr>
            <a:cxnSpLocks noChangeShapeType="1"/>
            <a:stCxn id="59400" idx="0"/>
            <a:endCxn id="59398" idx="0"/>
          </p:cNvCxnSpPr>
          <p:nvPr/>
        </p:nvCxnSpPr>
        <p:spPr bwMode="auto">
          <a:xfrm flipH="1">
            <a:off x="4203898" y="3505200"/>
            <a:ext cx="91440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6" name="AutoShape 44">
            <a:extLst>
              <a:ext uri="{FF2B5EF4-FFF2-40B4-BE49-F238E27FC236}">
                <a16:creationId xmlns:a16="http://schemas.microsoft.com/office/drawing/2014/main" id="{E757C338-278B-414D-B8B5-6825AE20DBDD}"/>
              </a:ext>
            </a:extLst>
          </p:cNvPr>
          <p:cNvCxnSpPr>
            <a:cxnSpLocks noChangeShapeType="1"/>
            <a:stCxn id="59398" idx="0"/>
            <a:endCxn id="59399" idx="0"/>
          </p:cNvCxnSpPr>
          <p:nvPr/>
        </p:nvCxnSpPr>
        <p:spPr bwMode="auto">
          <a:xfrm flipH="1">
            <a:off x="3670498" y="3733800"/>
            <a:ext cx="5334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7" name="AutoShape 45">
            <a:extLst>
              <a:ext uri="{FF2B5EF4-FFF2-40B4-BE49-F238E27FC236}">
                <a16:creationId xmlns:a16="http://schemas.microsoft.com/office/drawing/2014/main" id="{40A512A4-6EA4-402E-A9C3-79974837DDF8}"/>
              </a:ext>
            </a:extLst>
          </p:cNvPr>
          <p:cNvCxnSpPr>
            <a:cxnSpLocks noChangeShapeType="1"/>
            <a:stCxn id="59399" idx="1"/>
            <a:endCxn id="59397" idx="4"/>
          </p:cNvCxnSpPr>
          <p:nvPr/>
        </p:nvCxnSpPr>
        <p:spPr bwMode="auto">
          <a:xfrm flipV="1">
            <a:off x="3616523" y="3581400"/>
            <a:ext cx="358775" cy="8604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8" name="AutoShape 46">
            <a:extLst>
              <a:ext uri="{FF2B5EF4-FFF2-40B4-BE49-F238E27FC236}">
                <a16:creationId xmlns:a16="http://schemas.microsoft.com/office/drawing/2014/main" id="{EC9C0A47-D4E4-411C-9082-A20459AA7389}"/>
              </a:ext>
            </a:extLst>
          </p:cNvPr>
          <p:cNvCxnSpPr>
            <a:cxnSpLocks noChangeShapeType="1"/>
            <a:stCxn id="59400" idx="1"/>
            <a:endCxn id="59397" idx="0"/>
          </p:cNvCxnSpPr>
          <p:nvPr/>
        </p:nvCxnSpPr>
        <p:spPr bwMode="auto">
          <a:xfrm flipH="1" flipV="1">
            <a:off x="3975298" y="3429000"/>
            <a:ext cx="1089025" cy="98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2234AEA-32BC-4D2B-AB9C-85686C5FCA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60419" name="AutoShape 3">
            <a:extLst>
              <a:ext uri="{FF2B5EF4-FFF2-40B4-BE49-F238E27FC236}">
                <a16:creationId xmlns:a16="http://schemas.microsoft.com/office/drawing/2014/main" id="{E4DB7B39-BCB7-4ABB-914C-7D726427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0" name="AutoShape 4">
            <a:extLst>
              <a:ext uri="{FF2B5EF4-FFF2-40B4-BE49-F238E27FC236}">
                <a16:creationId xmlns:a16="http://schemas.microsoft.com/office/drawing/2014/main" id="{5282BD41-5333-4FB0-8B80-E11B2B2C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73AAD38E-1982-42E4-AB60-5D74A039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2" name="AutoShape 6">
            <a:extLst>
              <a:ext uri="{FF2B5EF4-FFF2-40B4-BE49-F238E27FC236}">
                <a16:creationId xmlns:a16="http://schemas.microsoft.com/office/drawing/2014/main" id="{67533E46-C1A9-48A1-A6A9-358E60F5D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3" name="AutoShape 7">
            <a:extLst>
              <a:ext uri="{FF2B5EF4-FFF2-40B4-BE49-F238E27FC236}">
                <a16:creationId xmlns:a16="http://schemas.microsoft.com/office/drawing/2014/main" id="{1AE13698-E0FD-4ABE-B72D-565FA9B3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4" name="AutoShape 8">
            <a:extLst>
              <a:ext uri="{FF2B5EF4-FFF2-40B4-BE49-F238E27FC236}">
                <a16:creationId xmlns:a16="http://schemas.microsoft.com/office/drawing/2014/main" id="{9446ACE5-7033-495C-A73C-2C6662187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5" name="AutoShape 9">
            <a:extLst>
              <a:ext uri="{FF2B5EF4-FFF2-40B4-BE49-F238E27FC236}">
                <a16:creationId xmlns:a16="http://schemas.microsoft.com/office/drawing/2014/main" id="{468F7856-3019-4FAA-B29B-B2A18872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6" name="AutoShape 10">
            <a:extLst>
              <a:ext uri="{FF2B5EF4-FFF2-40B4-BE49-F238E27FC236}">
                <a16:creationId xmlns:a16="http://schemas.microsoft.com/office/drawing/2014/main" id="{4139FD1D-508C-4FB7-AEC6-C806B2C3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7" name="AutoShape 11">
            <a:extLst>
              <a:ext uri="{FF2B5EF4-FFF2-40B4-BE49-F238E27FC236}">
                <a16:creationId xmlns:a16="http://schemas.microsoft.com/office/drawing/2014/main" id="{7B3D59CF-9FF3-4DA8-9A47-33D9B1D3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8" name="AutoShape 12">
            <a:extLst>
              <a:ext uri="{FF2B5EF4-FFF2-40B4-BE49-F238E27FC236}">
                <a16:creationId xmlns:a16="http://schemas.microsoft.com/office/drawing/2014/main" id="{C4E963BF-8B43-4FDD-AACC-F60D4880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29" name="AutoShape 13">
            <a:extLst>
              <a:ext uri="{FF2B5EF4-FFF2-40B4-BE49-F238E27FC236}">
                <a16:creationId xmlns:a16="http://schemas.microsoft.com/office/drawing/2014/main" id="{72DF3A7E-CFA3-4655-808B-24AA0E3C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0" name="AutoShape 14">
            <a:extLst>
              <a:ext uri="{FF2B5EF4-FFF2-40B4-BE49-F238E27FC236}">
                <a16:creationId xmlns:a16="http://schemas.microsoft.com/office/drawing/2014/main" id="{3EC1FD1D-D00B-4075-A125-9EFA8171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31" name="Text Box 15">
            <a:extLst>
              <a:ext uri="{FF2B5EF4-FFF2-40B4-BE49-F238E27FC236}">
                <a16:creationId xmlns:a16="http://schemas.microsoft.com/office/drawing/2014/main" id="{5EFBBC5A-F940-4CB3-91FB-4B1CE8BC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32" name="Text Box 16">
            <a:extLst>
              <a:ext uri="{FF2B5EF4-FFF2-40B4-BE49-F238E27FC236}">
                <a16:creationId xmlns:a16="http://schemas.microsoft.com/office/drawing/2014/main" id="{80F0B4C8-E53E-4866-A76A-9BB9C6106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33" name="Text Box 17">
            <a:extLst>
              <a:ext uri="{FF2B5EF4-FFF2-40B4-BE49-F238E27FC236}">
                <a16:creationId xmlns:a16="http://schemas.microsoft.com/office/drawing/2014/main" id="{3D900FAC-D31C-4975-9668-8E591C9C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34" name="Text Box 18">
            <a:extLst>
              <a:ext uri="{FF2B5EF4-FFF2-40B4-BE49-F238E27FC236}">
                <a16:creationId xmlns:a16="http://schemas.microsoft.com/office/drawing/2014/main" id="{B12FB8B8-44C6-473D-A8C5-0643750C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35" name="Text Box 19">
            <a:extLst>
              <a:ext uri="{FF2B5EF4-FFF2-40B4-BE49-F238E27FC236}">
                <a16:creationId xmlns:a16="http://schemas.microsoft.com/office/drawing/2014/main" id="{F0C907F2-FB45-450F-BC2A-6476CE2F8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36" name="Text Box 20">
            <a:extLst>
              <a:ext uri="{FF2B5EF4-FFF2-40B4-BE49-F238E27FC236}">
                <a16:creationId xmlns:a16="http://schemas.microsoft.com/office/drawing/2014/main" id="{9221F8B6-1E78-4CD8-8AB9-B819AD65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37" name="Text Box 21">
            <a:extLst>
              <a:ext uri="{FF2B5EF4-FFF2-40B4-BE49-F238E27FC236}">
                <a16:creationId xmlns:a16="http://schemas.microsoft.com/office/drawing/2014/main" id="{890538D4-5265-4F71-AA40-1D2A4075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38" name="Text Box 22">
            <a:extLst>
              <a:ext uri="{FF2B5EF4-FFF2-40B4-BE49-F238E27FC236}">
                <a16:creationId xmlns:a16="http://schemas.microsoft.com/office/drawing/2014/main" id="{1A3863D7-BEB3-4448-8FD8-356959F20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39" name="Text Box 23">
            <a:extLst>
              <a:ext uri="{FF2B5EF4-FFF2-40B4-BE49-F238E27FC236}">
                <a16:creationId xmlns:a16="http://schemas.microsoft.com/office/drawing/2014/main" id="{506DFA8F-5276-4940-AF96-42721C6E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40" name="Text Box 24">
            <a:extLst>
              <a:ext uri="{FF2B5EF4-FFF2-40B4-BE49-F238E27FC236}">
                <a16:creationId xmlns:a16="http://schemas.microsoft.com/office/drawing/2014/main" id="{AAB8E06E-985E-4C4B-94DE-E2D5FC5C9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45F1B731-7142-4E40-A2EA-C55FDE619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AE9BEB80-E104-4D85-9F50-EA81CBAE3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43" name="Text Box 27">
            <a:extLst>
              <a:ext uri="{FF2B5EF4-FFF2-40B4-BE49-F238E27FC236}">
                <a16:creationId xmlns:a16="http://schemas.microsoft.com/office/drawing/2014/main" id="{D4A732CE-E7BB-461D-957A-6B97F26F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44" name="AutoShape 28">
            <a:extLst>
              <a:ext uri="{FF2B5EF4-FFF2-40B4-BE49-F238E27FC236}">
                <a16:creationId xmlns:a16="http://schemas.microsoft.com/office/drawing/2014/main" id="{38FD6B66-5FAB-4143-B67B-C5E6231F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0445" name="AutoShape 29">
            <a:extLst>
              <a:ext uri="{FF2B5EF4-FFF2-40B4-BE49-F238E27FC236}">
                <a16:creationId xmlns:a16="http://schemas.microsoft.com/office/drawing/2014/main" id="{36FC48DA-8B40-4FFB-BC57-966A019E616A}"/>
              </a:ext>
            </a:extLst>
          </p:cNvPr>
          <p:cNvCxnSpPr>
            <a:cxnSpLocks noChangeShapeType="1"/>
            <a:stCxn id="60419" idx="1"/>
            <a:endCxn id="60428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6" name="AutoShape 30">
            <a:extLst>
              <a:ext uri="{FF2B5EF4-FFF2-40B4-BE49-F238E27FC236}">
                <a16:creationId xmlns:a16="http://schemas.microsoft.com/office/drawing/2014/main" id="{EF33108F-DB8C-419A-9B56-3BDF3310521C}"/>
              </a:ext>
            </a:extLst>
          </p:cNvPr>
          <p:cNvCxnSpPr>
            <a:cxnSpLocks noChangeShapeType="1"/>
            <a:stCxn id="60419" idx="0"/>
            <a:endCxn id="60420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7" name="AutoShape 31">
            <a:extLst>
              <a:ext uri="{FF2B5EF4-FFF2-40B4-BE49-F238E27FC236}">
                <a16:creationId xmlns:a16="http://schemas.microsoft.com/office/drawing/2014/main" id="{7CD40349-99BB-4609-B4AE-678DE1CD66FD}"/>
              </a:ext>
            </a:extLst>
          </p:cNvPr>
          <p:cNvCxnSpPr>
            <a:cxnSpLocks noChangeShapeType="1"/>
            <a:stCxn id="60419" idx="0"/>
            <a:endCxn id="60421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8" name="AutoShape 32">
            <a:extLst>
              <a:ext uri="{FF2B5EF4-FFF2-40B4-BE49-F238E27FC236}">
                <a16:creationId xmlns:a16="http://schemas.microsoft.com/office/drawing/2014/main" id="{21E3E319-E9C9-4C04-91BD-E61B57C69814}"/>
              </a:ext>
            </a:extLst>
          </p:cNvPr>
          <p:cNvCxnSpPr>
            <a:cxnSpLocks noChangeShapeType="1"/>
            <a:stCxn id="60419" idx="7"/>
            <a:endCxn id="60429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9" name="AutoShape 33">
            <a:extLst>
              <a:ext uri="{FF2B5EF4-FFF2-40B4-BE49-F238E27FC236}">
                <a16:creationId xmlns:a16="http://schemas.microsoft.com/office/drawing/2014/main" id="{D0B0C4C8-823E-401A-A0B1-3CCE16D3B7D5}"/>
              </a:ext>
            </a:extLst>
          </p:cNvPr>
          <p:cNvCxnSpPr>
            <a:cxnSpLocks noChangeShapeType="1"/>
            <a:stCxn id="60419" idx="7"/>
            <a:endCxn id="60423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0" name="AutoShape 34">
            <a:extLst>
              <a:ext uri="{FF2B5EF4-FFF2-40B4-BE49-F238E27FC236}">
                <a16:creationId xmlns:a16="http://schemas.microsoft.com/office/drawing/2014/main" id="{74724E73-49CB-430C-AD8C-3FA7C5814E7C}"/>
              </a:ext>
            </a:extLst>
          </p:cNvPr>
          <p:cNvCxnSpPr>
            <a:cxnSpLocks noChangeShapeType="1"/>
            <a:stCxn id="60419" idx="7"/>
            <a:endCxn id="60422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1" name="AutoShape 35">
            <a:extLst>
              <a:ext uri="{FF2B5EF4-FFF2-40B4-BE49-F238E27FC236}">
                <a16:creationId xmlns:a16="http://schemas.microsoft.com/office/drawing/2014/main" id="{FC1BF428-7581-4D54-BDF3-EA12A8C7B858}"/>
              </a:ext>
            </a:extLst>
          </p:cNvPr>
          <p:cNvCxnSpPr>
            <a:cxnSpLocks noChangeShapeType="1"/>
            <a:stCxn id="60419" idx="7"/>
            <a:endCxn id="60424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2" name="AutoShape 36">
            <a:extLst>
              <a:ext uri="{FF2B5EF4-FFF2-40B4-BE49-F238E27FC236}">
                <a16:creationId xmlns:a16="http://schemas.microsoft.com/office/drawing/2014/main" id="{5A5563F9-D1CA-463A-8B53-024BC3355471}"/>
              </a:ext>
            </a:extLst>
          </p:cNvPr>
          <p:cNvCxnSpPr>
            <a:cxnSpLocks noChangeShapeType="1"/>
            <a:stCxn id="60419" idx="7"/>
            <a:endCxn id="60425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3" name="AutoShape 37">
            <a:extLst>
              <a:ext uri="{FF2B5EF4-FFF2-40B4-BE49-F238E27FC236}">
                <a16:creationId xmlns:a16="http://schemas.microsoft.com/office/drawing/2014/main" id="{E2DF6B09-7656-4B43-A8C7-1153CC356088}"/>
              </a:ext>
            </a:extLst>
          </p:cNvPr>
          <p:cNvCxnSpPr>
            <a:cxnSpLocks noChangeShapeType="1"/>
            <a:stCxn id="60419" idx="7"/>
            <a:endCxn id="60426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4" name="AutoShape 38">
            <a:extLst>
              <a:ext uri="{FF2B5EF4-FFF2-40B4-BE49-F238E27FC236}">
                <a16:creationId xmlns:a16="http://schemas.microsoft.com/office/drawing/2014/main" id="{8E7D99FD-FAD1-4C28-A166-A6B55BBB67E5}"/>
              </a:ext>
            </a:extLst>
          </p:cNvPr>
          <p:cNvCxnSpPr>
            <a:cxnSpLocks noChangeShapeType="1"/>
            <a:stCxn id="60419" idx="7"/>
            <a:endCxn id="60430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5" name="AutoShape 39">
            <a:extLst>
              <a:ext uri="{FF2B5EF4-FFF2-40B4-BE49-F238E27FC236}">
                <a16:creationId xmlns:a16="http://schemas.microsoft.com/office/drawing/2014/main" id="{8655E9DC-91D0-44BB-A771-29B4D7C7CA59}"/>
              </a:ext>
            </a:extLst>
          </p:cNvPr>
          <p:cNvCxnSpPr>
            <a:cxnSpLocks noChangeShapeType="1"/>
            <a:stCxn id="60419" idx="7"/>
            <a:endCxn id="60444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6" name="AutoShape 40">
            <a:extLst>
              <a:ext uri="{FF2B5EF4-FFF2-40B4-BE49-F238E27FC236}">
                <a16:creationId xmlns:a16="http://schemas.microsoft.com/office/drawing/2014/main" id="{8F183329-5C42-4E23-A5B2-CD26A466232A}"/>
              </a:ext>
            </a:extLst>
          </p:cNvPr>
          <p:cNvCxnSpPr>
            <a:cxnSpLocks noChangeShapeType="1"/>
            <a:stCxn id="60419" idx="6"/>
            <a:endCxn id="60427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7" name="AutoShape 41">
            <a:extLst>
              <a:ext uri="{FF2B5EF4-FFF2-40B4-BE49-F238E27FC236}">
                <a16:creationId xmlns:a16="http://schemas.microsoft.com/office/drawing/2014/main" id="{8140BCC5-4918-4F48-800F-02D02229846A}"/>
              </a:ext>
            </a:extLst>
          </p:cNvPr>
          <p:cNvCxnSpPr>
            <a:cxnSpLocks noChangeShapeType="1"/>
            <a:stCxn id="60427" idx="6"/>
            <a:endCxn id="60430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8" name="AutoShape 42">
            <a:extLst>
              <a:ext uri="{FF2B5EF4-FFF2-40B4-BE49-F238E27FC236}">
                <a16:creationId xmlns:a16="http://schemas.microsoft.com/office/drawing/2014/main" id="{8FD2FF09-9E57-4A18-88BA-BC2516AC6C5D}"/>
              </a:ext>
            </a:extLst>
          </p:cNvPr>
          <p:cNvCxnSpPr>
            <a:cxnSpLocks noChangeShapeType="1"/>
            <a:stCxn id="60430" idx="1"/>
            <a:endCxn id="60424" idx="7"/>
          </p:cNvCxnSpPr>
          <p:nvPr/>
        </p:nvCxnSpPr>
        <p:spPr bwMode="auto">
          <a:xfrm flipH="1" flipV="1">
            <a:off x="5172273" y="3527425"/>
            <a:ext cx="278765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9" name="AutoShape 43">
            <a:extLst>
              <a:ext uri="{FF2B5EF4-FFF2-40B4-BE49-F238E27FC236}">
                <a16:creationId xmlns:a16="http://schemas.microsoft.com/office/drawing/2014/main" id="{C77832CB-064C-484E-B7EB-ADE2A66B625D}"/>
              </a:ext>
            </a:extLst>
          </p:cNvPr>
          <p:cNvCxnSpPr>
            <a:cxnSpLocks noChangeShapeType="1"/>
            <a:stCxn id="60424" idx="1"/>
            <a:endCxn id="60421" idx="0"/>
          </p:cNvCxnSpPr>
          <p:nvPr/>
        </p:nvCxnSpPr>
        <p:spPr bwMode="auto">
          <a:xfrm flipH="1" flipV="1">
            <a:off x="3975298" y="3429000"/>
            <a:ext cx="1089025" cy="984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60" name="AutoShape 44">
            <a:extLst>
              <a:ext uri="{FF2B5EF4-FFF2-40B4-BE49-F238E27FC236}">
                <a16:creationId xmlns:a16="http://schemas.microsoft.com/office/drawing/2014/main" id="{42C03D45-20E5-402F-8910-FB0E035D85F6}"/>
              </a:ext>
            </a:extLst>
          </p:cNvPr>
          <p:cNvCxnSpPr>
            <a:cxnSpLocks noChangeShapeType="1"/>
            <a:stCxn id="60421" idx="0"/>
            <a:endCxn id="60429" idx="6"/>
          </p:cNvCxnSpPr>
          <p:nvPr/>
        </p:nvCxnSpPr>
        <p:spPr bwMode="auto">
          <a:xfrm flipV="1">
            <a:off x="3975298" y="2438400"/>
            <a:ext cx="3048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61" name="AutoShape 45">
            <a:extLst>
              <a:ext uri="{FF2B5EF4-FFF2-40B4-BE49-F238E27FC236}">
                <a16:creationId xmlns:a16="http://schemas.microsoft.com/office/drawing/2014/main" id="{3DC2A416-5747-46B4-8046-5980781B219F}"/>
              </a:ext>
            </a:extLst>
          </p:cNvPr>
          <p:cNvCxnSpPr>
            <a:cxnSpLocks noChangeShapeType="1"/>
            <a:stCxn id="60429" idx="0"/>
            <a:endCxn id="60430" idx="0"/>
          </p:cNvCxnSpPr>
          <p:nvPr/>
        </p:nvCxnSpPr>
        <p:spPr bwMode="auto">
          <a:xfrm>
            <a:off x="4203898" y="2362200"/>
            <a:ext cx="38100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E7D757F-ECCA-44AA-AFE9-1CE7D51F29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61443" name="AutoShape 3">
            <a:extLst>
              <a:ext uri="{FF2B5EF4-FFF2-40B4-BE49-F238E27FC236}">
                <a16:creationId xmlns:a16="http://schemas.microsoft.com/office/drawing/2014/main" id="{9D020A8A-140E-497E-A3CE-6D655999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4" name="AutoShape 4">
            <a:extLst>
              <a:ext uri="{FF2B5EF4-FFF2-40B4-BE49-F238E27FC236}">
                <a16:creationId xmlns:a16="http://schemas.microsoft.com/office/drawing/2014/main" id="{2830F919-0D38-4610-915B-592C4B02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5" name="AutoShape 5">
            <a:extLst>
              <a:ext uri="{FF2B5EF4-FFF2-40B4-BE49-F238E27FC236}">
                <a16:creationId xmlns:a16="http://schemas.microsoft.com/office/drawing/2014/main" id="{270F653D-8741-44A7-9084-EB23DA73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AutoShape 6">
            <a:extLst>
              <a:ext uri="{FF2B5EF4-FFF2-40B4-BE49-F238E27FC236}">
                <a16:creationId xmlns:a16="http://schemas.microsoft.com/office/drawing/2014/main" id="{1FA4C4B0-9F1D-49E4-8D8F-858A6DF85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7" name="AutoShape 7">
            <a:extLst>
              <a:ext uri="{FF2B5EF4-FFF2-40B4-BE49-F238E27FC236}">
                <a16:creationId xmlns:a16="http://schemas.microsoft.com/office/drawing/2014/main" id="{BC939CA2-DB0E-4660-9C57-424EACA3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8" name="AutoShape 8">
            <a:extLst>
              <a:ext uri="{FF2B5EF4-FFF2-40B4-BE49-F238E27FC236}">
                <a16:creationId xmlns:a16="http://schemas.microsoft.com/office/drawing/2014/main" id="{021B7F62-3FFC-41DF-B466-A590E1D4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9" name="AutoShape 9">
            <a:extLst>
              <a:ext uri="{FF2B5EF4-FFF2-40B4-BE49-F238E27FC236}">
                <a16:creationId xmlns:a16="http://schemas.microsoft.com/office/drawing/2014/main" id="{8CDA4540-B9B3-47A2-8D16-BC0B75AF8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0" name="AutoShape 10">
            <a:extLst>
              <a:ext uri="{FF2B5EF4-FFF2-40B4-BE49-F238E27FC236}">
                <a16:creationId xmlns:a16="http://schemas.microsoft.com/office/drawing/2014/main" id="{F6BCE796-93A3-4AEA-A7F3-CC434C00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1" name="AutoShape 11">
            <a:extLst>
              <a:ext uri="{FF2B5EF4-FFF2-40B4-BE49-F238E27FC236}">
                <a16:creationId xmlns:a16="http://schemas.microsoft.com/office/drawing/2014/main" id="{B9D005F0-7DA4-4910-A597-5DB43DE3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2" name="AutoShape 12">
            <a:extLst>
              <a:ext uri="{FF2B5EF4-FFF2-40B4-BE49-F238E27FC236}">
                <a16:creationId xmlns:a16="http://schemas.microsoft.com/office/drawing/2014/main" id="{D679E464-F5CD-45DA-A626-0ADB674D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3" name="AutoShape 13">
            <a:extLst>
              <a:ext uri="{FF2B5EF4-FFF2-40B4-BE49-F238E27FC236}">
                <a16:creationId xmlns:a16="http://schemas.microsoft.com/office/drawing/2014/main" id="{A9F71ECF-F90F-4FEE-8CB6-54DF5EB5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4" name="AutoShape 14">
            <a:extLst>
              <a:ext uri="{FF2B5EF4-FFF2-40B4-BE49-F238E27FC236}">
                <a16:creationId xmlns:a16="http://schemas.microsoft.com/office/drawing/2014/main" id="{71B909D6-0D91-4C4A-95BC-96674BAD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4630AA74-926E-44F4-8F2B-4C1D4C77F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3BD22765-2FB0-4035-B0AA-04CB26407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57" name="Text Box 17">
            <a:extLst>
              <a:ext uri="{FF2B5EF4-FFF2-40B4-BE49-F238E27FC236}">
                <a16:creationId xmlns:a16="http://schemas.microsoft.com/office/drawing/2014/main" id="{3855D5B3-4323-4999-BBA5-6FE40418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58" name="Text Box 18">
            <a:extLst>
              <a:ext uri="{FF2B5EF4-FFF2-40B4-BE49-F238E27FC236}">
                <a16:creationId xmlns:a16="http://schemas.microsoft.com/office/drawing/2014/main" id="{303A0754-4933-4615-876E-CCE23714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59" name="Text Box 19">
            <a:extLst>
              <a:ext uri="{FF2B5EF4-FFF2-40B4-BE49-F238E27FC236}">
                <a16:creationId xmlns:a16="http://schemas.microsoft.com/office/drawing/2014/main" id="{A0A1A17E-990E-4BB0-8605-BE6309FC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0" name="Text Box 20">
            <a:extLst>
              <a:ext uri="{FF2B5EF4-FFF2-40B4-BE49-F238E27FC236}">
                <a16:creationId xmlns:a16="http://schemas.microsoft.com/office/drawing/2014/main" id="{621F6592-55D0-4D6F-87D9-D97F6CD7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1" name="Text Box 21">
            <a:extLst>
              <a:ext uri="{FF2B5EF4-FFF2-40B4-BE49-F238E27FC236}">
                <a16:creationId xmlns:a16="http://schemas.microsoft.com/office/drawing/2014/main" id="{F637DC5C-FBF7-431E-916A-ED52FC4FC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2" name="Text Box 22">
            <a:extLst>
              <a:ext uri="{FF2B5EF4-FFF2-40B4-BE49-F238E27FC236}">
                <a16:creationId xmlns:a16="http://schemas.microsoft.com/office/drawing/2014/main" id="{95B9333C-757C-4C6D-8561-F1D485488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3" name="Text Box 23">
            <a:extLst>
              <a:ext uri="{FF2B5EF4-FFF2-40B4-BE49-F238E27FC236}">
                <a16:creationId xmlns:a16="http://schemas.microsoft.com/office/drawing/2014/main" id="{F8CF1547-F98C-4220-BD14-CB55481FA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4" name="Text Box 24">
            <a:extLst>
              <a:ext uri="{FF2B5EF4-FFF2-40B4-BE49-F238E27FC236}">
                <a16:creationId xmlns:a16="http://schemas.microsoft.com/office/drawing/2014/main" id="{0F8835A3-8502-4E61-9017-6900DE1D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1ECAA0C0-72A0-4FFC-8299-FD042FF0A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9DD59D3B-15FA-489B-8E4E-AC8A5F5D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DB690993-2E8C-4EEE-855C-E4FB2175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8" name="AutoShape 28">
            <a:extLst>
              <a:ext uri="{FF2B5EF4-FFF2-40B4-BE49-F238E27FC236}">
                <a16:creationId xmlns:a16="http://schemas.microsoft.com/office/drawing/2014/main" id="{C0C536C9-DEED-4A5B-9D7C-D57807FDD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1469" name="AutoShape 29">
            <a:extLst>
              <a:ext uri="{FF2B5EF4-FFF2-40B4-BE49-F238E27FC236}">
                <a16:creationId xmlns:a16="http://schemas.microsoft.com/office/drawing/2014/main" id="{350496C5-52A3-4D0B-A443-85C03E36468A}"/>
              </a:ext>
            </a:extLst>
          </p:cNvPr>
          <p:cNvCxnSpPr>
            <a:cxnSpLocks noChangeShapeType="1"/>
            <a:stCxn id="61443" idx="1"/>
            <a:endCxn id="61452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0" name="AutoShape 30">
            <a:extLst>
              <a:ext uri="{FF2B5EF4-FFF2-40B4-BE49-F238E27FC236}">
                <a16:creationId xmlns:a16="http://schemas.microsoft.com/office/drawing/2014/main" id="{1CB39B8C-E827-41F4-BD91-3221F713150C}"/>
              </a:ext>
            </a:extLst>
          </p:cNvPr>
          <p:cNvCxnSpPr>
            <a:cxnSpLocks noChangeShapeType="1"/>
            <a:stCxn id="61443" idx="0"/>
            <a:endCxn id="61444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1" name="AutoShape 31">
            <a:extLst>
              <a:ext uri="{FF2B5EF4-FFF2-40B4-BE49-F238E27FC236}">
                <a16:creationId xmlns:a16="http://schemas.microsoft.com/office/drawing/2014/main" id="{A0C855D5-222D-4D2E-8366-071DD09A7D41}"/>
              </a:ext>
            </a:extLst>
          </p:cNvPr>
          <p:cNvCxnSpPr>
            <a:cxnSpLocks noChangeShapeType="1"/>
            <a:stCxn id="61443" idx="0"/>
            <a:endCxn id="61445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2" name="AutoShape 32">
            <a:extLst>
              <a:ext uri="{FF2B5EF4-FFF2-40B4-BE49-F238E27FC236}">
                <a16:creationId xmlns:a16="http://schemas.microsoft.com/office/drawing/2014/main" id="{1611B53B-7D48-4D44-AE82-8018B9DC3B0F}"/>
              </a:ext>
            </a:extLst>
          </p:cNvPr>
          <p:cNvCxnSpPr>
            <a:cxnSpLocks noChangeShapeType="1"/>
            <a:stCxn id="61443" idx="7"/>
            <a:endCxn id="61453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3" name="AutoShape 33">
            <a:extLst>
              <a:ext uri="{FF2B5EF4-FFF2-40B4-BE49-F238E27FC236}">
                <a16:creationId xmlns:a16="http://schemas.microsoft.com/office/drawing/2014/main" id="{8E22EE34-9704-4577-BA6F-A4A3C83417DF}"/>
              </a:ext>
            </a:extLst>
          </p:cNvPr>
          <p:cNvCxnSpPr>
            <a:cxnSpLocks noChangeShapeType="1"/>
            <a:stCxn id="61443" idx="7"/>
            <a:endCxn id="61447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4" name="AutoShape 34">
            <a:extLst>
              <a:ext uri="{FF2B5EF4-FFF2-40B4-BE49-F238E27FC236}">
                <a16:creationId xmlns:a16="http://schemas.microsoft.com/office/drawing/2014/main" id="{E9D2EDFC-F851-4548-81E8-85BF471CA130}"/>
              </a:ext>
            </a:extLst>
          </p:cNvPr>
          <p:cNvCxnSpPr>
            <a:cxnSpLocks noChangeShapeType="1"/>
            <a:stCxn id="61443" idx="7"/>
            <a:endCxn id="61446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5" name="AutoShape 35">
            <a:extLst>
              <a:ext uri="{FF2B5EF4-FFF2-40B4-BE49-F238E27FC236}">
                <a16:creationId xmlns:a16="http://schemas.microsoft.com/office/drawing/2014/main" id="{68156360-AC01-4412-B964-39B00DE1F653}"/>
              </a:ext>
            </a:extLst>
          </p:cNvPr>
          <p:cNvCxnSpPr>
            <a:cxnSpLocks noChangeShapeType="1"/>
            <a:stCxn id="61443" idx="7"/>
            <a:endCxn id="61448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6" name="AutoShape 36">
            <a:extLst>
              <a:ext uri="{FF2B5EF4-FFF2-40B4-BE49-F238E27FC236}">
                <a16:creationId xmlns:a16="http://schemas.microsoft.com/office/drawing/2014/main" id="{7A0FEFF3-AA38-43AA-A847-B542E2981FE5}"/>
              </a:ext>
            </a:extLst>
          </p:cNvPr>
          <p:cNvCxnSpPr>
            <a:cxnSpLocks noChangeShapeType="1"/>
            <a:stCxn id="61443" idx="7"/>
            <a:endCxn id="61449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7" name="AutoShape 37">
            <a:extLst>
              <a:ext uri="{FF2B5EF4-FFF2-40B4-BE49-F238E27FC236}">
                <a16:creationId xmlns:a16="http://schemas.microsoft.com/office/drawing/2014/main" id="{BAAD1F89-EC5D-4A91-8DF2-21214A3466F3}"/>
              </a:ext>
            </a:extLst>
          </p:cNvPr>
          <p:cNvCxnSpPr>
            <a:cxnSpLocks noChangeShapeType="1"/>
            <a:stCxn id="61443" idx="7"/>
            <a:endCxn id="61450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8" name="AutoShape 38">
            <a:extLst>
              <a:ext uri="{FF2B5EF4-FFF2-40B4-BE49-F238E27FC236}">
                <a16:creationId xmlns:a16="http://schemas.microsoft.com/office/drawing/2014/main" id="{8F4C0C38-C405-4CF8-A92D-2311D00081E4}"/>
              </a:ext>
            </a:extLst>
          </p:cNvPr>
          <p:cNvCxnSpPr>
            <a:cxnSpLocks noChangeShapeType="1"/>
            <a:stCxn id="61443" idx="7"/>
            <a:endCxn id="61454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9" name="AutoShape 39">
            <a:extLst>
              <a:ext uri="{FF2B5EF4-FFF2-40B4-BE49-F238E27FC236}">
                <a16:creationId xmlns:a16="http://schemas.microsoft.com/office/drawing/2014/main" id="{E74EFB81-5482-4CD2-B879-E2C23B72CAC9}"/>
              </a:ext>
            </a:extLst>
          </p:cNvPr>
          <p:cNvCxnSpPr>
            <a:cxnSpLocks noChangeShapeType="1"/>
            <a:stCxn id="61443" idx="7"/>
            <a:endCxn id="61468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0" name="AutoShape 40">
            <a:extLst>
              <a:ext uri="{FF2B5EF4-FFF2-40B4-BE49-F238E27FC236}">
                <a16:creationId xmlns:a16="http://schemas.microsoft.com/office/drawing/2014/main" id="{DE0F9985-C73D-48CE-8139-9282D15A85B4}"/>
              </a:ext>
            </a:extLst>
          </p:cNvPr>
          <p:cNvCxnSpPr>
            <a:cxnSpLocks noChangeShapeType="1"/>
            <a:stCxn id="61443" idx="6"/>
            <a:endCxn id="61451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1" name="AutoShape 41">
            <a:extLst>
              <a:ext uri="{FF2B5EF4-FFF2-40B4-BE49-F238E27FC236}">
                <a16:creationId xmlns:a16="http://schemas.microsoft.com/office/drawing/2014/main" id="{B76126DD-5553-41E6-AAB8-4765F4DBE131}"/>
              </a:ext>
            </a:extLst>
          </p:cNvPr>
          <p:cNvCxnSpPr>
            <a:cxnSpLocks noChangeShapeType="1"/>
            <a:stCxn id="61451" idx="6"/>
            <a:endCxn id="61454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2" name="AutoShape 42">
            <a:extLst>
              <a:ext uri="{FF2B5EF4-FFF2-40B4-BE49-F238E27FC236}">
                <a16:creationId xmlns:a16="http://schemas.microsoft.com/office/drawing/2014/main" id="{1A79DA81-0462-42D5-899B-7396F8980F54}"/>
              </a:ext>
            </a:extLst>
          </p:cNvPr>
          <p:cNvCxnSpPr>
            <a:cxnSpLocks noChangeShapeType="1"/>
            <a:stCxn id="61453" idx="0"/>
            <a:endCxn id="61454" idx="0"/>
          </p:cNvCxnSpPr>
          <p:nvPr/>
        </p:nvCxnSpPr>
        <p:spPr bwMode="auto">
          <a:xfrm>
            <a:off x="4203898" y="2362200"/>
            <a:ext cx="38100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3" name="AutoShape 43">
            <a:extLst>
              <a:ext uri="{FF2B5EF4-FFF2-40B4-BE49-F238E27FC236}">
                <a16:creationId xmlns:a16="http://schemas.microsoft.com/office/drawing/2014/main" id="{0FBD6C6D-C611-4C26-B13B-0A2E2F2260FC}"/>
              </a:ext>
            </a:extLst>
          </p:cNvPr>
          <p:cNvCxnSpPr>
            <a:cxnSpLocks noChangeShapeType="1"/>
            <a:stCxn id="61453" idx="0"/>
            <a:endCxn id="61444" idx="0"/>
          </p:cNvCxnSpPr>
          <p:nvPr/>
        </p:nvCxnSpPr>
        <p:spPr bwMode="auto">
          <a:xfrm flipH="1">
            <a:off x="2527498" y="2362200"/>
            <a:ext cx="16764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A5C8695-20A3-482F-8316-A9FD993EA0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62467" name="AutoShape 3">
            <a:extLst>
              <a:ext uri="{FF2B5EF4-FFF2-40B4-BE49-F238E27FC236}">
                <a16:creationId xmlns:a16="http://schemas.microsoft.com/office/drawing/2014/main" id="{700505FD-24B3-4684-9517-55B3FAE3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8" name="AutoShape 4">
            <a:extLst>
              <a:ext uri="{FF2B5EF4-FFF2-40B4-BE49-F238E27FC236}">
                <a16:creationId xmlns:a16="http://schemas.microsoft.com/office/drawing/2014/main" id="{33A90ACD-3930-4E76-B553-104CDFC5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69" name="AutoShape 5">
            <a:extLst>
              <a:ext uri="{FF2B5EF4-FFF2-40B4-BE49-F238E27FC236}">
                <a16:creationId xmlns:a16="http://schemas.microsoft.com/office/drawing/2014/main" id="{B4727C48-242F-466A-BD8D-3313F7374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0" name="AutoShape 6">
            <a:extLst>
              <a:ext uri="{FF2B5EF4-FFF2-40B4-BE49-F238E27FC236}">
                <a16:creationId xmlns:a16="http://schemas.microsoft.com/office/drawing/2014/main" id="{AC771327-6107-4369-A52C-DCFFF3BF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1" name="AutoShape 7">
            <a:extLst>
              <a:ext uri="{FF2B5EF4-FFF2-40B4-BE49-F238E27FC236}">
                <a16:creationId xmlns:a16="http://schemas.microsoft.com/office/drawing/2014/main" id="{E3007246-8E3D-4214-AEC8-7CB5EDA93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2" name="AutoShape 8">
            <a:extLst>
              <a:ext uri="{FF2B5EF4-FFF2-40B4-BE49-F238E27FC236}">
                <a16:creationId xmlns:a16="http://schemas.microsoft.com/office/drawing/2014/main" id="{204D13CD-2BF3-49A8-9F70-FCA19F24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3" name="AutoShape 9">
            <a:extLst>
              <a:ext uri="{FF2B5EF4-FFF2-40B4-BE49-F238E27FC236}">
                <a16:creationId xmlns:a16="http://schemas.microsoft.com/office/drawing/2014/main" id="{98A93A31-B7DA-49F6-A074-6CA98670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4" name="AutoShape 10">
            <a:extLst>
              <a:ext uri="{FF2B5EF4-FFF2-40B4-BE49-F238E27FC236}">
                <a16:creationId xmlns:a16="http://schemas.microsoft.com/office/drawing/2014/main" id="{08248F91-C376-475D-962B-F200397DA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5" name="AutoShape 11">
            <a:extLst>
              <a:ext uri="{FF2B5EF4-FFF2-40B4-BE49-F238E27FC236}">
                <a16:creationId xmlns:a16="http://schemas.microsoft.com/office/drawing/2014/main" id="{8CB497AD-19E4-4991-8445-4205E30AC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6" name="AutoShape 12">
            <a:extLst>
              <a:ext uri="{FF2B5EF4-FFF2-40B4-BE49-F238E27FC236}">
                <a16:creationId xmlns:a16="http://schemas.microsoft.com/office/drawing/2014/main" id="{1771BB0D-5B0D-4AE5-B64B-602E2CED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7" name="AutoShape 13">
            <a:extLst>
              <a:ext uri="{FF2B5EF4-FFF2-40B4-BE49-F238E27FC236}">
                <a16:creationId xmlns:a16="http://schemas.microsoft.com/office/drawing/2014/main" id="{20FD3242-BDCE-4B68-8C37-D0D79B0A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8" name="AutoShape 14">
            <a:extLst>
              <a:ext uri="{FF2B5EF4-FFF2-40B4-BE49-F238E27FC236}">
                <a16:creationId xmlns:a16="http://schemas.microsoft.com/office/drawing/2014/main" id="{43E0425F-15B2-4DD7-B3EC-26B59D17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479" name="Text Box 15">
            <a:extLst>
              <a:ext uri="{FF2B5EF4-FFF2-40B4-BE49-F238E27FC236}">
                <a16:creationId xmlns:a16="http://schemas.microsoft.com/office/drawing/2014/main" id="{C3BC58EC-79A3-4F1B-A679-6AA21CF1C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6E235329-8150-4351-AA39-9DFD29723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190CB9FD-93B9-41C3-B5CA-753D664E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93CD3D91-C2F9-4D2A-AC84-EA295228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6C8F0D82-F981-423E-A833-3C5CEFC49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2E095703-62A8-4623-A2BD-4C43C0B2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8C27E520-A263-403F-9F8E-79356622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56B09972-DAA3-4C25-9512-DDC9BE50E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C2291D83-5318-44C5-AC7F-DE12BD84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1AD70A94-66C9-42C1-B105-E96C847DD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C1417142-A89F-4150-AC85-A2F4205DE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4AA60D46-129C-4C5E-918C-CDEA571C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59052954-44DF-4F50-B80D-5A682B2DF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92" name="AutoShape 28">
            <a:extLst>
              <a:ext uri="{FF2B5EF4-FFF2-40B4-BE49-F238E27FC236}">
                <a16:creationId xmlns:a16="http://schemas.microsoft.com/office/drawing/2014/main" id="{E19A8D31-2797-4204-B95F-65E814C5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2493" name="AutoShape 29">
            <a:extLst>
              <a:ext uri="{FF2B5EF4-FFF2-40B4-BE49-F238E27FC236}">
                <a16:creationId xmlns:a16="http://schemas.microsoft.com/office/drawing/2014/main" id="{A978A1FD-56B4-4B45-B0E0-EBE67750F24D}"/>
              </a:ext>
            </a:extLst>
          </p:cNvPr>
          <p:cNvCxnSpPr>
            <a:cxnSpLocks noChangeShapeType="1"/>
            <a:stCxn id="62467" idx="1"/>
            <a:endCxn id="62476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4" name="AutoShape 30">
            <a:extLst>
              <a:ext uri="{FF2B5EF4-FFF2-40B4-BE49-F238E27FC236}">
                <a16:creationId xmlns:a16="http://schemas.microsoft.com/office/drawing/2014/main" id="{FB8A70D1-807A-4FBD-8AE9-CC41FE606C1E}"/>
              </a:ext>
            </a:extLst>
          </p:cNvPr>
          <p:cNvCxnSpPr>
            <a:cxnSpLocks noChangeShapeType="1"/>
            <a:stCxn id="62467" idx="0"/>
            <a:endCxn id="62468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5" name="AutoShape 31">
            <a:extLst>
              <a:ext uri="{FF2B5EF4-FFF2-40B4-BE49-F238E27FC236}">
                <a16:creationId xmlns:a16="http://schemas.microsoft.com/office/drawing/2014/main" id="{46107F88-0AAE-4500-BAA1-1C172CC174A3}"/>
              </a:ext>
            </a:extLst>
          </p:cNvPr>
          <p:cNvCxnSpPr>
            <a:cxnSpLocks noChangeShapeType="1"/>
            <a:stCxn id="62467" idx="0"/>
            <a:endCxn id="62469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6" name="AutoShape 32">
            <a:extLst>
              <a:ext uri="{FF2B5EF4-FFF2-40B4-BE49-F238E27FC236}">
                <a16:creationId xmlns:a16="http://schemas.microsoft.com/office/drawing/2014/main" id="{F4C6E897-4273-42BE-83F5-F314C6CF43DB}"/>
              </a:ext>
            </a:extLst>
          </p:cNvPr>
          <p:cNvCxnSpPr>
            <a:cxnSpLocks noChangeShapeType="1"/>
            <a:stCxn id="62467" idx="7"/>
            <a:endCxn id="62477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7" name="AutoShape 33">
            <a:extLst>
              <a:ext uri="{FF2B5EF4-FFF2-40B4-BE49-F238E27FC236}">
                <a16:creationId xmlns:a16="http://schemas.microsoft.com/office/drawing/2014/main" id="{6B43E966-5322-415B-8144-B3BC82D2B630}"/>
              </a:ext>
            </a:extLst>
          </p:cNvPr>
          <p:cNvCxnSpPr>
            <a:cxnSpLocks noChangeShapeType="1"/>
            <a:stCxn id="62467" idx="7"/>
            <a:endCxn id="62471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8" name="AutoShape 34">
            <a:extLst>
              <a:ext uri="{FF2B5EF4-FFF2-40B4-BE49-F238E27FC236}">
                <a16:creationId xmlns:a16="http://schemas.microsoft.com/office/drawing/2014/main" id="{D2C2A4FD-CDCF-41C9-9B43-AF37E04073B5}"/>
              </a:ext>
            </a:extLst>
          </p:cNvPr>
          <p:cNvCxnSpPr>
            <a:cxnSpLocks noChangeShapeType="1"/>
            <a:stCxn id="62467" idx="7"/>
            <a:endCxn id="62470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9" name="AutoShape 35">
            <a:extLst>
              <a:ext uri="{FF2B5EF4-FFF2-40B4-BE49-F238E27FC236}">
                <a16:creationId xmlns:a16="http://schemas.microsoft.com/office/drawing/2014/main" id="{EF7E4599-3415-48CB-8C21-A077B643CEC5}"/>
              </a:ext>
            </a:extLst>
          </p:cNvPr>
          <p:cNvCxnSpPr>
            <a:cxnSpLocks noChangeShapeType="1"/>
            <a:stCxn id="62467" idx="7"/>
            <a:endCxn id="62472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0" name="AutoShape 36">
            <a:extLst>
              <a:ext uri="{FF2B5EF4-FFF2-40B4-BE49-F238E27FC236}">
                <a16:creationId xmlns:a16="http://schemas.microsoft.com/office/drawing/2014/main" id="{FFC09FC4-22B1-45F9-A3D7-FD188C8CF086}"/>
              </a:ext>
            </a:extLst>
          </p:cNvPr>
          <p:cNvCxnSpPr>
            <a:cxnSpLocks noChangeShapeType="1"/>
            <a:stCxn id="62467" idx="7"/>
            <a:endCxn id="62473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1" name="AutoShape 37">
            <a:extLst>
              <a:ext uri="{FF2B5EF4-FFF2-40B4-BE49-F238E27FC236}">
                <a16:creationId xmlns:a16="http://schemas.microsoft.com/office/drawing/2014/main" id="{D952C6DB-B950-499D-9ACE-FE2DC6307029}"/>
              </a:ext>
            </a:extLst>
          </p:cNvPr>
          <p:cNvCxnSpPr>
            <a:cxnSpLocks noChangeShapeType="1"/>
            <a:stCxn id="62467" idx="7"/>
            <a:endCxn id="62474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2" name="AutoShape 38">
            <a:extLst>
              <a:ext uri="{FF2B5EF4-FFF2-40B4-BE49-F238E27FC236}">
                <a16:creationId xmlns:a16="http://schemas.microsoft.com/office/drawing/2014/main" id="{6C681136-93FB-4F9D-AE9F-2CCCA268BBDC}"/>
              </a:ext>
            </a:extLst>
          </p:cNvPr>
          <p:cNvCxnSpPr>
            <a:cxnSpLocks noChangeShapeType="1"/>
            <a:stCxn id="62467" idx="7"/>
            <a:endCxn id="62478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3" name="AutoShape 39">
            <a:extLst>
              <a:ext uri="{FF2B5EF4-FFF2-40B4-BE49-F238E27FC236}">
                <a16:creationId xmlns:a16="http://schemas.microsoft.com/office/drawing/2014/main" id="{2B3B3205-9BB7-43A9-9C61-6DFBBC87BA58}"/>
              </a:ext>
            </a:extLst>
          </p:cNvPr>
          <p:cNvCxnSpPr>
            <a:cxnSpLocks noChangeShapeType="1"/>
            <a:stCxn id="62467" idx="7"/>
            <a:endCxn id="62492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4" name="AutoShape 40">
            <a:extLst>
              <a:ext uri="{FF2B5EF4-FFF2-40B4-BE49-F238E27FC236}">
                <a16:creationId xmlns:a16="http://schemas.microsoft.com/office/drawing/2014/main" id="{D6591A42-3A3A-4A60-8D70-F72DBA20819F}"/>
              </a:ext>
            </a:extLst>
          </p:cNvPr>
          <p:cNvCxnSpPr>
            <a:cxnSpLocks noChangeShapeType="1"/>
            <a:stCxn id="62467" idx="6"/>
            <a:endCxn id="62475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5" name="AutoShape 41">
            <a:extLst>
              <a:ext uri="{FF2B5EF4-FFF2-40B4-BE49-F238E27FC236}">
                <a16:creationId xmlns:a16="http://schemas.microsoft.com/office/drawing/2014/main" id="{925FFF7E-9025-4A20-B583-6FBBECE9CA27}"/>
              </a:ext>
            </a:extLst>
          </p:cNvPr>
          <p:cNvCxnSpPr>
            <a:cxnSpLocks noChangeShapeType="1"/>
            <a:stCxn id="62475" idx="6"/>
            <a:endCxn id="62478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6" name="AutoShape 42">
            <a:extLst>
              <a:ext uri="{FF2B5EF4-FFF2-40B4-BE49-F238E27FC236}">
                <a16:creationId xmlns:a16="http://schemas.microsoft.com/office/drawing/2014/main" id="{D8A510B4-9385-4854-81C2-0B49536A52EB}"/>
              </a:ext>
            </a:extLst>
          </p:cNvPr>
          <p:cNvCxnSpPr>
            <a:cxnSpLocks noChangeShapeType="1"/>
            <a:stCxn id="62477" idx="0"/>
            <a:endCxn id="62478" idx="0"/>
          </p:cNvCxnSpPr>
          <p:nvPr/>
        </p:nvCxnSpPr>
        <p:spPr bwMode="auto">
          <a:xfrm>
            <a:off x="4203898" y="2362200"/>
            <a:ext cx="38100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7" name="AutoShape 43">
            <a:extLst>
              <a:ext uri="{FF2B5EF4-FFF2-40B4-BE49-F238E27FC236}">
                <a16:creationId xmlns:a16="http://schemas.microsoft.com/office/drawing/2014/main" id="{5FCAC010-C725-4639-835C-3C12491824F8}"/>
              </a:ext>
            </a:extLst>
          </p:cNvPr>
          <p:cNvCxnSpPr>
            <a:cxnSpLocks noChangeShapeType="1"/>
            <a:stCxn id="62477" idx="0"/>
            <a:endCxn id="62468" idx="0"/>
          </p:cNvCxnSpPr>
          <p:nvPr/>
        </p:nvCxnSpPr>
        <p:spPr bwMode="auto">
          <a:xfrm flipH="1">
            <a:off x="2527498" y="2362200"/>
            <a:ext cx="16764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8" name="AutoShape 44">
            <a:extLst>
              <a:ext uri="{FF2B5EF4-FFF2-40B4-BE49-F238E27FC236}">
                <a16:creationId xmlns:a16="http://schemas.microsoft.com/office/drawing/2014/main" id="{EA24A362-AE13-4052-8206-5513EACA7D17}"/>
              </a:ext>
            </a:extLst>
          </p:cNvPr>
          <p:cNvCxnSpPr>
            <a:cxnSpLocks noChangeShapeType="1"/>
            <a:stCxn id="62468" idx="7"/>
            <a:endCxn id="62476" idx="1"/>
          </p:cNvCxnSpPr>
          <p:nvPr/>
        </p:nvCxnSpPr>
        <p:spPr bwMode="auto">
          <a:xfrm flipH="1">
            <a:off x="1254323" y="4137025"/>
            <a:ext cx="132715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09" name="AutoShape 45">
            <a:extLst>
              <a:ext uri="{FF2B5EF4-FFF2-40B4-BE49-F238E27FC236}">
                <a16:creationId xmlns:a16="http://schemas.microsoft.com/office/drawing/2014/main" id="{6F0225A5-744E-4266-8F66-4E8E1698878A}"/>
              </a:ext>
            </a:extLst>
          </p:cNvPr>
          <p:cNvCxnSpPr>
            <a:cxnSpLocks noChangeShapeType="1"/>
            <a:stCxn id="62476" idx="1"/>
            <a:endCxn id="62477" idx="7"/>
          </p:cNvCxnSpPr>
          <p:nvPr/>
        </p:nvCxnSpPr>
        <p:spPr bwMode="auto">
          <a:xfrm flipV="1">
            <a:off x="1254323" y="2384425"/>
            <a:ext cx="3003550" cy="2057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5E334D6-4EBE-451C-9CC8-C3AA4B2BB7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63491" name="AutoShape 3">
            <a:extLst>
              <a:ext uri="{FF2B5EF4-FFF2-40B4-BE49-F238E27FC236}">
                <a16:creationId xmlns:a16="http://schemas.microsoft.com/office/drawing/2014/main" id="{4BBECE60-D7D0-4387-AABC-C8A0B49E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2" name="AutoShape 4">
            <a:extLst>
              <a:ext uri="{FF2B5EF4-FFF2-40B4-BE49-F238E27FC236}">
                <a16:creationId xmlns:a16="http://schemas.microsoft.com/office/drawing/2014/main" id="{BE6BFBB5-1B0A-424F-810F-993F317F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3" name="AutoShape 5">
            <a:extLst>
              <a:ext uri="{FF2B5EF4-FFF2-40B4-BE49-F238E27FC236}">
                <a16:creationId xmlns:a16="http://schemas.microsoft.com/office/drawing/2014/main" id="{CDC65B65-394E-460D-9252-199A1E3E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4" name="AutoShape 6">
            <a:extLst>
              <a:ext uri="{FF2B5EF4-FFF2-40B4-BE49-F238E27FC236}">
                <a16:creationId xmlns:a16="http://schemas.microsoft.com/office/drawing/2014/main" id="{2AC7AF1C-81D7-4B83-98A0-093C3F57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5" name="AutoShape 7">
            <a:extLst>
              <a:ext uri="{FF2B5EF4-FFF2-40B4-BE49-F238E27FC236}">
                <a16:creationId xmlns:a16="http://schemas.microsoft.com/office/drawing/2014/main" id="{A8E64186-9AF2-4893-954E-95C2F946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6" name="AutoShape 8">
            <a:extLst>
              <a:ext uri="{FF2B5EF4-FFF2-40B4-BE49-F238E27FC236}">
                <a16:creationId xmlns:a16="http://schemas.microsoft.com/office/drawing/2014/main" id="{578511B0-857F-4E0F-9E95-022835253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7" name="AutoShape 9">
            <a:extLst>
              <a:ext uri="{FF2B5EF4-FFF2-40B4-BE49-F238E27FC236}">
                <a16:creationId xmlns:a16="http://schemas.microsoft.com/office/drawing/2014/main" id="{4AB2C929-7595-4A05-AA4A-B166BDC9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8" name="AutoShape 10">
            <a:extLst>
              <a:ext uri="{FF2B5EF4-FFF2-40B4-BE49-F238E27FC236}">
                <a16:creationId xmlns:a16="http://schemas.microsoft.com/office/drawing/2014/main" id="{377FE880-D108-4328-B75C-B52C7AB4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9" name="AutoShape 11">
            <a:extLst>
              <a:ext uri="{FF2B5EF4-FFF2-40B4-BE49-F238E27FC236}">
                <a16:creationId xmlns:a16="http://schemas.microsoft.com/office/drawing/2014/main" id="{6A71DADF-76F4-49A2-9252-680AFEB25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00" name="AutoShape 12">
            <a:extLst>
              <a:ext uri="{FF2B5EF4-FFF2-40B4-BE49-F238E27FC236}">
                <a16:creationId xmlns:a16="http://schemas.microsoft.com/office/drawing/2014/main" id="{1C84C08E-1CA7-4F3A-8E71-0009D360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01" name="AutoShape 13">
            <a:extLst>
              <a:ext uri="{FF2B5EF4-FFF2-40B4-BE49-F238E27FC236}">
                <a16:creationId xmlns:a16="http://schemas.microsoft.com/office/drawing/2014/main" id="{C0E9BD19-2497-41AB-8BD4-9751FCF0A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02" name="AutoShape 14">
            <a:extLst>
              <a:ext uri="{FF2B5EF4-FFF2-40B4-BE49-F238E27FC236}">
                <a16:creationId xmlns:a16="http://schemas.microsoft.com/office/drawing/2014/main" id="{39EFF94A-7527-4CD0-AF0D-C5B0DBA2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1B58A864-EF8E-439A-8B4F-85CA4BAE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6767CC5F-ACC1-4BDB-9878-2D5395C0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05" name="Text Box 17">
            <a:extLst>
              <a:ext uri="{FF2B5EF4-FFF2-40B4-BE49-F238E27FC236}">
                <a16:creationId xmlns:a16="http://schemas.microsoft.com/office/drawing/2014/main" id="{D7ECAAA6-844C-4FF9-8B54-8F5C5DA0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06" name="Text Box 18">
            <a:extLst>
              <a:ext uri="{FF2B5EF4-FFF2-40B4-BE49-F238E27FC236}">
                <a16:creationId xmlns:a16="http://schemas.microsoft.com/office/drawing/2014/main" id="{78CE0E47-DF3C-47DE-AD81-8B644C46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7B26196D-C07A-4EAA-8DFA-D5ED78CA0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08" name="Text Box 20">
            <a:extLst>
              <a:ext uri="{FF2B5EF4-FFF2-40B4-BE49-F238E27FC236}">
                <a16:creationId xmlns:a16="http://schemas.microsoft.com/office/drawing/2014/main" id="{F6D6E54A-E39C-4F59-9F4C-7B63D0A7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09" name="Text Box 21">
            <a:extLst>
              <a:ext uri="{FF2B5EF4-FFF2-40B4-BE49-F238E27FC236}">
                <a16:creationId xmlns:a16="http://schemas.microsoft.com/office/drawing/2014/main" id="{674FAF23-FD93-4D52-99E1-BF0315A7C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10" name="Text Box 22">
            <a:extLst>
              <a:ext uri="{FF2B5EF4-FFF2-40B4-BE49-F238E27FC236}">
                <a16:creationId xmlns:a16="http://schemas.microsoft.com/office/drawing/2014/main" id="{9E21C5AA-B970-4273-8168-0297A554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11" name="Text Box 23">
            <a:extLst>
              <a:ext uri="{FF2B5EF4-FFF2-40B4-BE49-F238E27FC236}">
                <a16:creationId xmlns:a16="http://schemas.microsoft.com/office/drawing/2014/main" id="{89BF1006-7EBF-4CFE-B650-12092B4D3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12" name="Text Box 24">
            <a:extLst>
              <a:ext uri="{FF2B5EF4-FFF2-40B4-BE49-F238E27FC236}">
                <a16:creationId xmlns:a16="http://schemas.microsoft.com/office/drawing/2014/main" id="{7E833D23-740B-4F4E-91AA-A3C2E979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E552A3F3-54E4-437A-87D3-9FF79781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3EC5FF17-CF31-4E44-B525-3C38A1E6D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74E93342-2190-4492-B7AC-AA74469FE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516" name="AutoShape 28">
            <a:extLst>
              <a:ext uri="{FF2B5EF4-FFF2-40B4-BE49-F238E27FC236}">
                <a16:creationId xmlns:a16="http://schemas.microsoft.com/office/drawing/2014/main" id="{987F5EBF-C0CF-496C-BCE0-F54F8681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3517" name="AutoShape 29">
            <a:extLst>
              <a:ext uri="{FF2B5EF4-FFF2-40B4-BE49-F238E27FC236}">
                <a16:creationId xmlns:a16="http://schemas.microsoft.com/office/drawing/2014/main" id="{7DCDEC3D-6522-469A-8C37-2370D818B366}"/>
              </a:ext>
            </a:extLst>
          </p:cNvPr>
          <p:cNvCxnSpPr>
            <a:cxnSpLocks noChangeShapeType="1"/>
            <a:stCxn id="63491" idx="1"/>
            <a:endCxn id="63500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8" name="AutoShape 30">
            <a:extLst>
              <a:ext uri="{FF2B5EF4-FFF2-40B4-BE49-F238E27FC236}">
                <a16:creationId xmlns:a16="http://schemas.microsoft.com/office/drawing/2014/main" id="{A3AE1FD4-E69D-4AAF-9F9E-D686FF196346}"/>
              </a:ext>
            </a:extLst>
          </p:cNvPr>
          <p:cNvCxnSpPr>
            <a:cxnSpLocks noChangeShapeType="1"/>
            <a:stCxn id="63491" idx="0"/>
            <a:endCxn id="63492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19" name="AutoShape 31">
            <a:extLst>
              <a:ext uri="{FF2B5EF4-FFF2-40B4-BE49-F238E27FC236}">
                <a16:creationId xmlns:a16="http://schemas.microsoft.com/office/drawing/2014/main" id="{23A38CB2-AA78-40E8-883A-EEC3C6FB0FC7}"/>
              </a:ext>
            </a:extLst>
          </p:cNvPr>
          <p:cNvCxnSpPr>
            <a:cxnSpLocks noChangeShapeType="1"/>
            <a:stCxn id="63491" idx="0"/>
            <a:endCxn id="63493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0" name="AutoShape 32">
            <a:extLst>
              <a:ext uri="{FF2B5EF4-FFF2-40B4-BE49-F238E27FC236}">
                <a16:creationId xmlns:a16="http://schemas.microsoft.com/office/drawing/2014/main" id="{6BC60E20-FD08-4023-93E0-CE596323CA4C}"/>
              </a:ext>
            </a:extLst>
          </p:cNvPr>
          <p:cNvCxnSpPr>
            <a:cxnSpLocks noChangeShapeType="1"/>
            <a:stCxn id="63491" idx="7"/>
            <a:endCxn id="63501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1" name="AutoShape 33">
            <a:extLst>
              <a:ext uri="{FF2B5EF4-FFF2-40B4-BE49-F238E27FC236}">
                <a16:creationId xmlns:a16="http://schemas.microsoft.com/office/drawing/2014/main" id="{1C6DE459-5005-4D71-8572-498D5216F759}"/>
              </a:ext>
            </a:extLst>
          </p:cNvPr>
          <p:cNvCxnSpPr>
            <a:cxnSpLocks noChangeShapeType="1"/>
            <a:stCxn id="63491" idx="7"/>
            <a:endCxn id="63495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2" name="AutoShape 34">
            <a:extLst>
              <a:ext uri="{FF2B5EF4-FFF2-40B4-BE49-F238E27FC236}">
                <a16:creationId xmlns:a16="http://schemas.microsoft.com/office/drawing/2014/main" id="{7DAB594F-4C39-4F44-B714-0336191C5085}"/>
              </a:ext>
            </a:extLst>
          </p:cNvPr>
          <p:cNvCxnSpPr>
            <a:cxnSpLocks noChangeShapeType="1"/>
            <a:stCxn id="63491" idx="7"/>
            <a:endCxn id="63494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3" name="AutoShape 35">
            <a:extLst>
              <a:ext uri="{FF2B5EF4-FFF2-40B4-BE49-F238E27FC236}">
                <a16:creationId xmlns:a16="http://schemas.microsoft.com/office/drawing/2014/main" id="{BA17D9B5-813C-426D-A39F-202183088B05}"/>
              </a:ext>
            </a:extLst>
          </p:cNvPr>
          <p:cNvCxnSpPr>
            <a:cxnSpLocks noChangeShapeType="1"/>
            <a:stCxn id="63491" idx="7"/>
            <a:endCxn id="63496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4" name="AutoShape 36">
            <a:extLst>
              <a:ext uri="{FF2B5EF4-FFF2-40B4-BE49-F238E27FC236}">
                <a16:creationId xmlns:a16="http://schemas.microsoft.com/office/drawing/2014/main" id="{94E94BB0-40F1-485E-8C66-D60FC9BF9BBA}"/>
              </a:ext>
            </a:extLst>
          </p:cNvPr>
          <p:cNvCxnSpPr>
            <a:cxnSpLocks noChangeShapeType="1"/>
            <a:stCxn id="63491" idx="7"/>
            <a:endCxn id="63497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5" name="AutoShape 37">
            <a:extLst>
              <a:ext uri="{FF2B5EF4-FFF2-40B4-BE49-F238E27FC236}">
                <a16:creationId xmlns:a16="http://schemas.microsoft.com/office/drawing/2014/main" id="{E3643388-8243-4508-83BA-6C25C3E5227E}"/>
              </a:ext>
            </a:extLst>
          </p:cNvPr>
          <p:cNvCxnSpPr>
            <a:cxnSpLocks noChangeShapeType="1"/>
            <a:stCxn id="63491" idx="7"/>
            <a:endCxn id="63498" idx="2"/>
          </p:cNvCxnSpPr>
          <p:nvPr/>
        </p:nvCxnSpPr>
        <p:spPr bwMode="auto">
          <a:xfrm flipV="1">
            <a:off x="2886273" y="441960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6" name="AutoShape 38">
            <a:extLst>
              <a:ext uri="{FF2B5EF4-FFF2-40B4-BE49-F238E27FC236}">
                <a16:creationId xmlns:a16="http://schemas.microsoft.com/office/drawing/2014/main" id="{68AB14F2-7651-43D0-AEB0-6355A1BFCD47}"/>
              </a:ext>
            </a:extLst>
          </p:cNvPr>
          <p:cNvCxnSpPr>
            <a:cxnSpLocks noChangeShapeType="1"/>
            <a:stCxn id="63491" idx="7"/>
            <a:endCxn id="63502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7" name="AutoShape 39">
            <a:extLst>
              <a:ext uri="{FF2B5EF4-FFF2-40B4-BE49-F238E27FC236}">
                <a16:creationId xmlns:a16="http://schemas.microsoft.com/office/drawing/2014/main" id="{62AE2D2F-5926-4B6E-9229-ABBFDC4EE7D1}"/>
              </a:ext>
            </a:extLst>
          </p:cNvPr>
          <p:cNvCxnSpPr>
            <a:cxnSpLocks noChangeShapeType="1"/>
            <a:stCxn id="63491" idx="7"/>
            <a:endCxn id="63516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8" name="AutoShape 40">
            <a:extLst>
              <a:ext uri="{FF2B5EF4-FFF2-40B4-BE49-F238E27FC236}">
                <a16:creationId xmlns:a16="http://schemas.microsoft.com/office/drawing/2014/main" id="{E5481223-CDEC-49F8-B195-14D73CB71ADC}"/>
              </a:ext>
            </a:extLst>
          </p:cNvPr>
          <p:cNvCxnSpPr>
            <a:cxnSpLocks noChangeShapeType="1"/>
            <a:stCxn id="63491" idx="6"/>
            <a:endCxn id="63499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9" name="AutoShape 41">
            <a:extLst>
              <a:ext uri="{FF2B5EF4-FFF2-40B4-BE49-F238E27FC236}">
                <a16:creationId xmlns:a16="http://schemas.microsoft.com/office/drawing/2014/main" id="{4C42928C-F733-47FE-8F65-4146C6D7E5EC}"/>
              </a:ext>
            </a:extLst>
          </p:cNvPr>
          <p:cNvCxnSpPr>
            <a:cxnSpLocks noChangeShapeType="1"/>
            <a:stCxn id="63499" idx="6"/>
            <a:endCxn id="63502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30" name="AutoShape 42">
            <a:extLst>
              <a:ext uri="{FF2B5EF4-FFF2-40B4-BE49-F238E27FC236}">
                <a16:creationId xmlns:a16="http://schemas.microsoft.com/office/drawing/2014/main" id="{A34D4ED0-1EFF-4A02-8E06-E9EE4A3A7004}"/>
              </a:ext>
            </a:extLst>
          </p:cNvPr>
          <p:cNvCxnSpPr>
            <a:cxnSpLocks noChangeShapeType="1"/>
            <a:stCxn id="63501" idx="0"/>
            <a:endCxn id="63502" idx="0"/>
          </p:cNvCxnSpPr>
          <p:nvPr/>
        </p:nvCxnSpPr>
        <p:spPr bwMode="auto">
          <a:xfrm>
            <a:off x="4203898" y="2362200"/>
            <a:ext cx="3810000" cy="1752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31" name="AutoShape 43">
            <a:extLst>
              <a:ext uri="{FF2B5EF4-FFF2-40B4-BE49-F238E27FC236}">
                <a16:creationId xmlns:a16="http://schemas.microsoft.com/office/drawing/2014/main" id="{839618AE-17FD-4B2F-9AE4-103934816AC2}"/>
              </a:ext>
            </a:extLst>
          </p:cNvPr>
          <p:cNvCxnSpPr>
            <a:cxnSpLocks noChangeShapeType="1"/>
            <a:stCxn id="63500" idx="1"/>
            <a:endCxn id="63501" idx="7"/>
          </p:cNvCxnSpPr>
          <p:nvPr/>
        </p:nvCxnSpPr>
        <p:spPr bwMode="auto">
          <a:xfrm flipV="1">
            <a:off x="1254323" y="2384425"/>
            <a:ext cx="3003550" cy="2057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38EA130-768C-488D-8A1C-FEA60FFAA9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73238"/>
            <a:ext cx="7489825" cy="3671887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3200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 the implementation techniques of “divide and conquer” in the context of the Convex Hull Problem with analysis.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olidFill>
                <a:srgbClr val="000000"/>
              </a:solidFill>
            </a:endParaRP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6E787-E1CF-4B3D-8346-5F9B30239C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B364B036-7FA1-4D7F-A9A5-00ADF3C32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Algorithm</a:t>
            </a:r>
            <a:endParaRPr lang="en-IN" altLang="en-US" dirty="0">
              <a:solidFill>
                <a:srgbClr val="000000"/>
              </a:solidFill>
            </a:endParaRPr>
          </a:p>
        </p:txBody>
      </p:sp>
      <p:pic>
        <p:nvPicPr>
          <p:cNvPr id="3" name="Picture 3" descr="graham_scan">
            <a:extLst>
              <a:ext uri="{FF2B5EF4-FFF2-40B4-BE49-F238E27FC236}">
                <a16:creationId xmlns:a16="http://schemas.microsoft.com/office/drawing/2014/main" id="{DA33F63B-E28B-4925-9A56-6631E0C1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39826"/>
            <a:ext cx="7272808" cy="446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7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Algorithm</a:t>
            </a: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992" y="1916832"/>
                <a:ext cx="7402016" cy="3886200"/>
              </a:xfrm>
            </p:spPr>
            <p:txBody>
              <a:bodyPr/>
              <a:lstStyle/>
              <a:p>
                <a:r>
                  <a:rPr lang="en-US" altLang="zh-TW" sz="2000" dirty="0">
                    <a:solidFill>
                      <a:srgbClr val="000000"/>
                    </a:solidFill>
                  </a:rPr>
                  <a:t>Time complexity of Graham’s scan: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TW" alt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required to sort of angles in step 2.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time required for visiting n points.(step 6 to step 9)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we can write the complexity of Graham’s scan as: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r>
                        <a:rPr lang="en-IN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altLang="zh-TW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 </m:t>
                          </m:r>
                          <m:r>
                            <m:rPr>
                              <m:sty m:val="p"/>
                            </m:rPr>
                            <a:rPr lang="el-GR" altLang="zh-TW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Ο</m:t>
                          </m:r>
                          <m: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IN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r>
                        <a:rPr lang="en-IN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altLang="zh-TW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altLang="zh-TW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TW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992" y="1916832"/>
                <a:ext cx="7402016" cy="3886200"/>
              </a:xfrm>
              <a:blipFill>
                <a:blip r:embed="rId2"/>
                <a:stretch>
                  <a:fillRect l="-906" t="-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87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433" y="1988840"/>
            <a:ext cx="6869360" cy="3886200"/>
          </a:xfrm>
        </p:spPr>
        <p:txBody>
          <a:bodyPr/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lang="en-US" sz="2400" spc="-10" dirty="0" err="1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QuickHull</a:t>
            </a:r>
            <a:r>
              <a:rPr lang="en-US" sz="2400" spc="-1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uses</a:t>
            </a:r>
            <a:r>
              <a:rPr lang="en-US" sz="2400" spc="-14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</a:t>
            </a:r>
            <a:r>
              <a:rPr lang="en-US" sz="2400" spc="-12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u="heavy" spc="-5" dirty="0">
                <a:solidFill>
                  <a:srgbClr val="000000"/>
                </a:solidFill>
                <a:uFill>
                  <a:solidFill>
                    <a:srgbClr val="F491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Divide</a:t>
            </a:r>
            <a:r>
              <a:rPr lang="en-US" sz="2400" u="heavy" spc="-145" dirty="0">
                <a:solidFill>
                  <a:srgbClr val="000000"/>
                </a:solidFill>
                <a:uFill>
                  <a:solidFill>
                    <a:srgbClr val="F491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u="heavy" dirty="0">
                <a:solidFill>
                  <a:srgbClr val="000000"/>
                </a:solidFill>
                <a:uFill>
                  <a:solidFill>
                    <a:srgbClr val="F491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and</a:t>
            </a:r>
            <a:r>
              <a:rPr lang="en-US" sz="2400" u="heavy" spc="-75" dirty="0">
                <a:solidFill>
                  <a:srgbClr val="000000"/>
                </a:solidFill>
                <a:uFill>
                  <a:solidFill>
                    <a:srgbClr val="F491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u="heavy" spc="-10" dirty="0">
                <a:solidFill>
                  <a:srgbClr val="000000"/>
                </a:solidFill>
                <a:uFill>
                  <a:solidFill>
                    <a:srgbClr val="F491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Conquer</a:t>
            </a:r>
            <a:r>
              <a:rPr lang="en-US" sz="2400" spc="-18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approach</a:t>
            </a:r>
            <a:r>
              <a:rPr lang="en-US" sz="2400" spc="-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similar  </a:t>
            </a:r>
            <a:r>
              <a:rPr lang="en-US" sz="24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to </a:t>
            </a:r>
            <a:r>
              <a:rPr lang="en-US" sz="24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Quick Sort </a:t>
            </a:r>
            <a:r>
              <a:rPr lang="en-US" sz="24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algorithm.</a:t>
            </a:r>
            <a:endParaRPr lang="en-US" sz="2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86385" marR="497205" indent="-274320" algn="just">
              <a:lnSpc>
                <a:spcPct val="100000"/>
              </a:lnSpc>
              <a:spcBef>
                <a:spcPts val="625"/>
              </a:spcBef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Benchmarks</a:t>
            </a:r>
            <a:r>
              <a:rPr lang="en-US" sz="2400" spc="-13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showed</a:t>
            </a:r>
            <a:r>
              <a:rPr lang="en-US" sz="2400" spc="-3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it</a:t>
            </a:r>
            <a:r>
              <a:rPr lang="en-US" sz="2400" spc="-6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is</a:t>
            </a:r>
            <a:r>
              <a:rPr lang="en-US" sz="2400" spc="-12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quite</a:t>
            </a:r>
            <a:r>
              <a:rPr lang="en-US" sz="2400" spc="-10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fast</a:t>
            </a:r>
            <a:r>
              <a:rPr lang="en-US" sz="2400" spc="-8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in</a:t>
            </a:r>
            <a:r>
              <a:rPr lang="en-US" sz="2400" spc="-4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most</a:t>
            </a:r>
            <a:r>
              <a:rPr lang="en-US" sz="2400" spc="-15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3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average  </a:t>
            </a:r>
            <a:r>
              <a:rPr lang="en-US" sz="24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cases.</a:t>
            </a:r>
            <a:endParaRPr lang="en-US" sz="24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86385" marR="1606550" indent="-274320" algn="just">
              <a:lnSpc>
                <a:spcPct val="100000"/>
              </a:lnSpc>
              <a:spcBef>
                <a:spcPts val="625"/>
              </a:spcBef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lang="en-US" sz="24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Recursive</a:t>
            </a:r>
            <a:r>
              <a:rPr lang="en-US" sz="2400" spc="-114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nature</a:t>
            </a:r>
            <a:r>
              <a:rPr lang="en-US" sz="2400" spc="-14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allows</a:t>
            </a:r>
            <a:r>
              <a:rPr lang="en-US" sz="2400" spc="-15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</a:t>
            </a:r>
            <a:r>
              <a:rPr lang="en-US" sz="2400" spc="-8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fast</a:t>
            </a:r>
            <a:r>
              <a:rPr lang="en-US" sz="2400" spc="-15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and</a:t>
            </a:r>
            <a:r>
              <a:rPr lang="en-US" sz="2400" spc="-8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2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yet</a:t>
            </a:r>
            <a:r>
              <a:rPr lang="en-US" sz="2400" spc="-13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4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clean  </a:t>
            </a:r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implementation.</a:t>
            </a:r>
          </a:p>
          <a:p>
            <a:pPr marL="457200" lvl="1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9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433" y="1700808"/>
            <a:ext cx="6869360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u="sng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Initial Input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initial input </a:t>
            </a:r>
            <a:r>
              <a:rPr lang="en-US" sz="20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to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 </a:t>
            </a:r>
            <a:r>
              <a:rPr lang="en-US" sz="20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algorithm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an </a:t>
            </a:r>
            <a:r>
              <a:rPr lang="en-US" sz="2000" spc="-3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arbitrary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set of</a:t>
            </a:r>
            <a:r>
              <a:rPr lang="en-US" sz="2000" spc="-15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points as shown in the figure.</a:t>
            </a: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457200" lvl="1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EFA04B6D-105B-435D-A8DA-BA4A8622E43C}"/>
              </a:ext>
            </a:extLst>
          </p:cNvPr>
          <p:cNvSpPr/>
          <p:nvPr/>
        </p:nvSpPr>
        <p:spPr>
          <a:xfrm>
            <a:off x="2699792" y="2924944"/>
            <a:ext cx="3600400" cy="2503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4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795369"/>
            <a:ext cx="6869360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First Two Points on the Convex Hull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Starting with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</a:t>
            </a:r>
            <a:r>
              <a:rPr lang="en-US" sz="2000" spc="-36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given 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set of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points the </a:t>
            </a:r>
            <a:r>
              <a:rPr lang="en-US" sz="2000" spc="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first 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operation done </a:t>
            </a:r>
            <a:r>
              <a:rPr lang="en-US" sz="20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is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 calculation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of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</a:t>
            </a:r>
            <a:r>
              <a:rPr lang="en-US" sz="20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two 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maximal points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 </a:t>
            </a:r>
            <a:r>
              <a:rPr lang="en-US" sz="20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 horizontal</a:t>
            </a:r>
            <a:r>
              <a:rPr lang="en-US" sz="2000" spc="-9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axis. i.e.</a:t>
            </a: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457200" lvl="1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55649532-C31D-4870-BE04-2941C97EF455}"/>
              </a:ext>
            </a:extLst>
          </p:cNvPr>
          <p:cNvSpPr/>
          <p:nvPr/>
        </p:nvSpPr>
        <p:spPr>
          <a:xfrm>
            <a:off x="3106948" y="3212976"/>
            <a:ext cx="3265252" cy="261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05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868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433" y="1341602"/>
            <a:ext cx="6869360" cy="3886200"/>
          </a:xfrm>
        </p:spPr>
        <p:txBody>
          <a:bodyPr/>
          <a:lstStyle/>
          <a:p>
            <a:pPr marL="12065" marR="71120" indent="0">
              <a:lnSpc>
                <a:spcPct val="100000"/>
              </a:lnSpc>
              <a:spcBef>
                <a:spcPts val="100"/>
              </a:spcBef>
              <a:buSzPct val="93750"/>
              <a:buNone/>
              <a:tabLst>
                <a:tab pos="287020" algn="l"/>
              </a:tabLst>
            </a:pPr>
            <a:r>
              <a:rPr lang="en-US" sz="2400" b="1" u="sng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Recursively Divide</a:t>
            </a:r>
          </a:p>
          <a:p>
            <a:pPr marL="286385" marR="71120" indent="-274320">
              <a:lnSpc>
                <a:spcPct val="100000"/>
              </a:lnSpc>
              <a:spcBef>
                <a:spcPts val="100"/>
              </a:spcBef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Next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line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formed </a:t>
            </a:r>
            <a:r>
              <a:rPr lang="en-US" sz="18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by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these </a:t>
            </a:r>
            <a:r>
              <a:rPr lang="en-US" sz="1800" spc="-2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two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points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is used</a:t>
            </a:r>
            <a:r>
              <a:rPr lang="en-US" sz="1800" spc="-38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to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divide the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set </a:t>
            </a: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into </a:t>
            </a:r>
            <a:r>
              <a:rPr lang="en-US" sz="1800" spc="-2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two 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different</a:t>
            </a:r>
            <a:r>
              <a:rPr lang="en-US" sz="1800" spc="-13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parts.</a:t>
            </a: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575"/>
              </a:spcBef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Everything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left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from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this 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line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is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considered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one</a:t>
            </a:r>
            <a:r>
              <a:rPr lang="en-US" sz="1800" spc="-38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part,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everything right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of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it is 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considered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another</a:t>
            </a:r>
            <a:r>
              <a:rPr lang="en-US" sz="1800" spc="-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one.</a:t>
            </a: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86385" marR="591185" indent="-274320">
              <a:lnSpc>
                <a:spcPct val="100000"/>
              </a:lnSpc>
              <a:spcBef>
                <a:spcPts val="580"/>
              </a:spcBef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Both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of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these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parts</a:t>
            </a:r>
            <a:r>
              <a:rPr lang="en-US" sz="1800" spc="-35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are 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processed</a:t>
            </a:r>
            <a:r>
              <a:rPr lang="en-US" sz="1800" spc="-5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3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recursively.</a:t>
            </a: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457200" lvl="1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61501371-31B6-4265-A74F-64DCCFBDC36B}"/>
              </a:ext>
            </a:extLst>
          </p:cNvPr>
          <p:cNvSpPr/>
          <p:nvPr/>
        </p:nvSpPr>
        <p:spPr>
          <a:xfrm>
            <a:off x="2741352" y="3462403"/>
            <a:ext cx="3661295" cy="24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7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58304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320" y="1302178"/>
            <a:ext cx="6869360" cy="3886200"/>
          </a:xfrm>
        </p:spPr>
        <p:txBody>
          <a:bodyPr/>
          <a:lstStyle/>
          <a:p>
            <a:pPr marL="12065" marR="105410" indent="0" algn="just">
              <a:lnSpc>
                <a:spcPct val="100000"/>
              </a:lnSpc>
              <a:spcBef>
                <a:spcPts val="105"/>
              </a:spcBef>
              <a:buSzPct val="94230"/>
              <a:buNone/>
              <a:tabLst>
                <a:tab pos="287020" algn="l"/>
              </a:tabLst>
            </a:pPr>
            <a:r>
              <a:rPr lang="en-US" sz="2400" b="1" u="sng" spc="-114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Max Distance Search</a:t>
            </a:r>
          </a:p>
          <a:p>
            <a:pPr marL="286385" marR="105410" indent="-274320" algn="just">
              <a:lnSpc>
                <a:spcPct val="100000"/>
              </a:lnSpc>
              <a:spcBef>
                <a:spcPts val="105"/>
              </a:spcBef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lang="en-US" sz="1800" spc="-114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To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determine the next  point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</a:t>
            </a:r>
            <a:r>
              <a:rPr lang="en-US" sz="1800" spc="-3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convex</a:t>
            </a:r>
            <a:r>
              <a:rPr lang="en-US" sz="1800" spc="-48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hull  a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search for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point 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with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greatest  distance from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 dividing line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is</a:t>
            </a:r>
            <a:r>
              <a:rPr lang="en-US" sz="1800" spc="-2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done.</a:t>
            </a: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5"/>
              </a:spcBef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This point, </a:t>
            </a: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together</a:t>
            </a:r>
            <a:r>
              <a:rPr lang="en-US" sz="1800" spc="-35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with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line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start and end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 forms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</a:t>
            </a:r>
            <a:r>
              <a:rPr lang="en-US" sz="1800" spc="-32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triangle.</a:t>
            </a: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457200" lvl="1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CFD873D2-CB92-41B7-A011-D880B7D9B111}"/>
              </a:ext>
            </a:extLst>
          </p:cNvPr>
          <p:cNvSpPr/>
          <p:nvPr/>
        </p:nvSpPr>
        <p:spPr>
          <a:xfrm>
            <a:off x="2843808" y="3212976"/>
            <a:ext cx="3456384" cy="2342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716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8481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320" y="1270629"/>
            <a:ext cx="6869360" cy="3886200"/>
          </a:xfrm>
        </p:spPr>
        <p:txBody>
          <a:bodyPr/>
          <a:lstStyle/>
          <a:p>
            <a:pPr marL="12065" marR="5080" indent="0" algn="just">
              <a:lnSpc>
                <a:spcPct val="100000"/>
              </a:lnSpc>
              <a:spcBef>
                <a:spcPts val="100"/>
              </a:spcBef>
              <a:buSzPct val="93750"/>
              <a:buNone/>
              <a:tabLst>
                <a:tab pos="287020" algn="l"/>
              </a:tabLst>
            </a:pPr>
            <a:r>
              <a:rPr lang="en-US" sz="2400" b="1" u="sng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 Exclusion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All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points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inside this  triangle can not be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part of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</a:t>
            </a:r>
            <a:r>
              <a:rPr lang="en-US" sz="1800" spc="-3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convex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hull </a:t>
            </a:r>
            <a:r>
              <a:rPr lang="en-US" sz="18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polygon,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as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they </a:t>
            </a: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are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obviously lying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in  the </a:t>
            </a:r>
            <a:r>
              <a:rPr lang="en-US" sz="1800" spc="-3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convex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hull of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</a:t>
            </a:r>
            <a:r>
              <a:rPr lang="en-US" sz="1800" spc="-33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three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selected</a:t>
            </a:r>
            <a:r>
              <a:rPr lang="en-US" sz="1800" spc="-5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points.</a:t>
            </a: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86385" marR="115570" indent="-274320" algn="just">
              <a:lnSpc>
                <a:spcPct val="100000"/>
              </a:lnSpc>
              <a:spcBef>
                <a:spcPts val="575"/>
              </a:spcBef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Therefore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these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points</a:t>
            </a:r>
            <a:r>
              <a:rPr lang="en-US" sz="1800" spc="-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can  be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ignored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for every  further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processing</a:t>
            </a:r>
            <a:r>
              <a:rPr lang="en-US" sz="1800" spc="-19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2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step.</a:t>
            </a: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457200" lvl="1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4957682C-FBB5-4FC1-AA1B-BD25CC96DCC8}"/>
              </a:ext>
            </a:extLst>
          </p:cNvPr>
          <p:cNvSpPr/>
          <p:nvPr/>
        </p:nvSpPr>
        <p:spPr>
          <a:xfrm>
            <a:off x="3059832" y="3212976"/>
            <a:ext cx="3240360" cy="252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378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7049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433" y="1369791"/>
            <a:ext cx="6869360" cy="3886200"/>
          </a:xfrm>
        </p:spPr>
        <p:txBody>
          <a:bodyPr/>
          <a:lstStyle/>
          <a:p>
            <a:pPr marL="12065" marR="55880" indent="0" algn="just">
              <a:lnSpc>
                <a:spcPct val="100000"/>
              </a:lnSpc>
              <a:spcBef>
                <a:spcPts val="105"/>
              </a:spcBef>
              <a:buSzPct val="94230"/>
              <a:buNone/>
              <a:tabLst>
                <a:tab pos="287020" algn="l"/>
              </a:tabLst>
            </a:pPr>
            <a:r>
              <a:rPr lang="en-US" sz="2400" b="1" u="sng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Recursively Divide</a:t>
            </a:r>
          </a:p>
          <a:p>
            <a:pPr marL="286385" marR="55880" indent="-274320" algn="just">
              <a:lnSpc>
                <a:spcPct val="100000"/>
              </a:lnSpc>
              <a:spcBef>
                <a:spcPts val="105"/>
              </a:spcBef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Having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this in mind the  </a:t>
            </a: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recursive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processing</a:t>
            </a:r>
            <a:r>
              <a:rPr lang="en-US" sz="1800" spc="-25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can  </a:t>
            </a:r>
            <a:r>
              <a:rPr lang="en-US" sz="18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take </a:t>
            </a: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place</a:t>
            </a:r>
            <a:r>
              <a:rPr lang="en-US" sz="1800" spc="-25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again.</a:t>
            </a: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25"/>
              </a:spcBef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Everything right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of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triangle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is used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as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one 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subset,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everything left</a:t>
            </a:r>
            <a:r>
              <a:rPr lang="en-US" sz="1800" spc="-3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of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it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as another</a:t>
            </a:r>
            <a:r>
              <a:rPr lang="en-US" sz="1800" spc="-459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one.</a:t>
            </a:r>
          </a:p>
          <a:p>
            <a:pPr marL="457200" lvl="1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95409F6D-CF4B-453B-A2ED-3A249F897604}"/>
              </a:ext>
            </a:extLst>
          </p:cNvPr>
          <p:cNvSpPr/>
          <p:nvPr/>
        </p:nvSpPr>
        <p:spPr>
          <a:xfrm>
            <a:off x="2501770" y="2852936"/>
            <a:ext cx="4140460" cy="2830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206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678614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320" y="1268760"/>
            <a:ext cx="6869360" cy="3886200"/>
          </a:xfrm>
        </p:spPr>
        <p:txBody>
          <a:bodyPr/>
          <a:lstStyle/>
          <a:p>
            <a:pPr marL="12065" marR="5080" indent="0">
              <a:lnSpc>
                <a:spcPct val="100000"/>
              </a:lnSpc>
              <a:spcBef>
                <a:spcPts val="100"/>
              </a:spcBef>
              <a:buSzPct val="93750"/>
              <a:buNone/>
              <a:tabLst>
                <a:tab pos="287020" algn="l"/>
              </a:tabLst>
            </a:pPr>
            <a:r>
              <a:rPr lang="en-US" sz="2400" b="1" u="sng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Abort Condition</a:t>
            </a:r>
          </a:p>
          <a:p>
            <a:pPr marL="286385" marR="5080" indent="-274320">
              <a:lnSpc>
                <a:spcPct val="100000"/>
              </a:lnSpc>
              <a:spcBef>
                <a:spcPts val="100"/>
              </a:spcBef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At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some point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 </a:t>
            </a: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recursively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processed</a:t>
            </a:r>
            <a:r>
              <a:rPr lang="en-US" sz="1800" spc="-18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point  subset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does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only contain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start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and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end point of 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dividing</a:t>
            </a:r>
            <a:r>
              <a:rPr lang="en-US" sz="1800" spc="-14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line.</a:t>
            </a:r>
          </a:p>
          <a:p>
            <a:pPr marL="286385" marR="113664" indent="-274320">
              <a:lnSpc>
                <a:spcPct val="100000"/>
              </a:lnSpc>
              <a:spcBef>
                <a:spcPts val="575"/>
              </a:spcBef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If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this is case this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line has  </a:t>
            </a:r>
            <a:r>
              <a:rPr lang="en-US" sz="18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to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be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segment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of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  </a:t>
            </a:r>
            <a:r>
              <a:rPr lang="en-US" sz="1800" spc="-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searched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hull </a:t>
            </a:r>
            <a:r>
              <a:rPr lang="en-US" sz="18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polygon</a:t>
            </a:r>
            <a:r>
              <a:rPr lang="en-US" sz="1800" spc="-19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spc="-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and  the recursion can </a:t>
            </a:r>
            <a:r>
              <a:rPr lang="en-US" sz="1800" spc="-15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come </a:t>
            </a:r>
            <a:r>
              <a:rPr lang="en-US" sz="1800" spc="-2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to 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an</a:t>
            </a:r>
            <a:r>
              <a:rPr lang="en-US" sz="1800" spc="-11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end.</a:t>
            </a:r>
          </a:p>
          <a:p>
            <a:pPr marL="457200" lvl="1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BFA6362C-1232-4343-9D81-44D19D8FB235}"/>
              </a:ext>
            </a:extLst>
          </p:cNvPr>
          <p:cNvSpPr/>
          <p:nvPr/>
        </p:nvSpPr>
        <p:spPr>
          <a:xfrm>
            <a:off x="2825806" y="2994249"/>
            <a:ext cx="3492388" cy="2750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01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Convex Hull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5900"/>
            <a:ext cx="7185992" cy="3886200"/>
          </a:xfrm>
        </p:spPr>
        <p:txBody>
          <a:bodyPr/>
          <a:lstStyle/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r>
              <a:rPr lang="en-US" sz="2800" spc="-2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Given</a:t>
            </a:r>
            <a:r>
              <a:rPr lang="en-US" sz="2000" spc="-10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</a:t>
            </a:r>
            <a:r>
              <a:rPr lang="en-US" sz="2000" spc="-12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set</a:t>
            </a:r>
            <a:r>
              <a:rPr lang="en-US" sz="2000" spc="-12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of pins</a:t>
            </a:r>
            <a:r>
              <a:rPr lang="en-US" sz="2000" spc="-13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</a:t>
            </a:r>
            <a:r>
              <a:rPr lang="en-US" sz="2000" spc="-9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</a:t>
            </a:r>
            <a:r>
              <a:rPr lang="en-US" sz="2000" spc="-11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pinboard,  and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rubber </a:t>
            </a:r>
            <a:r>
              <a:rPr lang="en-US" sz="2000" spc="-1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band around</a:t>
            </a:r>
            <a:r>
              <a:rPr lang="en-US" sz="2000" spc="-33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them .</a:t>
            </a: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	</a:t>
            </a:r>
            <a:r>
              <a:rPr lang="en-US" sz="2000" spc="-3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How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does the rubber band</a:t>
            </a:r>
            <a:r>
              <a:rPr lang="en-US" sz="2000" spc="-36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look </a:t>
            </a:r>
            <a:r>
              <a:rPr lang="en-US" sz="2000" spc="-1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when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snaps</a:t>
            </a:r>
            <a:r>
              <a:rPr lang="en-US" sz="2000" spc="-22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tight? Just imagine.</a:t>
            </a: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66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Divide and Conquer (</a:t>
            </a:r>
            <a:r>
              <a:rPr lang="en-IN" altLang="en-US" b="1" dirty="0" err="1">
                <a:solidFill>
                  <a:srgbClr val="000000"/>
                </a:solidFill>
              </a:rPr>
              <a:t>Quickhull</a:t>
            </a:r>
            <a:r>
              <a:rPr lang="en-IN" altLang="en-US" b="1" dirty="0">
                <a:solidFill>
                  <a:srgbClr val="000000"/>
                </a:solidFill>
              </a:rPr>
              <a:t>)</a:t>
            </a:r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320" y="1772816"/>
                <a:ext cx="6869360" cy="3886200"/>
              </a:xfrm>
            </p:spPr>
            <p:txBody>
              <a:bodyPr/>
              <a:lstStyle/>
              <a:p>
                <a:pPr marL="12065" marR="5080" indent="0" algn="just">
                  <a:lnSpc>
                    <a:spcPct val="150000"/>
                  </a:lnSpc>
                  <a:spcBef>
                    <a:spcPts val="105"/>
                  </a:spcBef>
                  <a:buSzPct val="94230"/>
                  <a:buNone/>
                  <a:tabLst>
                    <a:tab pos="287020" algn="l"/>
                  </a:tabLst>
                </a:pPr>
                <a:r>
                  <a:rPr lang="en-US" sz="2400" b="1" u="sng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Time Complexity of </a:t>
                </a:r>
                <a:r>
                  <a:rPr lang="en-US" sz="2400" b="1" u="sng" spc="-5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Quickhull</a:t>
                </a:r>
                <a:endParaRPr lang="en-US" sz="2400" b="1" u="sng" spc="-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tantia"/>
                </a:endParaRPr>
              </a:p>
              <a:p>
                <a:pPr marL="354965" marR="5080" algn="just">
                  <a:lnSpc>
                    <a:spcPct val="150000"/>
                  </a:lnSpc>
                  <a:spcBef>
                    <a:spcPts val="105"/>
                  </a:spcBef>
                  <a:buSzPct val="94230"/>
                  <a:buFont typeface="Arial" panose="020B0604020202020204" pitchFamily="34" charset="0"/>
                  <a:buChar char="•"/>
                  <a:tabLst>
                    <a:tab pos="287020" algn="l"/>
                  </a:tabLst>
                </a:pP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The running time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of </a:t>
                </a:r>
                <a:r>
                  <a:rPr lang="en-US" sz="2000" spc="-5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Quickhull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,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as</a:t>
                </a:r>
                <a:r>
                  <a:rPr lang="en-US" sz="2000" spc="-4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with </a:t>
                </a:r>
                <a:r>
                  <a:rPr lang="en-US" sz="2000" spc="-5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QuickSort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,  depends</a:t>
                </a:r>
                <a:r>
                  <a:rPr lang="en-US" sz="20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on</a:t>
                </a:r>
                <a:r>
                  <a:rPr lang="en-US" sz="2000" spc="-4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how</a:t>
                </a:r>
                <a:r>
                  <a:rPr lang="en-US" sz="2000" spc="-1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evenly</a:t>
                </a:r>
                <a:r>
                  <a:rPr lang="en-US" sz="2000" spc="-1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the</a:t>
                </a:r>
                <a:r>
                  <a:rPr lang="en-US" sz="2000" spc="-1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points</a:t>
                </a:r>
                <a:r>
                  <a:rPr lang="en-US" sz="2000" spc="-13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are</a:t>
                </a:r>
                <a:r>
                  <a:rPr lang="en-US" sz="2000" spc="-114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split</a:t>
                </a:r>
                <a:r>
                  <a:rPr lang="en-US" sz="2000" spc="-14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at</a:t>
                </a:r>
                <a:r>
                  <a:rPr lang="en-US" sz="2000" spc="-1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each  </a:t>
                </a:r>
                <a:r>
                  <a:rPr lang="en-US" sz="20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stage.</a:t>
                </a:r>
              </a:p>
              <a:p>
                <a:pPr marL="354965" marR="5080" algn="just">
                  <a:lnSpc>
                    <a:spcPct val="150000"/>
                  </a:lnSpc>
                  <a:spcBef>
                    <a:spcPts val="100"/>
                  </a:spcBef>
                  <a:buSzPct val="94230"/>
                  <a:buFont typeface="Arial" panose="020B0604020202020204" pitchFamily="34" charset="0"/>
                  <a:buChar char="•"/>
                  <a:tabLst>
                    <a:tab pos="287020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If</a:t>
                </a:r>
                <a:r>
                  <a:rPr lang="en-US" sz="2000" spc="-2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3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we</a:t>
                </a:r>
                <a:r>
                  <a:rPr lang="en-US" sz="20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assume</a:t>
                </a:r>
                <a:r>
                  <a:rPr lang="en-US" sz="2000" spc="-12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that</a:t>
                </a:r>
                <a:r>
                  <a:rPr lang="en-US" sz="2000" spc="-10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the</a:t>
                </a:r>
                <a:r>
                  <a:rPr lang="en-US" sz="2000" spc="-114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points</a:t>
                </a:r>
                <a:r>
                  <a:rPr lang="en-US" sz="2000" spc="-13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are</a:t>
                </a:r>
                <a:r>
                  <a:rPr lang="en-US" sz="2000" spc="-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``evenly''</a:t>
                </a:r>
                <a:r>
                  <a:rPr lang="en-US" sz="2000" spc="-1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distributed,  the</a:t>
                </a:r>
                <a:r>
                  <a:rPr lang="en-US" sz="2000" spc="-12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running</a:t>
                </a:r>
                <a:r>
                  <a:rPr lang="en-US" sz="2000" spc="-3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time</a:t>
                </a:r>
                <a:r>
                  <a:rPr lang="en-US" sz="2000" spc="-1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will</a:t>
                </a:r>
                <a:r>
                  <a:rPr lang="en-US" sz="2000" spc="-7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solve</a:t>
                </a:r>
                <a:r>
                  <a:rPr lang="en-US" sz="2000" spc="-12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to</a:t>
                </a:r>
                <a:r>
                  <a:rPr lang="en-US" sz="2000" spc="-9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𝑂</m:t>
                    </m:r>
                    <m:r>
                      <a:rPr lang="en-US" sz="20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(</m:t>
                    </m:r>
                    <m:r>
                      <a:rPr lang="en-US" sz="20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𝑛</m:t>
                    </m:r>
                    <m:r>
                      <a:rPr lang="en-US" sz="2000" i="1" spc="-5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log</m:t>
                    </m:r>
                    <m:r>
                      <a:rPr lang="en-US" sz="2000" i="1" spc="-1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⁡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).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tantia"/>
                </a:endParaRPr>
              </a:p>
              <a:p>
                <a:pPr marL="354965" marR="297180" algn="just">
                  <a:lnSpc>
                    <a:spcPct val="150000"/>
                  </a:lnSpc>
                  <a:spcBef>
                    <a:spcPts val="625"/>
                  </a:spcBef>
                  <a:buSzPct val="94230"/>
                  <a:buFont typeface="Arial" panose="020B0604020202020204" pitchFamily="34" charset="0"/>
                  <a:buChar char="•"/>
                  <a:tabLst>
                    <a:tab pos="287020" algn="l"/>
                  </a:tabLst>
                </a:pP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if</a:t>
                </a:r>
                <a:r>
                  <a:rPr lang="en-US" sz="20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the</a:t>
                </a:r>
                <a:r>
                  <a:rPr lang="en-US" sz="2000" spc="-114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splits</a:t>
                </a:r>
                <a:r>
                  <a:rPr lang="en-US" sz="2000" spc="-13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are</a:t>
                </a:r>
                <a:r>
                  <a:rPr lang="en-US" sz="20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not</a:t>
                </a:r>
                <a:r>
                  <a:rPr lang="en-US" sz="2000" spc="-8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balanced,</a:t>
                </a:r>
                <a:r>
                  <a:rPr lang="en-US" sz="2000" spc="-4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then</a:t>
                </a:r>
                <a:r>
                  <a:rPr lang="en-US" sz="2000" spc="-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the</a:t>
                </a:r>
                <a:r>
                  <a:rPr lang="en-US" sz="2000" spc="-10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running</a:t>
                </a:r>
                <a:r>
                  <a:rPr lang="en-US" sz="2000" spc="-3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:r>
                  <a:rPr lang="en-US" sz="2000" spc="-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time  can easily </a:t>
                </a:r>
                <a:r>
                  <a:rPr lang="en-US" sz="20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increase </a:t>
                </a:r>
                <a:r>
                  <a:rPr lang="en-US" sz="2000" spc="-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to</a:t>
                </a:r>
                <a:r>
                  <a:rPr lang="en-US" sz="2000" spc="-3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tant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𝑂</m:t>
                    </m:r>
                    <m:r>
                      <a:rPr lang="en-US" sz="20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(</m:t>
                    </m:r>
                    <m:sSup>
                      <m:sSupPr>
                        <m:ctrlPr>
                          <a:rPr lang="en-US" sz="2000" i="1" spc="-5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pc="-5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pc="-5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tantia"/>
                      </a:rPr>
                      <m:t>).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tantia"/>
                </a:endParaRPr>
              </a:p>
              <a:p>
                <a:pPr marL="286385" marR="5080" indent="-274320">
                  <a:lnSpc>
                    <a:spcPct val="100000"/>
                  </a:lnSpc>
                  <a:spcBef>
                    <a:spcPts val="105"/>
                  </a:spcBef>
                  <a:buClr>
                    <a:srgbClr val="0AD0D9"/>
                  </a:buClr>
                  <a:buSzPct val="94230"/>
                  <a:buFont typeface="Wingdings 2"/>
                  <a:buChar char=""/>
                  <a:tabLst>
                    <a:tab pos="287020" algn="l"/>
                  </a:tabLst>
                </a:pPr>
                <a:endParaRPr lang="en-US" sz="1800" spc="-10" dirty="0">
                  <a:latin typeface="Constantia"/>
                  <a:cs typeface="Constantia"/>
                </a:endParaRPr>
              </a:p>
              <a:p>
                <a:pPr marL="286385" marR="5080" indent="-274320">
                  <a:lnSpc>
                    <a:spcPct val="100000"/>
                  </a:lnSpc>
                  <a:spcBef>
                    <a:spcPts val="105"/>
                  </a:spcBef>
                  <a:buClr>
                    <a:srgbClr val="0AD0D9"/>
                  </a:buClr>
                  <a:buSzPct val="94230"/>
                  <a:buFont typeface="Wingdings 2"/>
                  <a:buChar char=""/>
                  <a:tabLst>
                    <a:tab pos="287020" algn="l"/>
                  </a:tabLst>
                </a:pPr>
                <a:endParaRPr lang="en-US" sz="1800" dirty="0">
                  <a:latin typeface="Constantia"/>
                  <a:cs typeface="Constantia"/>
                </a:endParaRPr>
              </a:p>
              <a:p>
                <a:pPr marL="457200" lvl="1" indent="0">
                  <a:buNone/>
                </a:pPr>
                <a:endParaRPr lang="en-US" sz="1800" b="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A9B6DB-D655-4E9E-82A1-D8FA894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320" y="1772816"/>
                <a:ext cx="6869360" cy="3886200"/>
              </a:xfrm>
              <a:blipFill>
                <a:blip r:embed="rId2"/>
                <a:stretch>
                  <a:fillRect l="-1243" r="-8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683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2523B371-614D-460E-9FF3-58C08C4F8F5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 dirty="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Convex Hull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85900"/>
            <a:ext cx="7185992" cy="3886200"/>
          </a:xfrm>
        </p:spPr>
        <p:txBody>
          <a:bodyPr/>
          <a:lstStyle/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r>
              <a:rPr lang="en-US" sz="2800" spc="-2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 </a:t>
            </a:r>
            <a:r>
              <a:rPr lang="en-US" sz="2000" spc="-2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Given</a:t>
            </a:r>
            <a:r>
              <a:rPr lang="en-US" sz="2000" spc="-10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</a:t>
            </a:r>
            <a:r>
              <a:rPr lang="en-US" sz="2000" spc="-12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set</a:t>
            </a:r>
            <a:r>
              <a:rPr lang="en-US" sz="2000" spc="-12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of pins</a:t>
            </a:r>
            <a:r>
              <a:rPr lang="en-US" sz="2000" spc="-13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on</a:t>
            </a:r>
            <a:r>
              <a:rPr lang="en-US" sz="2000" spc="-9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</a:t>
            </a:r>
            <a:r>
              <a:rPr lang="en-US" sz="2000" spc="-11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pinboard,  and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a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rubber </a:t>
            </a:r>
            <a:r>
              <a:rPr lang="en-US" sz="2000" spc="-1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band around</a:t>
            </a:r>
            <a:r>
              <a:rPr lang="en-US" sz="2000" spc="-33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them .</a:t>
            </a: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	</a:t>
            </a:r>
            <a:r>
              <a:rPr lang="en-US" sz="2000" spc="-3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How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does the rubber band</a:t>
            </a:r>
            <a:r>
              <a:rPr lang="en-US" sz="2000" spc="-36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look </a:t>
            </a:r>
            <a:r>
              <a:rPr lang="en-US" sz="2000" spc="-1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when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snaps</a:t>
            </a:r>
            <a:r>
              <a:rPr lang="en-US" sz="2000" spc="-22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tight? Just imagine.</a:t>
            </a: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85" dirty="0">
              <a:latin typeface="Constantia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r>
              <a:rPr lang="en-US" sz="2000" spc="-85" dirty="0">
                <a:solidFill>
                  <a:srgbClr val="000000"/>
                </a:solidFill>
                <a:latin typeface="Constantia"/>
                <a:cs typeface="Constantia"/>
              </a:rPr>
              <a:t> 	We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represent </a:t>
            </a:r>
            <a:r>
              <a:rPr lang="en-US" sz="2000" spc="-5" dirty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convex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hull</a:t>
            </a:r>
            <a:r>
              <a:rPr lang="en-US" sz="2000" spc="-3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as  </a:t>
            </a:r>
            <a:r>
              <a:rPr lang="en-US" sz="2000" spc="-5" dirty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sequence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 points on 	</a:t>
            </a:r>
            <a:r>
              <a:rPr lang="en-US" sz="2000" spc="-5" dirty="0">
                <a:solidFill>
                  <a:srgbClr val="000000"/>
                </a:solidFill>
                <a:latin typeface="Constantia"/>
                <a:cs typeface="Constantia"/>
              </a:rPr>
              <a:t>the 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convex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hull </a:t>
            </a:r>
            <a:r>
              <a:rPr lang="en-US" sz="2000" spc="-20" dirty="0">
                <a:solidFill>
                  <a:srgbClr val="000000"/>
                </a:solidFill>
                <a:latin typeface="Constantia"/>
                <a:cs typeface="Constantia"/>
              </a:rPr>
              <a:t>polygon, </a:t>
            </a:r>
            <a:r>
              <a:rPr lang="en-US" sz="2000" spc="-5" dirty="0">
                <a:solidFill>
                  <a:srgbClr val="000000"/>
                </a:solidFill>
                <a:latin typeface="Constantia"/>
                <a:cs typeface="Constantia"/>
              </a:rPr>
              <a:t>in 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counter- c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lockwise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45" dirty="0">
                <a:solidFill>
                  <a:srgbClr val="000000"/>
                </a:solidFill>
                <a:latin typeface="Constantia"/>
                <a:cs typeface="Constantia"/>
              </a:rPr>
              <a:t>order.</a:t>
            </a: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spc="-5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513CC931-19E9-4955-AB5D-666C425134EC}"/>
              </a:ext>
            </a:extLst>
          </p:cNvPr>
          <p:cNvGrpSpPr/>
          <p:nvPr/>
        </p:nvGrpSpPr>
        <p:grpSpPr>
          <a:xfrm>
            <a:off x="3419872" y="2739637"/>
            <a:ext cx="2598881" cy="1733794"/>
            <a:chOff x="3419872" y="2739637"/>
            <a:chExt cx="2598881" cy="17337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5111CF7-E2D6-40CB-86FC-504F3CB7E7D3}"/>
                </a:ext>
              </a:extLst>
            </p:cNvPr>
            <p:cNvGrpSpPr/>
            <p:nvPr/>
          </p:nvGrpSpPr>
          <p:grpSpPr>
            <a:xfrm>
              <a:off x="3419872" y="2739637"/>
              <a:ext cx="2598881" cy="1679570"/>
              <a:chOff x="5048062" y="1649418"/>
              <a:chExt cx="3181538" cy="2470542"/>
            </a:xfrm>
          </p:grpSpPr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73D97C60-1278-4843-91FC-E1EB4F12DAF7}"/>
                  </a:ext>
                </a:extLst>
              </p:cNvPr>
              <p:cNvSpPr/>
              <p:nvPr/>
            </p:nvSpPr>
            <p:spPr>
              <a:xfrm>
                <a:off x="5048062" y="1700808"/>
                <a:ext cx="3181538" cy="241915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7" name="Picture 2" descr="jQuery Pin">
                <a:extLst>
                  <a:ext uri="{FF2B5EF4-FFF2-40B4-BE49-F238E27FC236}">
                    <a16:creationId xmlns:a16="http://schemas.microsoft.com/office/drawing/2014/main" id="{032ACADA-680D-4A6C-B470-B982E8CD3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168" y="2336227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jQuery Pin">
                <a:extLst>
                  <a:ext uri="{FF2B5EF4-FFF2-40B4-BE49-F238E27FC236}">
                    <a16:creationId xmlns:a16="http://schemas.microsoft.com/office/drawing/2014/main" id="{449DA7F8-7C55-4DF7-A850-B90644A25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6648" y="2344068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jQuery Pin">
                <a:extLst>
                  <a:ext uri="{FF2B5EF4-FFF2-40B4-BE49-F238E27FC236}">
                    <a16:creationId xmlns:a16="http://schemas.microsoft.com/office/drawing/2014/main" id="{76BBA05A-D695-47D2-AFD3-5DAFE83E9C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6608" y="1649418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jQuery Pin">
                <a:extLst>
                  <a:ext uri="{FF2B5EF4-FFF2-40B4-BE49-F238E27FC236}">
                    <a16:creationId xmlns:a16="http://schemas.microsoft.com/office/drawing/2014/main" id="{F7EB0934-A30F-470A-9154-5792680271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3298" y="2632650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jQuery Pin">
                <a:extLst>
                  <a:ext uri="{FF2B5EF4-FFF2-40B4-BE49-F238E27FC236}">
                    <a16:creationId xmlns:a16="http://schemas.microsoft.com/office/drawing/2014/main" id="{E7BB51FC-4197-4157-A3AF-5FF81358E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5539" y="1797027"/>
                <a:ext cx="720080" cy="576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jQuery Pin">
                <a:extLst>
                  <a:ext uri="{FF2B5EF4-FFF2-40B4-BE49-F238E27FC236}">
                    <a16:creationId xmlns:a16="http://schemas.microsoft.com/office/drawing/2014/main" id="{3A2E9F2C-A462-4923-9E51-EDD050BB4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0108" y="2869397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jQuery Pin">
                <a:extLst>
                  <a:ext uri="{FF2B5EF4-FFF2-40B4-BE49-F238E27FC236}">
                    <a16:creationId xmlns:a16="http://schemas.microsoft.com/office/drawing/2014/main" id="{C84DBDF9-E526-47A7-91A7-19E29A336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6208" y="3478699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jQuery Pin">
                <a:extLst>
                  <a:ext uri="{FF2B5EF4-FFF2-40B4-BE49-F238E27FC236}">
                    <a16:creationId xmlns:a16="http://schemas.microsoft.com/office/drawing/2014/main" id="{3BA6E906-3EE2-4265-A6F6-5D84209D39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5483" y="1957816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jQuery Pin">
                <a:extLst>
                  <a:ext uri="{FF2B5EF4-FFF2-40B4-BE49-F238E27FC236}">
                    <a16:creationId xmlns:a16="http://schemas.microsoft.com/office/drawing/2014/main" id="{C6AA6D64-4AA0-492B-AB48-B3AF2C4B13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361" y="2750856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jQuery Pin">
                <a:extLst>
                  <a:ext uri="{FF2B5EF4-FFF2-40B4-BE49-F238E27FC236}">
                    <a16:creationId xmlns:a16="http://schemas.microsoft.com/office/drawing/2014/main" id="{B45FEFBD-601F-45D6-9EA1-6CDB79115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0616" y="3268481"/>
                <a:ext cx="720080" cy="5760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object 22">
              <a:extLst>
                <a:ext uri="{FF2B5EF4-FFF2-40B4-BE49-F238E27FC236}">
                  <a16:creationId xmlns:a16="http://schemas.microsoft.com/office/drawing/2014/main" id="{FCCBFCD2-38E0-450C-8C28-00D095CB1CEC}"/>
                </a:ext>
              </a:extLst>
            </p:cNvPr>
            <p:cNvSpPr txBox="1"/>
            <p:nvPr/>
          </p:nvSpPr>
          <p:spPr>
            <a:xfrm>
              <a:off x="5476885" y="2896721"/>
              <a:ext cx="151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b="1" dirty="0">
                  <a:solidFill>
                    <a:srgbClr val="000000"/>
                  </a:solidFill>
                  <a:latin typeface="Constantia"/>
                  <a:cs typeface="Constantia"/>
                </a:rPr>
                <a:t>3</a:t>
              </a:r>
              <a:endParaRPr sz="1800" dirty="0">
                <a:solidFill>
                  <a:srgbClr val="000000"/>
                </a:solidFill>
                <a:latin typeface="Constantia"/>
                <a:cs typeface="Constantia"/>
              </a:endParaRPr>
            </a:p>
          </p:txBody>
        </p:sp>
        <p:sp>
          <p:nvSpPr>
            <p:cNvPr id="3" name="object 22">
              <a:extLst>
                <a:ext uri="{FF2B5EF4-FFF2-40B4-BE49-F238E27FC236}">
                  <a16:creationId xmlns:a16="http://schemas.microsoft.com/office/drawing/2014/main" id="{07ACF782-7226-4016-B711-11A9217F492D}"/>
                </a:ext>
              </a:extLst>
            </p:cNvPr>
            <p:cNvSpPr txBox="1"/>
            <p:nvPr/>
          </p:nvSpPr>
          <p:spPr>
            <a:xfrm>
              <a:off x="5039556" y="2782077"/>
              <a:ext cx="151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800" b="1" dirty="0">
                  <a:solidFill>
                    <a:srgbClr val="000000"/>
                  </a:solidFill>
                  <a:latin typeface="Constantia"/>
                  <a:cs typeface="Constantia"/>
                </a:rPr>
                <a:t>4</a:t>
              </a:r>
              <a:endParaRPr sz="1800" dirty="0">
                <a:solidFill>
                  <a:srgbClr val="000000"/>
                </a:solidFill>
                <a:latin typeface="Constantia"/>
                <a:cs typeface="Constantia"/>
              </a:endParaRPr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5303BBD1-4E73-4E6F-BCE6-353B056F8492}"/>
                </a:ext>
              </a:extLst>
            </p:cNvPr>
            <p:cNvSpPr txBox="1"/>
            <p:nvPr/>
          </p:nvSpPr>
          <p:spPr>
            <a:xfrm>
              <a:off x="5504817" y="3673685"/>
              <a:ext cx="151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800" dirty="0">
                  <a:solidFill>
                    <a:srgbClr val="000000"/>
                  </a:solidFill>
                  <a:latin typeface="Constantia"/>
                  <a:cs typeface="Constantia"/>
                </a:rPr>
                <a:t>2</a:t>
              </a:r>
              <a:endParaRPr sz="1800" dirty="0">
                <a:solidFill>
                  <a:srgbClr val="000000"/>
                </a:solidFill>
                <a:latin typeface="Constantia"/>
                <a:cs typeface="Constantia"/>
              </a:endParaRPr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6F288C0D-67E6-4D27-9790-9F789A8E69AD}"/>
                </a:ext>
              </a:extLst>
            </p:cNvPr>
            <p:cNvSpPr txBox="1"/>
            <p:nvPr/>
          </p:nvSpPr>
          <p:spPr>
            <a:xfrm>
              <a:off x="3741540" y="3579422"/>
              <a:ext cx="151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000000"/>
                  </a:solidFill>
                  <a:latin typeface="Constantia"/>
                  <a:cs typeface="Constantia"/>
                </a:rPr>
                <a:t>6</a:t>
              </a:r>
              <a:endParaRPr sz="1800" dirty="0">
                <a:solidFill>
                  <a:srgbClr val="000000"/>
                </a:solidFill>
                <a:latin typeface="Constantia"/>
                <a:cs typeface="Constantia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D5643E29-668F-4DCB-BE6C-0425FC547710}"/>
                </a:ext>
              </a:extLst>
            </p:cNvPr>
            <p:cNvSpPr txBox="1"/>
            <p:nvPr/>
          </p:nvSpPr>
          <p:spPr>
            <a:xfrm>
              <a:off x="4454906" y="4173711"/>
              <a:ext cx="151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800" b="1" dirty="0">
                  <a:solidFill>
                    <a:srgbClr val="000000"/>
                  </a:solidFill>
                  <a:latin typeface="Constantia"/>
                  <a:cs typeface="Constantia"/>
                </a:rPr>
                <a:t>7</a:t>
              </a:r>
              <a:endParaRPr sz="1800" dirty="0">
                <a:solidFill>
                  <a:srgbClr val="000000"/>
                </a:solidFill>
                <a:latin typeface="Constantia"/>
                <a:cs typeface="Constanti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1FEF22CA-C94A-47A9-8538-BC15A3BD7C5A}"/>
                </a:ext>
              </a:extLst>
            </p:cNvPr>
            <p:cNvSpPr txBox="1"/>
            <p:nvPr/>
          </p:nvSpPr>
          <p:spPr>
            <a:xfrm>
              <a:off x="5448428" y="4148351"/>
              <a:ext cx="15113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b="1" dirty="0">
                  <a:solidFill>
                    <a:srgbClr val="000000"/>
                  </a:solidFill>
                  <a:latin typeface="Constantia"/>
                  <a:cs typeface="Constantia"/>
                </a:rPr>
                <a:t>1</a:t>
              </a:r>
              <a:endParaRPr sz="1800" dirty="0">
                <a:solidFill>
                  <a:srgbClr val="000000"/>
                </a:solidFill>
                <a:latin typeface="Constantia"/>
                <a:cs typeface="Constantia"/>
              </a:endParaRPr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1284FB2F-AF2F-4D5B-86CA-1549488C5D91}"/>
                </a:ext>
              </a:extLst>
            </p:cNvPr>
            <p:cNvSpPr txBox="1"/>
            <p:nvPr/>
          </p:nvSpPr>
          <p:spPr>
            <a:xfrm>
              <a:off x="4289070" y="2845393"/>
              <a:ext cx="15113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800" b="1" dirty="0">
                  <a:solidFill>
                    <a:srgbClr val="000000"/>
                  </a:solidFill>
                  <a:latin typeface="Constantia"/>
                  <a:cs typeface="Constantia"/>
                </a:rPr>
                <a:t>5</a:t>
              </a:r>
              <a:endParaRPr sz="1800" dirty="0">
                <a:solidFill>
                  <a:srgbClr val="000000"/>
                </a:solidFill>
                <a:latin typeface="Constantia"/>
                <a:cs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19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b="1" dirty="0">
                <a:solidFill>
                  <a:srgbClr val="000000"/>
                </a:solidFill>
              </a:rPr>
              <a:t>Convex Hull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12776"/>
            <a:ext cx="7138769" cy="3434640"/>
          </a:xfrm>
        </p:spPr>
        <p:txBody>
          <a:bodyPr/>
          <a:lstStyle/>
          <a:p>
            <a:pPr marL="250190" marR="5080" indent="4445" algn="just">
              <a:spcBef>
                <a:spcPts val="100"/>
              </a:spcBef>
              <a:tabLst>
                <a:tab pos="541338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 Definition:</a:t>
            </a:r>
          </a:p>
          <a:p>
            <a:pPr marL="1107440" marR="5080" lvl="1" indent="-457200" algn="just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</a:pPr>
            <a:r>
              <a:rPr lang="en-US" sz="2600" spc="-5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tantia"/>
              </a:rPr>
              <a:t>Informal: </a:t>
            </a:r>
            <a:r>
              <a:rPr lang="en-US" sz="2400" spc="-5" dirty="0">
                <a:solidFill>
                  <a:srgbClr val="000000"/>
                </a:solidFill>
                <a:latin typeface="Georgia"/>
                <a:cs typeface="Georgia"/>
              </a:rPr>
              <a:t>Convex hull of a set of points  in </a:t>
            </a:r>
            <a:r>
              <a:rPr lang="en-US" sz="2400" spc="-10" dirty="0">
                <a:solidFill>
                  <a:srgbClr val="000000"/>
                </a:solidFill>
                <a:latin typeface="Georgia"/>
                <a:cs typeface="Georgia"/>
              </a:rPr>
              <a:t>plane </a:t>
            </a:r>
            <a:r>
              <a:rPr lang="en-US" sz="2400" spc="-5" dirty="0">
                <a:solidFill>
                  <a:srgbClr val="000000"/>
                </a:solidFill>
                <a:latin typeface="Georgia"/>
                <a:cs typeface="Georgia"/>
              </a:rPr>
              <a:t>is </a:t>
            </a:r>
            <a:r>
              <a:rPr lang="en-US" sz="2400" spc="-10" dirty="0">
                <a:solidFill>
                  <a:srgbClr val="000000"/>
                </a:solidFill>
                <a:latin typeface="Georgia"/>
                <a:cs typeface="Georgia"/>
              </a:rPr>
              <a:t>the shape taken </a:t>
            </a:r>
            <a:r>
              <a:rPr lang="en-US" sz="2400" spc="-5" dirty="0">
                <a:solidFill>
                  <a:srgbClr val="000000"/>
                </a:solidFill>
                <a:latin typeface="Georgia"/>
                <a:cs typeface="Georgia"/>
              </a:rPr>
              <a:t>by a </a:t>
            </a:r>
            <a:r>
              <a:rPr lang="en-US" sz="2400" spc="-10" dirty="0">
                <a:solidFill>
                  <a:srgbClr val="000000"/>
                </a:solidFill>
                <a:latin typeface="Georgia"/>
                <a:cs typeface="Georgia"/>
              </a:rPr>
              <a:t>rubber band  stretched around the </a:t>
            </a:r>
            <a:r>
              <a:rPr lang="en-US" sz="2400" spc="-5" dirty="0">
                <a:solidFill>
                  <a:srgbClr val="000000"/>
                </a:solidFill>
                <a:latin typeface="Georgia"/>
                <a:cs typeface="Georgia"/>
              </a:rPr>
              <a:t>nails </a:t>
            </a:r>
            <a:r>
              <a:rPr lang="en-US" sz="2400" spc="-10" dirty="0">
                <a:solidFill>
                  <a:srgbClr val="000000"/>
                </a:solidFill>
                <a:latin typeface="Georgia"/>
                <a:cs typeface="Georgia"/>
              </a:rPr>
              <a:t>pounded </a:t>
            </a:r>
            <a:r>
              <a:rPr lang="en-US" sz="2400" spc="-5" dirty="0">
                <a:solidFill>
                  <a:srgbClr val="000000"/>
                </a:solidFill>
                <a:latin typeface="Georgia"/>
                <a:cs typeface="Georgia"/>
              </a:rPr>
              <a:t>into </a:t>
            </a:r>
            <a:r>
              <a:rPr lang="en-US" sz="2400" spc="-10" dirty="0">
                <a:solidFill>
                  <a:srgbClr val="000000"/>
                </a:solidFill>
                <a:latin typeface="Georgia"/>
                <a:cs typeface="Georgia"/>
              </a:rPr>
              <a:t>the  plane at </a:t>
            </a:r>
            <a:r>
              <a:rPr lang="en-US" sz="2400" spc="-5" dirty="0">
                <a:solidFill>
                  <a:srgbClr val="000000"/>
                </a:solidFill>
                <a:latin typeface="Georgia"/>
                <a:cs typeface="Georgia"/>
              </a:rPr>
              <a:t>each</a:t>
            </a:r>
            <a:r>
              <a:rPr lang="en-US" sz="24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lang="en-US" sz="2400" spc="-10" dirty="0">
                <a:solidFill>
                  <a:srgbClr val="000000"/>
                </a:solidFill>
                <a:latin typeface="Georgia"/>
                <a:cs typeface="Georgia"/>
              </a:rPr>
              <a:t>point.</a:t>
            </a:r>
          </a:p>
          <a:p>
            <a:pPr marL="1107440" marR="5080" lvl="1" indent="-457200" algn="just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</a:pPr>
            <a:r>
              <a:rPr lang="en-US" sz="2400" spc="-10" dirty="0">
                <a:solidFill>
                  <a:srgbClr val="000000"/>
                </a:solidFill>
                <a:latin typeface="Georgia"/>
                <a:ea typeface="Cambria Math" panose="02040503050406030204" pitchFamily="18" charset="0"/>
                <a:cs typeface="Constantia"/>
              </a:rPr>
              <a:t>Formal: </a:t>
            </a:r>
            <a:r>
              <a:rPr lang="en-US" altLang="zh-TW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convex hull of a set of planar points is the smallest convex polygon containing all of the points. </a:t>
            </a:r>
          </a:p>
          <a:p>
            <a:pPr marL="1107440" marR="5080" lvl="1" indent="-457200" algn="just"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</a:pPr>
            <a:endParaRPr lang="en-US" sz="2600" spc="-5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650240" marR="5080" lvl="1" indent="4445" algn="just">
              <a:spcBef>
                <a:spcPts val="100"/>
              </a:spcBef>
              <a:tabLst>
                <a:tab pos="541338" algn="l"/>
              </a:tabLst>
            </a:pPr>
            <a:endParaRPr lang="en-US" sz="2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onstantia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0C44DB9C-326B-41F6-B581-BEAE119D5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81" y="4365104"/>
            <a:ext cx="2422376" cy="16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03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640661"/>
            <a:ext cx="8229600" cy="719138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</a:t>
            </a:r>
            <a:endParaRPr lang="en-IN" alt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B6DB-D655-4E9E-82A1-D8FA8945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92" y="1556792"/>
            <a:ext cx="7402016" cy="389234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Concept: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 at point guaranteed to be on the hull. (</a:t>
            </a:r>
            <a:r>
              <a:rPr lang="en-US" altLang="zh-TW" sz="2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point with the minimum y value</a:t>
            </a:r>
            <a:r>
              <a:rPr lang="en-US" altLang="zh-TW" sz="2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Sort remaining points by polar angles of vertices relative to the first point.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 through sorted points, keeping vertices of points that have left turns and dropping points that have right turns.</a:t>
            </a:r>
          </a:p>
          <a:p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1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FD5EDCF-DA24-4523-AD99-864EF2F524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</a:p>
        </p:txBody>
      </p:sp>
      <p:sp>
        <p:nvSpPr>
          <p:cNvPr id="51203" name="AutoShape 3">
            <a:extLst>
              <a:ext uri="{FF2B5EF4-FFF2-40B4-BE49-F238E27FC236}">
                <a16:creationId xmlns:a16="http://schemas.microsoft.com/office/drawing/2014/main" id="{DAD76614-5176-4C42-B3EC-7782EC7C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4" name="AutoShape 4">
            <a:extLst>
              <a:ext uri="{FF2B5EF4-FFF2-40B4-BE49-F238E27FC236}">
                <a16:creationId xmlns:a16="http://schemas.microsoft.com/office/drawing/2014/main" id="{49CE331A-0CE4-47C1-8947-0602C101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5" name="AutoShape 5">
            <a:extLst>
              <a:ext uri="{FF2B5EF4-FFF2-40B4-BE49-F238E27FC236}">
                <a16:creationId xmlns:a16="http://schemas.microsoft.com/office/drawing/2014/main" id="{90C81182-56CB-45CA-929A-38C9569C1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6" name="AutoShape 6">
            <a:extLst>
              <a:ext uri="{FF2B5EF4-FFF2-40B4-BE49-F238E27FC236}">
                <a16:creationId xmlns:a16="http://schemas.microsoft.com/office/drawing/2014/main" id="{9A104FFB-5FDD-4365-ADCC-2FD2F6B2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7" name="AutoShape 7">
            <a:extLst>
              <a:ext uri="{FF2B5EF4-FFF2-40B4-BE49-F238E27FC236}">
                <a16:creationId xmlns:a16="http://schemas.microsoft.com/office/drawing/2014/main" id="{B2669ED8-4B0A-4120-90C9-FF0C55CD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8" name="AutoShape 8">
            <a:extLst>
              <a:ext uri="{FF2B5EF4-FFF2-40B4-BE49-F238E27FC236}">
                <a16:creationId xmlns:a16="http://schemas.microsoft.com/office/drawing/2014/main" id="{DC5809C5-A896-41F1-9DCD-A20ADF3D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5030F8D6-40C7-4FF9-BF12-81424B6A7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2F11EF1F-0064-42DB-97A6-70C6CEF4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1" name="AutoShape 11">
            <a:extLst>
              <a:ext uri="{FF2B5EF4-FFF2-40B4-BE49-F238E27FC236}">
                <a16:creationId xmlns:a16="http://schemas.microsoft.com/office/drawing/2014/main" id="{4DC71546-D9A3-4CF3-B0B9-D7C066CDF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2" name="AutoShape 12">
            <a:extLst>
              <a:ext uri="{FF2B5EF4-FFF2-40B4-BE49-F238E27FC236}">
                <a16:creationId xmlns:a16="http://schemas.microsoft.com/office/drawing/2014/main" id="{609A8A46-7078-4A36-BE2C-A9A96D9F6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7F9DFCD8-C7E1-4770-BA9E-2CC286F23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71A2B74A-02C1-4F29-B84C-4CEB98BA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5" name="Text Box 15">
            <a:extLst>
              <a:ext uri="{FF2B5EF4-FFF2-40B4-BE49-F238E27FC236}">
                <a16:creationId xmlns:a16="http://schemas.microsoft.com/office/drawing/2014/main" id="{3D7BBAC6-9033-4A9D-B0E0-BEE9904D7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6660453C-2350-4E4B-BDF2-918DBD4C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3AF5E951-1E80-4179-BF68-06899B371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8" name="Text Box 18">
            <a:extLst>
              <a:ext uri="{FF2B5EF4-FFF2-40B4-BE49-F238E27FC236}">
                <a16:creationId xmlns:a16="http://schemas.microsoft.com/office/drawing/2014/main" id="{0930C5E2-DE52-4A34-9683-6898ACF5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19" name="Text Box 19">
            <a:extLst>
              <a:ext uri="{FF2B5EF4-FFF2-40B4-BE49-F238E27FC236}">
                <a16:creationId xmlns:a16="http://schemas.microsoft.com/office/drawing/2014/main" id="{55F07821-59C1-4407-9654-1484BA0B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98CD1A7E-0AB6-4009-B190-3FFCC7DA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62C66337-4F75-40A3-8F70-48645A98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3DDF8AA3-C3C8-4BD9-B508-6189CCDC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3" name="Text Box 23">
            <a:extLst>
              <a:ext uri="{FF2B5EF4-FFF2-40B4-BE49-F238E27FC236}">
                <a16:creationId xmlns:a16="http://schemas.microsoft.com/office/drawing/2014/main" id="{08D203D7-831A-4313-8009-658EE43F6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4" name="Text Box 24">
            <a:extLst>
              <a:ext uri="{FF2B5EF4-FFF2-40B4-BE49-F238E27FC236}">
                <a16:creationId xmlns:a16="http://schemas.microsoft.com/office/drawing/2014/main" id="{0F4FC79E-86B9-4BE6-9795-5100498A1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5" name="AutoShape 25">
            <a:extLst>
              <a:ext uri="{FF2B5EF4-FFF2-40B4-BE49-F238E27FC236}">
                <a16:creationId xmlns:a16="http://schemas.microsoft.com/office/drawing/2014/main" id="{09E1B9F4-23BA-4539-9B58-1BBA751E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26" name="AutoShape 26">
            <a:extLst>
              <a:ext uri="{FF2B5EF4-FFF2-40B4-BE49-F238E27FC236}">
                <a16:creationId xmlns:a16="http://schemas.microsoft.com/office/drawing/2014/main" id="{98F542F6-49CE-4E87-9C87-234B0F93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27" name="AutoShape 27">
            <a:extLst>
              <a:ext uri="{FF2B5EF4-FFF2-40B4-BE49-F238E27FC236}">
                <a16:creationId xmlns:a16="http://schemas.microsoft.com/office/drawing/2014/main" id="{72C32B58-DD47-46D8-8FD5-1BC9301D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28" name="Text Box 28">
            <a:extLst>
              <a:ext uri="{FF2B5EF4-FFF2-40B4-BE49-F238E27FC236}">
                <a16:creationId xmlns:a16="http://schemas.microsoft.com/office/drawing/2014/main" id="{32291450-9538-4BF1-ACED-BFE9E7686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11B4CE6-3D11-47CB-8E07-C78A953173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52227" name="AutoShape 3">
            <a:extLst>
              <a:ext uri="{FF2B5EF4-FFF2-40B4-BE49-F238E27FC236}">
                <a16:creationId xmlns:a16="http://schemas.microsoft.com/office/drawing/2014/main" id="{852C0EEB-AC22-483F-8C49-9A51E4FB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702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8" name="AutoShape 4">
            <a:extLst>
              <a:ext uri="{FF2B5EF4-FFF2-40B4-BE49-F238E27FC236}">
                <a16:creationId xmlns:a16="http://schemas.microsoft.com/office/drawing/2014/main" id="{5E33251D-9F91-48AA-8297-4F49261C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224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29" name="AutoShape 5">
            <a:extLst>
              <a:ext uri="{FF2B5EF4-FFF2-40B4-BE49-F238E27FC236}">
                <a16:creationId xmlns:a16="http://schemas.microsoft.com/office/drawing/2014/main" id="{3908FC18-13CF-4971-AA88-04A86FD6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414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0" name="AutoShape 6">
            <a:extLst>
              <a:ext uri="{FF2B5EF4-FFF2-40B4-BE49-F238E27FC236}">
                <a16:creationId xmlns:a16="http://schemas.microsoft.com/office/drawing/2014/main" id="{12C626FF-216D-43CA-8C8D-5B4DE726B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272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1" name="AutoShape 7">
            <a:extLst>
              <a:ext uri="{FF2B5EF4-FFF2-40B4-BE49-F238E27FC236}">
                <a16:creationId xmlns:a16="http://schemas.microsoft.com/office/drawing/2014/main" id="{1E1FFFBF-F563-403B-ADA3-B98590C5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128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2" name="AutoShape 8">
            <a:extLst>
              <a:ext uri="{FF2B5EF4-FFF2-40B4-BE49-F238E27FC236}">
                <a16:creationId xmlns:a16="http://schemas.microsoft.com/office/drawing/2014/main" id="{7F6C5B47-4090-4CCD-8A09-2599A9FB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76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3" name="AutoShape 9">
            <a:extLst>
              <a:ext uri="{FF2B5EF4-FFF2-40B4-BE49-F238E27FC236}">
                <a16:creationId xmlns:a16="http://schemas.microsoft.com/office/drawing/2014/main" id="{A948DF50-AE69-44F9-8BB5-EEF0E55D5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92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4" name="AutoShape 10">
            <a:extLst>
              <a:ext uri="{FF2B5EF4-FFF2-40B4-BE49-F238E27FC236}">
                <a16:creationId xmlns:a16="http://schemas.microsoft.com/office/drawing/2014/main" id="{AA8084B5-710A-4E38-98A4-66A7806E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272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5" name="AutoShape 11">
            <a:extLst>
              <a:ext uri="{FF2B5EF4-FFF2-40B4-BE49-F238E27FC236}">
                <a16:creationId xmlns:a16="http://schemas.microsoft.com/office/drawing/2014/main" id="{FECF9548-0243-4548-84EA-92776D40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98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7183923D-4928-4839-AC13-1E9FD5742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224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D1B3E819-49B8-49A6-945B-DE26CF526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3051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67907A5F-8AB0-4044-94A8-F7B2F2D5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96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4DE0D0A4-FEF0-45C0-99AB-5AFCD03F9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86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570FF1A0-2C2D-4909-9AE3-6EC50803B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320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94809784-3E10-40A3-97BA-9AD9C0BD1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748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id="{0F3ED9B6-D28A-4808-ADF1-5C9D0345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76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949DCD4D-333D-469F-BFEE-48D00F53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94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41452085-38D1-4AC1-87C8-C2F9999FD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938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6E2472BC-1F5C-439D-BF5A-BC8A560EA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558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52645454-B21B-40F4-A4E3-D53A206C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5104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55498E90-D2FF-481C-9638-1565AAFC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9384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3312C8A4-37A6-4721-8902-2DD3727C6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884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49" name="AutoShape 25">
            <a:extLst>
              <a:ext uri="{FF2B5EF4-FFF2-40B4-BE49-F238E27FC236}">
                <a16:creationId xmlns:a16="http://schemas.microsoft.com/office/drawing/2014/main" id="{659EB077-19BF-4F99-93A4-FBC8D2018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606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DFC54918-50B1-4789-94DD-3F23F1D226E7}"/>
              </a:ext>
            </a:extLst>
          </p:cNvPr>
          <p:cNvCxnSpPr>
            <a:cxnSpLocks noChangeShapeType="1"/>
            <a:stCxn id="52227" idx="1"/>
            <a:endCxn id="52234" idx="5"/>
          </p:cNvCxnSpPr>
          <p:nvPr/>
        </p:nvCxnSpPr>
        <p:spPr bwMode="auto">
          <a:xfrm flipH="1" flipV="1">
            <a:off x="1362273" y="455741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12A47E7F-B26A-4C2E-9A44-AC20DBE9D50A}"/>
              </a:ext>
            </a:extLst>
          </p:cNvPr>
          <p:cNvCxnSpPr>
            <a:cxnSpLocks noChangeShapeType="1"/>
            <a:stCxn id="52227" idx="0"/>
            <a:endCxn id="52228" idx="4"/>
          </p:cNvCxnSpPr>
          <p:nvPr/>
        </p:nvCxnSpPr>
        <p:spPr bwMode="auto">
          <a:xfrm flipH="1" flipV="1">
            <a:off x="2527498" y="427484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2" name="AutoShape 28">
            <a:extLst>
              <a:ext uri="{FF2B5EF4-FFF2-40B4-BE49-F238E27FC236}">
                <a16:creationId xmlns:a16="http://schemas.microsoft.com/office/drawing/2014/main" id="{E566386F-695B-4F39-B6BD-8BFB236A83AD}"/>
              </a:ext>
            </a:extLst>
          </p:cNvPr>
          <p:cNvCxnSpPr>
            <a:cxnSpLocks noChangeShapeType="1"/>
            <a:stCxn id="52227" idx="7"/>
            <a:endCxn id="52235" idx="4"/>
          </p:cNvCxnSpPr>
          <p:nvPr/>
        </p:nvCxnSpPr>
        <p:spPr bwMode="auto">
          <a:xfrm flipV="1">
            <a:off x="2886273" y="252224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3" name="AutoShape 29">
            <a:extLst>
              <a:ext uri="{FF2B5EF4-FFF2-40B4-BE49-F238E27FC236}">
                <a16:creationId xmlns:a16="http://schemas.microsoft.com/office/drawing/2014/main" id="{3B333360-765C-4128-92F3-6FDDA8587ADC}"/>
              </a:ext>
            </a:extLst>
          </p:cNvPr>
          <p:cNvCxnSpPr>
            <a:cxnSpLocks noChangeShapeType="1"/>
            <a:stCxn id="52227" idx="7"/>
            <a:endCxn id="52230" idx="3"/>
          </p:cNvCxnSpPr>
          <p:nvPr/>
        </p:nvCxnSpPr>
        <p:spPr bwMode="auto">
          <a:xfrm flipV="1">
            <a:off x="2886273" y="455741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4" name="AutoShape 30">
            <a:extLst>
              <a:ext uri="{FF2B5EF4-FFF2-40B4-BE49-F238E27FC236}">
                <a16:creationId xmlns:a16="http://schemas.microsoft.com/office/drawing/2014/main" id="{36B89D04-42D0-44AC-B461-7D64258B5893}"/>
              </a:ext>
            </a:extLst>
          </p:cNvPr>
          <p:cNvCxnSpPr>
            <a:cxnSpLocks noChangeShapeType="1"/>
            <a:stCxn id="52227" idx="7"/>
            <a:endCxn id="52229" idx="3"/>
          </p:cNvCxnSpPr>
          <p:nvPr/>
        </p:nvCxnSpPr>
        <p:spPr bwMode="auto">
          <a:xfrm flipV="1">
            <a:off x="2886273" y="387161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5" name="AutoShape 31">
            <a:extLst>
              <a:ext uri="{FF2B5EF4-FFF2-40B4-BE49-F238E27FC236}">
                <a16:creationId xmlns:a16="http://schemas.microsoft.com/office/drawing/2014/main" id="{0CB87E10-4CA9-4E85-B8C3-52D38BF9F14D}"/>
              </a:ext>
            </a:extLst>
          </p:cNvPr>
          <p:cNvCxnSpPr>
            <a:cxnSpLocks noChangeShapeType="1"/>
            <a:stCxn id="52227" idx="7"/>
            <a:endCxn id="52231" idx="3"/>
          </p:cNvCxnSpPr>
          <p:nvPr/>
        </p:nvCxnSpPr>
        <p:spPr bwMode="auto">
          <a:xfrm flipV="1">
            <a:off x="2886273" y="364301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6" name="AutoShape 32">
            <a:extLst>
              <a:ext uri="{FF2B5EF4-FFF2-40B4-BE49-F238E27FC236}">
                <a16:creationId xmlns:a16="http://schemas.microsoft.com/office/drawing/2014/main" id="{929630E6-7079-4B2F-B410-7E250BDD1F85}"/>
              </a:ext>
            </a:extLst>
          </p:cNvPr>
          <p:cNvCxnSpPr>
            <a:cxnSpLocks noChangeShapeType="1"/>
            <a:stCxn id="52227" idx="7"/>
            <a:endCxn id="52232" idx="3"/>
          </p:cNvCxnSpPr>
          <p:nvPr/>
        </p:nvCxnSpPr>
        <p:spPr bwMode="auto">
          <a:xfrm flipV="1">
            <a:off x="2886273" y="394781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7" name="AutoShape 33">
            <a:extLst>
              <a:ext uri="{FF2B5EF4-FFF2-40B4-BE49-F238E27FC236}">
                <a16:creationId xmlns:a16="http://schemas.microsoft.com/office/drawing/2014/main" id="{77B47901-194D-4C52-B056-1DAC4C424325}"/>
              </a:ext>
            </a:extLst>
          </p:cNvPr>
          <p:cNvCxnSpPr>
            <a:cxnSpLocks noChangeShapeType="1"/>
            <a:stCxn id="52227" idx="7"/>
            <a:endCxn id="52236" idx="2"/>
          </p:cNvCxnSpPr>
          <p:nvPr/>
        </p:nvCxnSpPr>
        <p:spPr bwMode="auto">
          <a:xfrm flipV="1">
            <a:off x="2886273" y="419864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8" name="AutoShape 34">
            <a:extLst>
              <a:ext uri="{FF2B5EF4-FFF2-40B4-BE49-F238E27FC236}">
                <a16:creationId xmlns:a16="http://schemas.microsoft.com/office/drawing/2014/main" id="{8FA209E1-F468-4129-AD39-0433DD0640C0}"/>
              </a:ext>
            </a:extLst>
          </p:cNvPr>
          <p:cNvCxnSpPr>
            <a:cxnSpLocks noChangeShapeType="1"/>
            <a:stCxn id="52227" idx="7"/>
            <a:endCxn id="52249" idx="2"/>
          </p:cNvCxnSpPr>
          <p:nvPr/>
        </p:nvCxnSpPr>
        <p:spPr bwMode="auto">
          <a:xfrm flipV="1">
            <a:off x="2886273" y="503684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9" name="AutoShape 35">
            <a:extLst>
              <a:ext uri="{FF2B5EF4-FFF2-40B4-BE49-F238E27FC236}">
                <a16:creationId xmlns:a16="http://schemas.microsoft.com/office/drawing/2014/main" id="{8AAA548E-FD0F-47BE-90E8-391B83197C42}"/>
              </a:ext>
            </a:extLst>
          </p:cNvPr>
          <p:cNvCxnSpPr>
            <a:cxnSpLocks noChangeShapeType="1"/>
            <a:stCxn id="52227" idx="6"/>
            <a:endCxn id="52233" idx="2"/>
          </p:cNvCxnSpPr>
          <p:nvPr/>
        </p:nvCxnSpPr>
        <p:spPr bwMode="auto">
          <a:xfrm flipV="1">
            <a:off x="2908498" y="526544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0" name="AutoShape 36">
            <a:extLst>
              <a:ext uri="{FF2B5EF4-FFF2-40B4-BE49-F238E27FC236}">
                <a16:creationId xmlns:a16="http://schemas.microsoft.com/office/drawing/2014/main" id="{12367547-E0D3-4BFC-80DD-5B1200E4EFFE}"/>
              </a:ext>
            </a:extLst>
          </p:cNvPr>
          <p:cNvCxnSpPr>
            <a:cxnSpLocks noChangeShapeType="1"/>
            <a:stCxn id="52233" idx="1"/>
            <a:endCxn id="52249" idx="6"/>
          </p:cNvCxnSpPr>
          <p:nvPr/>
        </p:nvCxnSpPr>
        <p:spPr bwMode="auto">
          <a:xfrm flipH="1" flipV="1">
            <a:off x="7023298" y="5036840"/>
            <a:ext cx="479425" cy="174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1" name="AutoShape 37">
            <a:extLst>
              <a:ext uri="{FF2B5EF4-FFF2-40B4-BE49-F238E27FC236}">
                <a16:creationId xmlns:a16="http://schemas.microsoft.com/office/drawing/2014/main" id="{A53156D1-42BF-4F01-8DD6-57AA31E51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510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2262" name="AutoShape 38">
            <a:extLst>
              <a:ext uri="{FF2B5EF4-FFF2-40B4-BE49-F238E27FC236}">
                <a16:creationId xmlns:a16="http://schemas.microsoft.com/office/drawing/2014/main" id="{E3C0DF3B-8D3D-48D9-93DC-24F45260EBFD}"/>
              </a:ext>
            </a:extLst>
          </p:cNvPr>
          <p:cNvCxnSpPr>
            <a:cxnSpLocks noChangeShapeType="1"/>
            <a:stCxn id="52227" idx="7"/>
            <a:endCxn id="52261" idx="2"/>
          </p:cNvCxnSpPr>
          <p:nvPr/>
        </p:nvCxnSpPr>
        <p:spPr bwMode="auto">
          <a:xfrm flipV="1">
            <a:off x="2886273" y="4427240"/>
            <a:ext cx="3679825" cy="1165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3" name="AutoShape 39">
            <a:extLst>
              <a:ext uri="{FF2B5EF4-FFF2-40B4-BE49-F238E27FC236}">
                <a16:creationId xmlns:a16="http://schemas.microsoft.com/office/drawing/2014/main" id="{D3C0C3D9-53A8-4FB6-B5BF-64D77A41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3664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264" name="Text Box 40">
            <a:extLst>
              <a:ext uri="{FF2B5EF4-FFF2-40B4-BE49-F238E27FC236}">
                <a16:creationId xmlns:a16="http://schemas.microsoft.com/office/drawing/2014/main" id="{C6110081-7AA6-456E-AE43-BB7D02485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944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52265" name="AutoShape 41">
            <a:extLst>
              <a:ext uri="{FF2B5EF4-FFF2-40B4-BE49-F238E27FC236}">
                <a16:creationId xmlns:a16="http://schemas.microsoft.com/office/drawing/2014/main" id="{92F3C9F9-5591-4962-8F40-8E7DA6A114FF}"/>
              </a:ext>
            </a:extLst>
          </p:cNvPr>
          <p:cNvCxnSpPr>
            <a:cxnSpLocks noChangeShapeType="1"/>
            <a:endCxn id="52263" idx="4"/>
          </p:cNvCxnSpPr>
          <p:nvPr/>
        </p:nvCxnSpPr>
        <p:spPr bwMode="auto">
          <a:xfrm flipV="1">
            <a:off x="2832298" y="358904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81EB5BF-D42C-481A-99E8-F605555385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Graham Scan - Example</a:t>
            </a:r>
            <a:endParaRPr lang="en-US" altLang="en-US" dirty="0"/>
          </a:p>
        </p:txBody>
      </p:sp>
      <p:sp>
        <p:nvSpPr>
          <p:cNvPr id="53251" name="AutoShape 3">
            <a:extLst>
              <a:ext uri="{FF2B5EF4-FFF2-40B4-BE49-F238E27FC236}">
                <a16:creationId xmlns:a16="http://schemas.microsoft.com/office/drawing/2014/main" id="{C84CFF9B-F0A2-4604-B9FA-3EE19A1FF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98" y="5562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2" name="AutoShape 4">
            <a:extLst>
              <a:ext uri="{FF2B5EF4-FFF2-40B4-BE49-F238E27FC236}">
                <a16:creationId xmlns:a16="http://schemas.microsoft.com/office/drawing/2014/main" id="{BA579740-659A-46C3-91F9-07C1781BC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3" name="AutoShape 5">
            <a:extLst>
              <a:ext uri="{FF2B5EF4-FFF2-40B4-BE49-F238E27FC236}">
                <a16:creationId xmlns:a16="http://schemas.microsoft.com/office/drawing/2014/main" id="{F82A1D71-0C3E-46B3-B392-54D0A1A9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4" name="AutoShape 6">
            <a:extLst>
              <a:ext uri="{FF2B5EF4-FFF2-40B4-BE49-F238E27FC236}">
                <a16:creationId xmlns:a16="http://schemas.microsoft.com/office/drawing/2014/main" id="{5FADF803-6BD8-4E44-B1EB-07D46F1A2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5" name="AutoShape 7">
            <a:extLst>
              <a:ext uri="{FF2B5EF4-FFF2-40B4-BE49-F238E27FC236}">
                <a16:creationId xmlns:a16="http://schemas.microsoft.com/office/drawing/2014/main" id="{47D8AA0B-8508-48FD-9689-681FA6412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98" y="3505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6" name="AutoShape 8">
            <a:extLst>
              <a:ext uri="{FF2B5EF4-FFF2-40B4-BE49-F238E27FC236}">
                <a16:creationId xmlns:a16="http://schemas.microsoft.com/office/drawing/2014/main" id="{F0BA316D-5F41-4DCC-B3A5-3D130D1BE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898" y="3810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7" name="AutoShape 9">
            <a:extLst>
              <a:ext uri="{FF2B5EF4-FFF2-40B4-BE49-F238E27FC236}">
                <a16:creationId xmlns:a16="http://schemas.microsoft.com/office/drawing/2014/main" id="{4711F524-D3A1-4B6D-BEFE-1EC7E04AB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498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8" name="AutoShape 10">
            <a:extLst>
              <a:ext uri="{FF2B5EF4-FFF2-40B4-BE49-F238E27FC236}">
                <a16:creationId xmlns:a16="http://schemas.microsoft.com/office/drawing/2014/main" id="{F88A7E41-3C9C-4C9F-9ECF-52242AFDB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98" y="44196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9" name="AutoShape 11">
            <a:extLst>
              <a:ext uri="{FF2B5EF4-FFF2-40B4-BE49-F238E27FC236}">
                <a16:creationId xmlns:a16="http://schemas.microsoft.com/office/drawing/2014/main" id="{19AFB626-50BA-4F83-BCEF-FED7D596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698" y="2362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0" name="AutoShape 12">
            <a:extLst>
              <a:ext uri="{FF2B5EF4-FFF2-40B4-BE49-F238E27FC236}">
                <a16:creationId xmlns:a16="http://schemas.microsoft.com/office/drawing/2014/main" id="{A6B7C3EB-DBB5-4BFD-9F83-17D43C041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698" y="4114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61" name="Text Box 13">
            <a:extLst>
              <a:ext uri="{FF2B5EF4-FFF2-40B4-BE49-F238E27FC236}">
                <a16:creationId xmlns:a16="http://schemas.microsoft.com/office/drawing/2014/main" id="{A9E656FA-55F6-41F0-B84E-31A000855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23" y="5222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62" name="Text Box 14">
            <a:extLst>
              <a:ext uri="{FF2B5EF4-FFF2-40B4-BE49-F238E27FC236}">
                <a16:creationId xmlns:a16="http://schemas.microsoft.com/office/drawing/2014/main" id="{ED595ED3-4CE5-417A-8239-B5FA4D27B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698" y="4572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B168BABA-F453-41F1-9D42-3B8822B80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298" y="4191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F12DCF69-6DA4-4033-AE0C-BAB6E28D9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09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9B0A2E18-238B-4C4F-BBE2-4E29E5C60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498" y="4267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B593AEBF-602B-4AC5-817C-05CB3727F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498" y="3810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5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ED74FF3F-DAD0-4A2C-8BFD-C8506FE9F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6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68" name="Text Box 20">
            <a:extLst>
              <a:ext uri="{FF2B5EF4-FFF2-40B4-BE49-F238E27FC236}">
                <a16:creationId xmlns:a16="http://schemas.microsoft.com/office/drawing/2014/main" id="{E33862C2-08DC-40A1-A1B4-FA958935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98" y="3886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7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8574F93A-FA91-4875-B693-89905E82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498" y="4648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70" name="Text Box 22">
            <a:extLst>
              <a:ext uri="{FF2B5EF4-FFF2-40B4-BE49-F238E27FC236}">
                <a16:creationId xmlns:a16="http://schemas.microsoft.com/office/drawing/2014/main" id="{925FED8B-A78E-47C9-8C78-272847095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98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71" name="Text Box 23">
            <a:extLst>
              <a:ext uri="{FF2B5EF4-FFF2-40B4-BE49-F238E27FC236}">
                <a16:creationId xmlns:a16="http://schemas.microsoft.com/office/drawing/2014/main" id="{16DCD2B6-DCA7-42E6-971D-8FA8DA47F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98" y="3886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12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48982854-38B8-444C-B03B-30B8073C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98" y="1981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10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73" name="AutoShape 25">
            <a:extLst>
              <a:ext uri="{FF2B5EF4-FFF2-40B4-BE49-F238E27FC236}">
                <a16:creationId xmlns:a16="http://schemas.microsoft.com/office/drawing/2014/main" id="{882CEE45-16AC-424D-941C-0985F5FFD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898" y="4953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3274" name="AutoShape 26">
            <a:extLst>
              <a:ext uri="{FF2B5EF4-FFF2-40B4-BE49-F238E27FC236}">
                <a16:creationId xmlns:a16="http://schemas.microsoft.com/office/drawing/2014/main" id="{BE615300-D935-48D1-8904-E61D96A64F30}"/>
              </a:ext>
            </a:extLst>
          </p:cNvPr>
          <p:cNvCxnSpPr>
            <a:cxnSpLocks noChangeShapeType="1"/>
            <a:stCxn id="53251" idx="1"/>
            <a:endCxn id="53258" idx="5"/>
          </p:cNvCxnSpPr>
          <p:nvPr/>
        </p:nvCxnSpPr>
        <p:spPr bwMode="auto">
          <a:xfrm flipH="1" flipV="1">
            <a:off x="1362273" y="4549775"/>
            <a:ext cx="14160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5" name="AutoShape 27">
            <a:extLst>
              <a:ext uri="{FF2B5EF4-FFF2-40B4-BE49-F238E27FC236}">
                <a16:creationId xmlns:a16="http://schemas.microsoft.com/office/drawing/2014/main" id="{017A0419-C3F5-4690-8EB0-6D20D33BA542}"/>
              </a:ext>
            </a:extLst>
          </p:cNvPr>
          <p:cNvCxnSpPr>
            <a:cxnSpLocks noChangeShapeType="1"/>
            <a:stCxn id="53251" idx="0"/>
            <a:endCxn id="53252" idx="4"/>
          </p:cNvCxnSpPr>
          <p:nvPr/>
        </p:nvCxnSpPr>
        <p:spPr bwMode="auto">
          <a:xfrm flipH="1" flipV="1">
            <a:off x="2527498" y="4267200"/>
            <a:ext cx="304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6" name="AutoShape 28">
            <a:extLst>
              <a:ext uri="{FF2B5EF4-FFF2-40B4-BE49-F238E27FC236}">
                <a16:creationId xmlns:a16="http://schemas.microsoft.com/office/drawing/2014/main" id="{A98EF159-0CD6-46EF-A531-F39D58F0DBDB}"/>
              </a:ext>
            </a:extLst>
          </p:cNvPr>
          <p:cNvCxnSpPr>
            <a:cxnSpLocks noChangeShapeType="1"/>
            <a:stCxn id="53251" idx="7"/>
            <a:endCxn id="53259" idx="4"/>
          </p:cNvCxnSpPr>
          <p:nvPr/>
        </p:nvCxnSpPr>
        <p:spPr bwMode="auto">
          <a:xfrm flipV="1">
            <a:off x="2886273" y="2514600"/>
            <a:ext cx="1317625" cy="30702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7" name="AutoShape 29">
            <a:extLst>
              <a:ext uri="{FF2B5EF4-FFF2-40B4-BE49-F238E27FC236}">
                <a16:creationId xmlns:a16="http://schemas.microsoft.com/office/drawing/2014/main" id="{C9800D52-4091-4D68-9569-BC9A9ED8EF91}"/>
              </a:ext>
            </a:extLst>
          </p:cNvPr>
          <p:cNvCxnSpPr>
            <a:cxnSpLocks noChangeShapeType="1"/>
            <a:stCxn id="53251" idx="7"/>
            <a:endCxn id="53254" idx="3"/>
          </p:cNvCxnSpPr>
          <p:nvPr/>
        </p:nvCxnSpPr>
        <p:spPr bwMode="auto">
          <a:xfrm flipV="1">
            <a:off x="2886273" y="4549775"/>
            <a:ext cx="730250" cy="10350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8" name="AutoShape 30">
            <a:extLst>
              <a:ext uri="{FF2B5EF4-FFF2-40B4-BE49-F238E27FC236}">
                <a16:creationId xmlns:a16="http://schemas.microsoft.com/office/drawing/2014/main" id="{2F28A4FC-A312-4820-A7A1-73E3DAB06C95}"/>
              </a:ext>
            </a:extLst>
          </p:cNvPr>
          <p:cNvCxnSpPr>
            <a:cxnSpLocks noChangeShapeType="1"/>
            <a:stCxn id="53251" idx="7"/>
            <a:endCxn id="53253" idx="3"/>
          </p:cNvCxnSpPr>
          <p:nvPr/>
        </p:nvCxnSpPr>
        <p:spPr bwMode="auto">
          <a:xfrm flipV="1">
            <a:off x="2886273" y="3863975"/>
            <a:ext cx="1263650" cy="1720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9" name="AutoShape 31">
            <a:extLst>
              <a:ext uri="{FF2B5EF4-FFF2-40B4-BE49-F238E27FC236}">
                <a16:creationId xmlns:a16="http://schemas.microsoft.com/office/drawing/2014/main" id="{2DEBAE26-2BC2-45E5-9E57-5336CD772159}"/>
              </a:ext>
            </a:extLst>
          </p:cNvPr>
          <p:cNvCxnSpPr>
            <a:cxnSpLocks noChangeShapeType="1"/>
            <a:stCxn id="53251" idx="7"/>
            <a:endCxn id="53255" idx="3"/>
          </p:cNvCxnSpPr>
          <p:nvPr/>
        </p:nvCxnSpPr>
        <p:spPr bwMode="auto">
          <a:xfrm flipV="1">
            <a:off x="2886273" y="3635375"/>
            <a:ext cx="2178050" cy="19494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0" name="AutoShape 32">
            <a:extLst>
              <a:ext uri="{FF2B5EF4-FFF2-40B4-BE49-F238E27FC236}">
                <a16:creationId xmlns:a16="http://schemas.microsoft.com/office/drawing/2014/main" id="{0902CFE3-8576-45E9-A74E-C64C44D844E0}"/>
              </a:ext>
            </a:extLst>
          </p:cNvPr>
          <p:cNvCxnSpPr>
            <a:cxnSpLocks noChangeShapeType="1"/>
            <a:stCxn id="53251" idx="7"/>
            <a:endCxn id="53256" idx="3"/>
          </p:cNvCxnSpPr>
          <p:nvPr/>
        </p:nvCxnSpPr>
        <p:spPr bwMode="auto">
          <a:xfrm flipV="1">
            <a:off x="2886273" y="3940175"/>
            <a:ext cx="3244850" cy="16446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1" name="AutoShape 33">
            <a:extLst>
              <a:ext uri="{FF2B5EF4-FFF2-40B4-BE49-F238E27FC236}">
                <a16:creationId xmlns:a16="http://schemas.microsoft.com/office/drawing/2014/main" id="{65F56CA3-3426-4276-A485-769088C7E205}"/>
              </a:ext>
            </a:extLst>
          </p:cNvPr>
          <p:cNvCxnSpPr>
            <a:cxnSpLocks noChangeShapeType="1"/>
            <a:stCxn id="53251" idx="7"/>
            <a:endCxn id="53260" idx="2"/>
          </p:cNvCxnSpPr>
          <p:nvPr/>
        </p:nvCxnSpPr>
        <p:spPr bwMode="auto">
          <a:xfrm flipV="1">
            <a:off x="2886273" y="4191000"/>
            <a:ext cx="5051425" cy="13938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2" name="AutoShape 34">
            <a:extLst>
              <a:ext uri="{FF2B5EF4-FFF2-40B4-BE49-F238E27FC236}">
                <a16:creationId xmlns:a16="http://schemas.microsoft.com/office/drawing/2014/main" id="{87141CFA-B645-44A7-BDFE-224859C55FEF}"/>
              </a:ext>
            </a:extLst>
          </p:cNvPr>
          <p:cNvCxnSpPr>
            <a:cxnSpLocks noChangeShapeType="1"/>
            <a:stCxn id="53251" idx="7"/>
            <a:endCxn id="53273" idx="2"/>
          </p:cNvCxnSpPr>
          <p:nvPr/>
        </p:nvCxnSpPr>
        <p:spPr bwMode="auto">
          <a:xfrm flipV="1">
            <a:off x="2886273" y="5029200"/>
            <a:ext cx="39846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3" name="AutoShape 35">
            <a:extLst>
              <a:ext uri="{FF2B5EF4-FFF2-40B4-BE49-F238E27FC236}">
                <a16:creationId xmlns:a16="http://schemas.microsoft.com/office/drawing/2014/main" id="{A846C7E9-4F57-4743-9981-844DB9400D88}"/>
              </a:ext>
            </a:extLst>
          </p:cNvPr>
          <p:cNvCxnSpPr>
            <a:cxnSpLocks noChangeShapeType="1"/>
            <a:stCxn id="53251" idx="6"/>
            <a:endCxn id="53257" idx="2"/>
          </p:cNvCxnSpPr>
          <p:nvPr/>
        </p:nvCxnSpPr>
        <p:spPr bwMode="auto">
          <a:xfrm flipV="1">
            <a:off x="2908498" y="5257800"/>
            <a:ext cx="457200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4" name="AutoShape 36">
            <a:extLst>
              <a:ext uri="{FF2B5EF4-FFF2-40B4-BE49-F238E27FC236}">
                <a16:creationId xmlns:a16="http://schemas.microsoft.com/office/drawing/2014/main" id="{036B6BD0-BD54-4CE0-8A15-71762B53DA8E}"/>
              </a:ext>
            </a:extLst>
          </p:cNvPr>
          <p:cNvCxnSpPr>
            <a:cxnSpLocks noChangeShapeType="1"/>
            <a:stCxn id="53257" idx="1"/>
            <a:endCxn id="53273" idx="6"/>
          </p:cNvCxnSpPr>
          <p:nvPr/>
        </p:nvCxnSpPr>
        <p:spPr bwMode="auto">
          <a:xfrm flipH="1" flipV="1">
            <a:off x="7023298" y="5029200"/>
            <a:ext cx="479425" cy="1746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5" name="AutoShape 37">
            <a:extLst>
              <a:ext uri="{FF2B5EF4-FFF2-40B4-BE49-F238E27FC236}">
                <a16:creationId xmlns:a16="http://schemas.microsoft.com/office/drawing/2014/main" id="{A7D2CAB8-D168-4E09-B84A-A378448C6F86}"/>
              </a:ext>
            </a:extLst>
          </p:cNvPr>
          <p:cNvCxnSpPr>
            <a:cxnSpLocks noChangeShapeType="1"/>
            <a:stCxn id="53273" idx="7"/>
            <a:endCxn id="53260" idx="4"/>
          </p:cNvCxnSpPr>
          <p:nvPr/>
        </p:nvCxnSpPr>
        <p:spPr bwMode="auto">
          <a:xfrm flipV="1">
            <a:off x="7001073" y="4267200"/>
            <a:ext cx="1012825" cy="708025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6" name="AutoShape 38">
            <a:extLst>
              <a:ext uri="{FF2B5EF4-FFF2-40B4-BE49-F238E27FC236}">
                <a16:creationId xmlns:a16="http://schemas.microsoft.com/office/drawing/2014/main" id="{0EF5BCCC-06B3-40C0-A8F9-5EBC2F677F4F}"/>
              </a:ext>
            </a:extLst>
          </p:cNvPr>
          <p:cNvCxnSpPr>
            <a:cxnSpLocks noChangeShapeType="1"/>
            <a:stCxn id="53257" idx="6"/>
            <a:endCxn id="53260" idx="4"/>
          </p:cNvCxnSpPr>
          <p:nvPr/>
        </p:nvCxnSpPr>
        <p:spPr bwMode="auto">
          <a:xfrm flipV="1">
            <a:off x="7632898" y="4267200"/>
            <a:ext cx="381000" cy="990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87" name="AutoShape 39">
            <a:extLst>
              <a:ext uri="{FF2B5EF4-FFF2-40B4-BE49-F238E27FC236}">
                <a16:creationId xmlns:a16="http://schemas.microsoft.com/office/drawing/2014/main" id="{8D6969E6-FEAD-496D-8E48-331C7635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098" y="43434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3288" name="AutoShape 40">
            <a:extLst>
              <a:ext uri="{FF2B5EF4-FFF2-40B4-BE49-F238E27FC236}">
                <a16:creationId xmlns:a16="http://schemas.microsoft.com/office/drawing/2014/main" id="{406B4E54-FE74-4617-B086-4C93D2CBBEE1}"/>
              </a:ext>
            </a:extLst>
          </p:cNvPr>
          <p:cNvCxnSpPr>
            <a:cxnSpLocks noChangeShapeType="1"/>
            <a:stCxn id="53251" idx="6"/>
            <a:endCxn id="53287" idx="2"/>
          </p:cNvCxnSpPr>
          <p:nvPr/>
        </p:nvCxnSpPr>
        <p:spPr bwMode="auto">
          <a:xfrm flipV="1">
            <a:off x="2908498" y="4419600"/>
            <a:ext cx="36576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89" name="AutoShape 41">
            <a:extLst>
              <a:ext uri="{FF2B5EF4-FFF2-40B4-BE49-F238E27FC236}">
                <a16:creationId xmlns:a16="http://schemas.microsoft.com/office/drawing/2014/main" id="{35559E2C-37D3-4099-90AD-410FFF0E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8" y="34290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90" name="Text Box 42">
            <a:extLst>
              <a:ext uri="{FF2B5EF4-FFF2-40B4-BE49-F238E27FC236}">
                <a16:creationId xmlns:a16="http://schemas.microsoft.com/office/drawing/2014/main" id="{3562D00A-E54B-4238-8C6A-1268C53E4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498" y="2971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p</a:t>
            </a:r>
            <a:r>
              <a:rPr lang="en-US" altLang="en-US" baseline="-25000">
                <a:latin typeface="Times New Roman" panose="02020603050405020304" pitchFamily="18" charset="0"/>
              </a:rPr>
              <a:t>9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53291" name="AutoShape 43">
            <a:extLst>
              <a:ext uri="{FF2B5EF4-FFF2-40B4-BE49-F238E27FC236}">
                <a16:creationId xmlns:a16="http://schemas.microsoft.com/office/drawing/2014/main" id="{00987AE3-90F0-4A7F-B82D-7AAF215EAC35}"/>
              </a:ext>
            </a:extLst>
          </p:cNvPr>
          <p:cNvCxnSpPr>
            <a:cxnSpLocks noChangeShapeType="1"/>
            <a:endCxn id="53289" idx="4"/>
          </p:cNvCxnSpPr>
          <p:nvPr/>
        </p:nvCxnSpPr>
        <p:spPr bwMode="auto">
          <a:xfrm flipV="1">
            <a:off x="2832298" y="3581400"/>
            <a:ext cx="11430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2116</TotalTime>
  <Words>986</Words>
  <Application>Microsoft Office PowerPoint</Application>
  <PresentationFormat>On-screen Show (4:3)</PresentationFormat>
  <Paragraphs>269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Cambria Math</vt:lpstr>
      <vt:lpstr>Constantia</vt:lpstr>
      <vt:lpstr>Georgia</vt:lpstr>
      <vt:lpstr>Tahoma</vt:lpstr>
      <vt:lpstr>Times New Roman</vt:lpstr>
      <vt:lpstr>Wingdings</vt:lpstr>
      <vt:lpstr>Wingdings 2</vt:lpstr>
      <vt:lpstr>10069045</vt:lpstr>
      <vt:lpstr>Equation</vt:lpstr>
      <vt:lpstr>Algorithm Analysis and Design   Divide and Conquer strategy  (Convex Hull Problem)  </vt:lpstr>
      <vt:lpstr>Overview</vt:lpstr>
      <vt:lpstr>Convex Hull</vt:lpstr>
      <vt:lpstr>Convex Hull</vt:lpstr>
      <vt:lpstr>Convex Hull</vt:lpstr>
      <vt:lpstr>Graham Scan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Example</vt:lpstr>
      <vt:lpstr>Graham Scan - Algorithm</vt:lpstr>
      <vt:lpstr>Graham Scan - Algorithm</vt:lpstr>
      <vt:lpstr>Divide and Conquer (Quickhull)</vt:lpstr>
      <vt:lpstr>Divide and Conquer (Quickhull)</vt:lpstr>
      <vt:lpstr>Divide and Conquer (Quickhull)</vt:lpstr>
      <vt:lpstr>Divide and Conquer (Quickhull)</vt:lpstr>
      <vt:lpstr>Divide and Conquer (Quickhull)</vt:lpstr>
      <vt:lpstr>Divide and Conquer (Quickhull)</vt:lpstr>
      <vt:lpstr>Divide and Conquer (Quickhull)</vt:lpstr>
      <vt:lpstr>Divide and Conquer (Quickhull)</vt:lpstr>
      <vt:lpstr>Divide and Conquer (Quickhull)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104</cp:revision>
  <dcterms:created xsi:type="dcterms:W3CDTF">2008-04-22T09:26:06Z</dcterms:created>
  <dcterms:modified xsi:type="dcterms:W3CDTF">2020-09-19T17:32:34Z</dcterms:modified>
</cp:coreProperties>
</file>