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74" r:id="rId10"/>
    <p:sldId id="269" r:id="rId11"/>
    <p:sldId id="271" r:id="rId12"/>
    <p:sldId id="272" r:id="rId13"/>
    <p:sldId id="273" r:id="rId14"/>
    <p:sldId id="270" r:id="rId15"/>
    <p:sldId id="264" r:id="rId16"/>
    <p:sldId id="265" r:id="rId17"/>
    <p:sldId id="266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PSIT"/>
          <p:cNvPicPr/>
          <p:nvPr/>
        </p:nvPicPr>
        <p:blipFill>
          <a:blip r:embed="rId1"/>
          <a:stretch>
            <a:fillRect/>
          </a:stretch>
        </p:blipFill>
        <p:spPr>
          <a:xfrm>
            <a:off x="4246245" y="420370"/>
            <a:ext cx="3698875" cy="3399155"/>
          </a:xfrm>
          <a:prstGeom prst="rect">
            <a:avLst/>
          </a:prstGeom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756535" y="3819525"/>
            <a:ext cx="6678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>
                <a:cs typeface="+mn-lt"/>
              </a:rPr>
              <a:t>Blog Website with Database</a:t>
            </a:r>
            <a:endParaRPr lang="en-GB" altLang="en-US" sz="4000">
              <a:cs typeface="+mn-lt"/>
            </a:endParaRPr>
          </a:p>
          <a:p>
            <a:pPr algn="ctr"/>
            <a:r>
              <a:rPr lang="en-IN" sz="2000" b="1" dirty="0">
                <a:solidFill>
                  <a:srgbClr val="000000"/>
                </a:solidFill>
                <a:cs typeface="+mn-lt"/>
                <a:sym typeface="+mn-ea"/>
              </a:rPr>
              <a:t>Mini Project (KCS-752)</a:t>
            </a:r>
            <a:endParaRPr lang="en-IN" altLang="en-US" sz="2000" b="1" dirty="0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134735" y="5254625"/>
            <a:ext cx="5588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/>
              <a:t>By:</a:t>
            </a:r>
            <a:endParaRPr lang="en-GB" altLang="en-US" sz="2400"/>
          </a:p>
          <a:p>
            <a:r>
              <a:rPr lang="en-GB" altLang="en-US" sz="2400"/>
              <a:t>Akashdeep Soni (1816410036)</a:t>
            </a:r>
            <a:endParaRPr lang="en-GB" altLang="en-US" sz="2400"/>
          </a:p>
          <a:p>
            <a:r>
              <a:rPr lang="en-GB" altLang="en-US" sz="2400"/>
              <a:t>Abhishek Omar (1816410016)</a:t>
            </a:r>
            <a:endParaRPr lang="en-GB" altLang="en-US" sz="2400"/>
          </a:p>
          <a:p>
            <a:r>
              <a:rPr lang="en-GB" altLang="en-US" sz="2400"/>
              <a:t>Branch and Section: CS-4B</a:t>
            </a:r>
            <a:endParaRPr lang="en-GB" alt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1201420" y="5254625"/>
            <a:ext cx="4486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/>
              <a:t>Submitted to:</a:t>
            </a:r>
            <a:endParaRPr lang="en-GB" altLang="en-US" sz="2400"/>
          </a:p>
          <a:p>
            <a:r>
              <a:rPr lang="en-GB" altLang="en-US" sz="2400"/>
              <a:t>	Neha Singh</a:t>
            </a:r>
            <a:endParaRPr lang="en-GB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Snapshots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3310" y="952500"/>
            <a:ext cx="8688705" cy="5731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Snapshots (Cont...)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655" y="1029970"/>
            <a:ext cx="8399145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Snapshots (Cont...)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020" y="963295"/>
            <a:ext cx="8354695" cy="5511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3715"/>
            <a:ext cx="10972800" cy="582613"/>
          </a:xfrm>
        </p:spPr>
        <p:txBody>
          <a:bodyPr/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Flowchart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49395" y="1123950"/>
            <a:ext cx="1647825" cy="546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Start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848100" y="1948180"/>
            <a:ext cx="2072005" cy="6369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Homepage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65550" y="2807335"/>
            <a:ext cx="2237105" cy="142494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Read or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Compose ?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377950" y="3136265"/>
            <a:ext cx="1570355" cy="7677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Read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6819900" y="3108325"/>
            <a:ext cx="1715135" cy="822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Compose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2948305" y="3519805"/>
            <a:ext cx="81724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6002655" y="3519805"/>
            <a:ext cx="81724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>
            <a:off x="4873625" y="1670050"/>
            <a:ext cx="10795" cy="2781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4884420" y="2585085"/>
            <a:ext cx="0" cy="2222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192780" y="3136265"/>
            <a:ext cx="655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 dirty="0"/>
              <a:t>Read</a:t>
            </a:r>
            <a:endParaRPr lang="en-GB" altLang="en-US" sz="1200" dirty="0"/>
          </a:p>
        </p:txBody>
      </p:sp>
      <p:sp>
        <p:nvSpPr>
          <p:cNvPr id="13" name="Text Box 12"/>
          <p:cNvSpPr txBox="1"/>
          <p:nvPr/>
        </p:nvSpPr>
        <p:spPr>
          <a:xfrm>
            <a:off x="5895657" y="3136719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 dirty="0"/>
              <a:t>Compose</a:t>
            </a:r>
            <a:endParaRPr lang="en-GB" altLang="en-US" sz="1200" dirty="0"/>
          </a:p>
        </p:txBody>
      </p:sp>
      <p:sp>
        <p:nvSpPr>
          <p:cNvPr id="14" name="Rectangles 13"/>
          <p:cNvSpPr/>
          <p:nvPr/>
        </p:nvSpPr>
        <p:spPr>
          <a:xfrm>
            <a:off x="6819900" y="4323080"/>
            <a:ext cx="1748155" cy="7797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Post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5" name="Straight Arrow Connector 14"/>
          <p:cNvCxnSpPr>
            <a:stCxn id="7" idx="2"/>
            <a:endCxn id="14" idx="0"/>
          </p:cNvCxnSpPr>
          <p:nvPr/>
        </p:nvCxnSpPr>
        <p:spPr>
          <a:xfrm>
            <a:off x="7677468" y="3931285"/>
            <a:ext cx="16510" cy="3917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4" idx="3"/>
            <a:endCxn id="4" idx="3"/>
          </p:cNvCxnSpPr>
          <p:nvPr/>
        </p:nvCxnSpPr>
        <p:spPr>
          <a:xfrm flipH="1" flipV="1">
            <a:off x="5920105" y="2266633"/>
            <a:ext cx="2647950" cy="2446337"/>
          </a:xfrm>
          <a:prstGeom prst="bentConnector3">
            <a:avLst>
              <a:gd name="adj1" fmla="val -86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0"/>
            <a:endCxn id="4" idx="1"/>
          </p:cNvCxnSpPr>
          <p:nvPr/>
        </p:nvCxnSpPr>
        <p:spPr>
          <a:xfrm rot="5400000" flipH="1" flipV="1">
            <a:off x="2570798" y="1858963"/>
            <a:ext cx="869632" cy="168497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68795" y="5521960"/>
            <a:ext cx="1635760" cy="6102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End</a:t>
            </a: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0" name="Straight Arrow Connector 19"/>
          <p:cNvCxnSpPr>
            <a:stCxn id="14" idx="2"/>
            <a:endCxn id="19" idx="0"/>
          </p:cNvCxnSpPr>
          <p:nvPr/>
        </p:nvCxnSpPr>
        <p:spPr>
          <a:xfrm flipH="1">
            <a:off x="7686675" y="5102860"/>
            <a:ext cx="7303" cy="4191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318385" y="1958975"/>
            <a:ext cx="1447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/>
              <a:t>Home</a:t>
            </a:r>
            <a:endParaRPr lang="en-GB" alt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6664960" y="1964690"/>
            <a:ext cx="1447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/>
              <a:t>Home</a:t>
            </a:r>
            <a:endParaRPr lang="en-GB" altLang="en-US" sz="1200"/>
          </a:p>
        </p:txBody>
      </p:sp>
      <p:sp>
        <p:nvSpPr>
          <p:cNvPr id="25" name="Diamond 24"/>
          <p:cNvSpPr/>
          <p:nvPr/>
        </p:nvSpPr>
        <p:spPr bwMode="auto">
          <a:xfrm>
            <a:off x="1384209" y="4151267"/>
            <a:ext cx="1572986" cy="1123406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Delete 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7" name="Straight Arrow Connector 26"/>
          <p:cNvCxnSpPr>
            <a:stCxn id="6" idx="2"/>
            <a:endCxn id="25" idx="0"/>
          </p:cNvCxnSpPr>
          <p:nvPr/>
        </p:nvCxnSpPr>
        <p:spPr bwMode="auto">
          <a:xfrm>
            <a:off x="2163128" y="3903980"/>
            <a:ext cx="7574" cy="2472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362279" y="5521960"/>
            <a:ext cx="1610791" cy="7046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Delete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4" name="Straight Arrow Connector 33"/>
          <p:cNvCxnSpPr>
            <a:stCxn id="25" idx="2"/>
            <a:endCxn id="28" idx="0"/>
          </p:cNvCxnSpPr>
          <p:nvPr/>
        </p:nvCxnSpPr>
        <p:spPr bwMode="auto">
          <a:xfrm flipH="1">
            <a:off x="2167675" y="5274673"/>
            <a:ext cx="3027" cy="2472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9" idx="1"/>
          </p:cNvCxnSpPr>
          <p:nvPr/>
        </p:nvCxnSpPr>
        <p:spPr bwMode="auto">
          <a:xfrm flipV="1">
            <a:off x="2973070" y="5827078"/>
            <a:ext cx="3895725" cy="472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8" idx="1"/>
            <a:endCxn id="6" idx="1"/>
          </p:cNvCxnSpPr>
          <p:nvPr/>
        </p:nvCxnSpPr>
        <p:spPr bwMode="auto">
          <a:xfrm rot="10800000" flipH="1">
            <a:off x="1362278" y="3520123"/>
            <a:ext cx="15671" cy="2354172"/>
          </a:xfrm>
          <a:prstGeom prst="bentConnector3">
            <a:avLst>
              <a:gd name="adj1" fmla="val -279245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3"/>
          </p:cNvCxnSpPr>
          <p:nvPr/>
        </p:nvCxnSpPr>
        <p:spPr bwMode="auto">
          <a:xfrm flipH="1" flipV="1">
            <a:off x="2778034" y="3903980"/>
            <a:ext cx="179161" cy="808990"/>
          </a:xfrm>
          <a:prstGeom prst="bentConnector4">
            <a:avLst>
              <a:gd name="adj1" fmla="val -166481"/>
              <a:gd name="adj2" fmla="val 84716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59838" y="424896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257247" y="5193459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962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Benefits of Blog Website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76300" y="1591945"/>
            <a:ext cx="777113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Freedom to write</a:t>
            </a:r>
            <a:endParaRPr lang="en-GB" altLang="en-US" sz="2000" dirty="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000" dirty="0"/>
              <a:t>	Blogs are reflection of writer’s thoughts. The writer can 	express </a:t>
            </a:r>
            <a:r>
              <a:rPr lang="en-GB" altLang="en-US" sz="2000" dirty="0" smtClean="0"/>
              <a:t>themselves </a:t>
            </a:r>
            <a:r>
              <a:rPr lang="en-GB" altLang="en-US" sz="2000" dirty="0"/>
              <a:t>freely. It attracts </a:t>
            </a:r>
            <a:r>
              <a:rPr lang="en-GB" altLang="en-US" sz="2000" dirty="0" smtClean="0"/>
              <a:t>relevant </a:t>
            </a:r>
            <a:r>
              <a:rPr lang="en-GB" altLang="en-US" sz="2000" dirty="0"/>
              <a:t>people </a:t>
            </a:r>
            <a:r>
              <a:rPr lang="en-GB" altLang="en-US" sz="2000" dirty="0" smtClean="0"/>
              <a:t>to</a:t>
            </a:r>
            <a:endParaRPr lang="en-GB" altLang="en-US" sz="2000" dirty="0" smtClean="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000" dirty="0"/>
              <a:t>	</a:t>
            </a:r>
            <a:r>
              <a:rPr lang="en-GB" altLang="en-US" sz="2000" dirty="0" smtClean="0"/>
              <a:t>the website</a:t>
            </a:r>
            <a:r>
              <a:rPr lang="en-GB" altLang="en-US" sz="2000" dirty="0"/>
              <a:t>.</a:t>
            </a:r>
            <a:endParaRPr lang="en-GB" altLang="en-US" sz="2000" dirty="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endParaRPr lang="en-GB" altLang="en-US" sz="2000" dirty="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as Diary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000" dirty="0"/>
              <a:t>	The blogs appear in chronological order so we can update 	daily events as a story on blog website.</a:t>
            </a:r>
            <a:endParaRPr lang="en-GB" altLang="en-US" sz="2000" dirty="0"/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with Others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GB" altLang="en-US" sz="2000" dirty="0"/>
              <a:t>	Readers can comment their opinion on the respective 	blogs hence we get the feedback from others. We can also 	</a:t>
            </a:r>
            <a:r>
              <a:rPr lang="en-GB" altLang="en-US" sz="2000" dirty="0" smtClean="0"/>
              <a:t>interact </a:t>
            </a:r>
            <a:r>
              <a:rPr lang="en-GB" altLang="en-US" sz="2000" dirty="0"/>
              <a:t>with them.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660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Applications of Blog Website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55040" y="1569720"/>
            <a:ext cx="7447915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Advertisement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400" dirty="0"/>
              <a:t>	</a:t>
            </a:r>
            <a:r>
              <a:rPr lang="en-GB" altLang="en-US" sz="2000" dirty="0"/>
              <a:t>We can show advertisement on our blog website </a:t>
            </a:r>
            <a:r>
              <a:rPr lang="en-GB" altLang="en-US" sz="2000" dirty="0" err="1" smtClean="0"/>
              <a:t>inorder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	to redirect the audience to any sales website and make 	them buy product and </a:t>
            </a:r>
            <a:r>
              <a:rPr lang="en-GB" altLang="en-US" sz="2000" dirty="0" smtClean="0"/>
              <a:t>services.</a:t>
            </a:r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000" dirty="0"/>
              <a:t>	Marketers can use blog websites to promote and sell 	their products. They can do reviews of their latest 	products and services on the website.</a:t>
            </a:r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Knowledge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000" dirty="0"/>
              <a:t>	Blog website can be run by anyone so it gives the 	freedom to share the knowledge in whatever topic he or 	she want to. 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0297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2155" y="1843948"/>
            <a:ext cx="84943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A blog is a frequently updated online personal journal or diary. It is a place to express yourself to the world.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A place to share your thoughts and your passions. Really, it’s anything you want it to be.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For our purposes we’ll say that a blog is your own website that you are going to update on an ongoing basis.</a:t>
            </a:r>
            <a:endParaRPr lang="en-GB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88035" y="1146175"/>
            <a:ext cx="78936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altLang="en-US"/>
              <a:t>MDN Web Docs</a:t>
            </a:r>
            <a:endParaRPr lang="en-GB" altLang="en-US"/>
          </a:p>
          <a:p>
            <a:pPr lvl="1" indent="0">
              <a:buFont typeface="+mj-lt"/>
              <a:buNone/>
            </a:pPr>
            <a:r>
              <a:rPr lang="en-GB" altLang="en-US"/>
              <a:t>https://developer.mozilla.org/en-US/</a:t>
            </a:r>
            <a:endParaRPr lang="en-GB" altLang="en-US"/>
          </a:p>
          <a:p>
            <a:pPr lvl="1" indent="0">
              <a:buFont typeface="+mj-lt"/>
              <a:buNone/>
            </a:pPr>
            <a:endParaRPr lang="en-GB" altLang="en-US"/>
          </a:p>
          <a:p>
            <a:pPr marL="342900" indent="-342900">
              <a:buFont typeface="+mj-lt"/>
              <a:buAutoNum type="arabicPeriod"/>
            </a:pPr>
            <a:r>
              <a:rPr lang="en-GB" altLang="en-US"/>
              <a:t>W3Schools Online Web Tutorials</a:t>
            </a:r>
            <a:endParaRPr lang="en-GB" altLang="en-US"/>
          </a:p>
          <a:p>
            <a:pPr lvl="1" indent="0">
              <a:buFont typeface="+mj-lt"/>
              <a:buNone/>
            </a:pPr>
            <a:r>
              <a:rPr lang="en-GB" altLang="en-US"/>
              <a:t>https://www.w3schools.com/</a:t>
            </a:r>
            <a:endParaRPr lang="en-GB" altLang="en-US"/>
          </a:p>
          <a:p>
            <a:pPr lvl="1" indent="0">
              <a:buFont typeface="+mj-lt"/>
              <a:buNone/>
            </a:pPr>
            <a:endParaRPr lang="en-GB" altLang="en-US"/>
          </a:p>
          <a:p>
            <a:pPr marL="342900" indent="-342900">
              <a:buFont typeface="+mj-lt"/>
              <a:buAutoNum type="arabicPeriod"/>
            </a:pPr>
            <a:r>
              <a:rPr lang="en-GB" altLang="en-US"/>
              <a:t>The Complete 2022 Web Development</a:t>
            </a:r>
            <a:endParaRPr lang="en-GB" altLang="en-US"/>
          </a:p>
          <a:p>
            <a:pPr lvl="1" indent="0">
              <a:buFont typeface="+mj-lt"/>
              <a:buNone/>
            </a:pPr>
            <a:r>
              <a:rPr lang="en-GB" altLang="en-US"/>
              <a:t>https://www.udemy.com/course/the-complete-web-development-bootcamp/</a:t>
            </a:r>
            <a:endParaRPr lang="en-GB" altLang="en-US"/>
          </a:p>
          <a:p>
            <a:pPr lvl="1" indent="0">
              <a:buFont typeface="+mj-lt"/>
              <a:buNone/>
            </a:pPr>
            <a:endParaRPr lang="en-GB" altLang="en-US"/>
          </a:p>
          <a:p>
            <a:pPr marL="342900" indent="-342900">
              <a:buFont typeface="+mj-lt"/>
              <a:buAutoNum type="arabicPeriod"/>
            </a:pPr>
            <a:r>
              <a:rPr lang="en-GB" altLang="en-US"/>
              <a:t>Burdman, Jessica, “Collaborative Web Development” Addison Wesley</a:t>
            </a:r>
            <a:endParaRPr lang="en-GB" altLang="en-US"/>
          </a:p>
          <a:p>
            <a:pPr marL="342900" indent="-342900">
              <a:buFont typeface="+mj-lt"/>
              <a:buAutoNum type="arabicPeriod"/>
            </a:pPr>
            <a:endParaRPr lang="en-GB" altLang="en-US"/>
          </a:p>
          <a:p>
            <a:pPr marL="342900" indent="-342900">
              <a:buFont typeface="+mj-lt"/>
              <a:buAutoNum type="arabicPeriod"/>
            </a:pPr>
            <a:r>
              <a:rPr lang="en-GB" altLang="en-US"/>
              <a:t>Xavier, C, “ Web Technology and Design” , New Age International</a:t>
            </a: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88035" y="5120640"/>
            <a:ext cx="759269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 Link</a:t>
            </a:r>
            <a:endParaRPr lang="en-GB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3120" y="5877560"/>
            <a:ext cx="784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https://github.com/Akashdeep-Soni/blog-website-with-database</a:t>
            </a:r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68170" y="2560320"/>
            <a:ext cx="646811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GB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42390" y="1600835"/>
            <a:ext cx="4587875" cy="3487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6223635" y="2683510"/>
            <a:ext cx="40513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>
                <a:cs typeface="+mn-lt"/>
              </a:rPr>
              <a:t>Blog Website with Database</a:t>
            </a:r>
            <a:endParaRPr lang="en-IN" altLang="en-US" sz="2000" b="1" dirty="0">
              <a:solidFill>
                <a:srgbClr val="000000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45615" y="1190625"/>
            <a:ext cx="64681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lt"/>
              </a:rPr>
              <a:t>Table of Contents</a:t>
            </a:r>
            <a:endParaRPr lang="en-GB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lt"/>
            </a:endParaRPr>
          </a:p>
          <a:p>
            <a:endParaRPr lang="en-GB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>
                <a:cs typeface="+mn-lt"/>
              </a:rPr>
              <a:t>Introduction</a:t>
            </a:r>
            <a:endParaRPr lang="en-GB" altLang="en-US" sz="240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Technology Used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Hardware and Software Used</a:t>
            </a:r>
            <a:endParaRPr lang="en-US" sz="2400" dirty="0">
              <a:cs typeface="+mn-lt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 dirty="0">
                <a:cs typeface="+mn-lt"/>
                <a:sym typeface="+mn-ea"/>
              </a:rPr>
              <a:t>Feasibility Study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Project</a:t>
            </a:r>
            <a:endParaRPr lang="en-US" sz="2400" dirty="0">
              <a:cs typeface="+mn-lt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 dirty="0">
                <a:cs typeface="+mn-lt"/>
                <a:sym typeface="+mn-ea"/>
              </a:rPr>
              <a:t>Snapshots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Flow Chart</a:t>
            </a:r>
            <a:endParaRPr lang="en-US" sz="2400" dirty="0">
              <a:cs typeface="+mn-lt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Benefits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Applications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Conclusion</a:t>
            </a:r>
            <a:endParaRPr lang="en-US" sz="2400" dirty="0">
              <a:cs typeface="+mn-lt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cs typeface="+mn-lt"/>
                <a:sym typeface="+mn-ea"/>
              </a:rPr>
              <a:t>References</a:t>
            </a:r>
            <a:endParaRPr lang="en-GB" altLang="en-US" sz="2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786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3585" y="1691640"/>
            <a:ext cx="93402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A blog is basically a website which is used for chronological listing of  blog posts.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>
                <a:sym typeface="+mn-ea"/>
              </a:rPr>
              <a:t>Blog website will motivate people to write ideas, confession or anything they want to express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The idea is to build a public blog website using latest technology and tools.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This website provide the functionality to compose blogs, read blogs and delete the blogs at the same time.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95" y="680085"/>
            <a:ext cx="10972800" cy="582613"/>
          </a:xfrm>
        </p:spPr>
        <p:txBody>
          <a:bodyPr/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 Used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10590" y="1669415"/>
            <a:ext cx="856043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Technology</a:t>
            </a:r>
            <a:endParaRPr lang="en-GB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Web Technology refers to the various tools and techniques that are utilized in the process of communication between different types of devices over the internet. A web browser is used to access web pages.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/>
              <a:t>Web browsers can be defined as programs that display text, data, pictures, animation, and video on the Internet.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IN" sz="2000" dirty="0">
                <a:sym typeface="+mn-ea"/>
              </a:rPr>
              <a:t>It will have</a:t>
            </a:r>
            <a:r>
              <a:rPr lang="en-IN" sz="2000" dirty="0">
                <a:sym typeface="+mn-ea"/>
              </a:rPr>
              <a:t> all the CRUD operations using</a:t>
            </a:r>
            <a:r>
              <a:rPr lang="en-GB" altLang="en-IN" sz="2000" dirty="0">
                <a:sym typeface="+mn-ea"/>
              </a:rPr>
              <a:t> </a:t>
            </a:r>
            <a:r>
              <a:rPr lang="en-IN" sz="2000" dirty="0">
                <a:sym typeface="+mn-ea"/>
              </a:rPr>
              <a:t>MongoDB database and Nodejs REST API.</a:t>
            </a:r>
            <a:endParaRPr lang="en-GB" alt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95" y="680085"/>
            <a:ext cx="10972800" cy="582613"/>
          </a:xfrm>
        </p:spPr>
        <p:txBody>
          <a:bodyPr/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 Used (Cont...)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10590" y="1669415"/>
            <a:ext cx="85604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GB" alt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Frontend</a:t>
            </a:r>
            <a:endParaRPr lang="en-GB" alt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HTML,CSS,Javascript </a:t>
            </a:r>
            <a:endParaRPr lang="en-GB" altLang="en-IN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EJS (Dynamic Pages)</a:t>
            </a:r>
            <a:endParaRPr lang="en-GB" altLang="en-IN" sz="2000" dirty="0"/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GB" alt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Backend</a:t>
            </a:r>
            <a:endParaRPr lang="en-GB" alt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Node.js</a:t>
            </a:r>
            <a:endParaRPr lang="en-GB" altLang="en-IN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Express.js (Framework)</a:t>
            </a:r>
            <a:endParaRPr lang="en-GB" altLang="en-IN" sz="2000" dirty="0"/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GB" alt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Database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MongoDB</a:t>
            </a:r>
            <a:endParaRPr lang="en-GB" altLang="en-IN" sz="20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Mongoose (ODM)</a:t>
            </a:r>
            <a:endParaRPr lang="en-GB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70" y="779780"/>
            <a:ext cx="10972800" cy="5826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lt"/>
                <a:sym typeface="+mn-ea"/>
              </a:rPr>
              <a:t>Hardware and Software Used	</a:t>
            </a:r>
            <a:endParaRPr lang="en-US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lt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77265" y="1691640"/>
            <a:ext cx="89617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Hardware used</a:t>
            </a:r>
            <a:endParaRPr lang="en-I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IN" sz="2000" dirty="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Processor: i3 or better</a:t>
            </a:r>
            <a:endParaRPr lang="en-GB" alt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RAM: 2GB or more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Storage: 2GB or more</a:t>
            </a:r>
            <a:endParaRPr lang="en-GB" altLang="en-IN" sz="20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IN" sz="2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Software used</a:t>
            </a:r>
            <a:endParaRPr lang="en-I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sz="2400" b="1" dirty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Editor: Visual Studio Code</a:t>
            </a:r>
            <a:endParaRPr lang="en-GB" alt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Browser: Chrome or Firefox</a:t>
            </a:r>
            <a:endParaRPr lang="en-GB" alt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IN" sz="2000" dirty="0">
                <a:sym typeface="+mn-ea"/>
              </a:rPr>
              <a:t>Version Control: Git</a:t>
            </a:r>
            <a:endParaRPr lang="en-GB" altLang="en-IN" sz="2000" dirty="0"/>
          </a:p>
          <a:p>
            <a:endParaRPr lang="en-GB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4340"/>
            <a:ext cx="10972800" cy="582613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Feasibility Study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55040" y="1430383"/>
            <a:ext cx="74479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 Feasibility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400" dirty="0"/>
              <a:t>	</a:t>
            </a:r>
            <a:r>
              <a:rPr lang="en-GB" altLang="en-US" sz="2000" dirty="0" smtClean="0"/>
              <a:t>All the library and tools are open source and free to 	use. So, the technical team are capable of converting       	the ideas into working system.</a:t>
            </a:r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Economical Feasibility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000" dirty="0"/>
              <a:t>	</a:t>
            </a:r>
            <a:r>
              <a:rPr lang="en-GB" altLang="en-US" sz="2000" dirty="0" smtClean="0"/>
              <a:t>The viability, cost and benefits of the project are feasible 	because it does not require any extra hardware and all 	the resources are open source and free.</a:t>
            </a:r>
            <a:endParaRPr lang="en-GB" altLang="en-US" sz="2000" dirty="0" smtClean="0"/>
          </a:p>
          <a:p>
            <a:endParaRPr lang="en-GB" altLang="en-US" sz="2000" dirty="0" smtClean="0"/>
          </a:p>
          <a:p>
            <a:r>
              <a:rPr lang="en-GB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Operational Feasibility</a:t>
            </a:r>
            <a:endParaRPr lang="en-GB" altLang="en-US" sz="24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000" dirty="0"/>
              <a:t>	</a:t>
            </a:r>
            <a:r>
              <a:rPr lang="en-GB" altLang="en-US" sz="2000" dirty="0" smtClean="0"/>
              <a:t>This project met all the organizational needs and </a:t>
            </a:r>
            <a:r>
              <a:rPr lang="en-GB" altLang="en-US" sz="2000" dirty="0" smtClean="0"/>
              <a:t>can be 	easily used to read, delete and compose </a:t>
            </a:r>
            <a:r>
              <a:rPr lang="en-GB" altLang="en-US" sz="2000" smtClean="0"/>
              <a:t>post effi</a:t>
            </a:r>
            <a:r>
              <a:rPr lang="en-GB" altLang="en-US" sz="2000" smtClean="0"/>
              <a:t>ciently. 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9730"/>
            <a:ext cx="10972800" cy="582613"/>
          </a:xfrm>
        </p:spPr>
        <p:txBody>
          <a:bodyPr/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Blog Website with Database</a:t>
            </a: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8365" y="1524635"/>
            <a:ext cx="96412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GB" altLang="en-IN" sz="2000" dirty="0">
                <a:sym typeface="+mn-ea"/>
              </a:rPr>
              <a:t>To provide a website where anybody can compose a blog anonymously and anybody can read it.</a:t>
            </a:r>
            <a:endParaRPr lang="en-GB" altLang="en-IN" sz="2000" dirty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GB" altLang="en-IN" sz="2000" dirty="0"/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GB" altLang="en-IN" sz="2000" dirty="0">
                <a:sym typeface="+mn-ea"/>
              </a:rPr>
              <a:t>We will also provide the functionality to delete blogs.</a:t>
            </a:r>
            <a:endParaRPr lang="en-GB" altLang="en-IN" sz="2000" dirty="0"/>
          </a:p>
          <a:p>
            <a:pPr marL="342900" indent="-342900"/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/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/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000" dirty="0"/>
              <a:t> There is no account registration hence the blog is public and anybody can </a:t>
            </a:r>
            <a:r>
              <a:rPr lang="en-GB" altLang="en-US" sz="2000" dirty="0" smtClean="0"/>
              <a:t>read, compose or </a:t>
            </a:r>
            <a:r>
              <a:rPr lang="en-GB" altLang="en-US" sz="2000" dirty="0"/>
              <a:t>delete blog.</a:t>
            </a:r>
            <a:endParaRPr lang="en-GB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4030</Words>
  <Application>WPS Presentation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Blue Waves</vt:lpstr>
      <vt:lpstr>PowerPoint 演示文稿</vt:lpstr>
      <vt:lpstr>PowerPoint 演示文稿</vt:lpstr>
      <vt:lpstr>PowerPoint 演示文稿</vt:lpstr>
      <vt:lpstr>Introduction</vt:lpstr>
      <vt:lpstr>Technology Used</vt:lpstr>
      <vt:lpstr>Technology Used (Cont...)</vt:lpstr>
      <vt:lpstr>Hardware and Software Used	</vt:lpstr>
      <vt:lpstr>Feasibility Study</vt:lpstr>
      <vt:lpstr>Blog Website with Database</vt:lpstr>
      <vt:lpstr>Snapshots</vt:lpstr>
      <vt:lpstr>Snapshots (Cont...)</vt:lpstr>
      <vt:lpstr>Snapshots (Cont...)</vt:lpstr>
      <vt:lpstr>Flowchart</vt:lpstr>
      <vt:lpstr>Benefits of Blog Website</vt:lpstr>
      <vt:lpstr>Applications of Blog Website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Akashdeep &amp; Abhishek</dc:creator>
  <cp:lastModifiedBy>Akash</cp:lastModifiedBy>
  <cp:revision>21</cp:revision>
  <dcterms:created xsi:type="dcterms:W3CDTF">2021-11-21T07:03:00Z</dcterms:created>
  <dcterms:modified xsi:type="dcterms:W3CDTF">2021-11-29T14:34:55Z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48A4275333494B299321A12F78D7B3D2</vt:lpwstr>
  </property>
  <property fmtid="{D5CDD505-2E9C-101B-9397-08002B2CF9AE}" pid="3" name="KSOProductBuildVer">
    <vt:lpwstr>2057-11.2.0.10382</vt:lpwstr>
  </property>
</Properties>
</file>