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9" r:id="rId3"/>
    <p:sldId id="262" r:id="rId4"/>
    <p:sldId id="267" r:id="rId5"/>
    <p:sldId id="271" r:id="rId6"/>
    <p:sldId id="272" r:id="rId7"/>
    <p:sldId id="264" r:id="rId8"/>
    <p:sldId id="266" r:id="rId9"/>
    <p:sldId id="263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72160" y="510204"/>
            <a:ext cx="11104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Infosys Power Intern Project</a:t>
            </a:r>
            <a:br>
              <a:rPr lang="en-GB" altLang="en-US" sz="3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GB" alt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8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GB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eam Members		      Role</a:t>
            </a:r>
            <a:endParaRPr lang="en-GB" altLang="en-US" sz="2800" dirty="0"/>
          </a:p>
          <a:p>
            <a:pPr algn="just"/>
            <a:r>
              <a:rPr lang="en-GB" altLang="en-US" sz="2400" dirty="0" err="1"/>
              <a:t>Prataparao</a:t>
            </a:r>
            <a:r>
              <a:rPr lang="en-GB" altLang="en-US" sz="2400" dirty="0"/>
              <a:t> Sai Vamsi            Working with Hyperparameters and producing the   				      results with trained model.</a:t>
            </a:r>
          </a:p>
          <a:p>
            <a:pPr algn="just"/>
            <a:endParaRPr lang="en-GB" altLang="en-US" sz="2400" dirty="0"/>
          </a:p>
          <a:p>
            <a:pPr algn="just"/>
            <a:r>
              <a:rPr lang="en-GB" altLang="en-US" sz="2400" dirty="0" err="1"/>
              <a:t>Akashdeep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Soni</a:t>
            </a:r>
            <a:r>
              <a:rPr lang="en-GB" altLang="en-US" sz="2400" dirty="0"/>
              <a:t>		      Training the minor dataset and working on  					      different algorithms.</a:t>
            </a:r>
          </a:p>
          <a:p>
            <a:pPr algn="just"/>
            <a:r>
              <a:rPr lang="en-GB" altLang="en-US" sz="2400" dirty="0"/>
              <a:t> </a:t>
            </a:r>
          </a:p>
          <a:p>
            <a:pPr algn="just"/>
            <a:r>
              <a:rPr lang="en-GB" altLang="en-US" sz="2400" dirty="0"/>
              <a:t>Abhishek M			      Finding dataset and splitting it into train, valid,                   				      and test set and worked with illustrative examples</a:t>
            </a:r>
            <a:endParaRPr lang="en-GB" altLang="en-US" sz="2800" dirty="0"/>
          </a:p>
          <a:p>
            <a:endParaRPr lang="en-GB" alt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Mentor</a:t>
            </a:r>
          </a:p>
          <a:p>
            <a:r>
              <a:rPr lang="en-GB" altLang="en-US" sz="2400" dirty="0" err="1"/>
              <a:t>Gagan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Gayari</a:t>
            </a:r>
            <a:endParaRPr lang="en-GB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065" y="196850"/>
            <a:ext cx="10898505" cy="1029970"/>
          </a:xfrm>
        </p:spPr>
        <p:txBody>
          <a:bodyPr/>
          <a:lstStyle/>
          <a:p>
            <a:r>
              <a:rPr lang="en-GB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Goal and Objective of Internship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72160" y="1610360"/>
            <a:ext cx="9396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</a:rPr>
              <a:t>Link Prediction using Knowledge Graph.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Finding the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Splitting the dataset into train data, valid data, and test data.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Training and Evaluating the KGE model.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065" y="196850"/>
            <a:ext cx="10898505" cy="1029970"/>
          </a:xfrm>
        </p:spPr>
        <p:txBody>
          <a:bodyPr/>
          <a:lstStyle/>
          <a:p>
            <a:r>
              <a:rPr lang="en-GB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Goal and Objective of Internship (Cont...)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72160" y="1610360"/>
            <a:ext cx="9396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 (</a:t>
            </a:r>
            <a:r>
              <a:rPr lang="en-GB" alt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Working with various algorithms.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Working with hyperparameters.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Comparing different models.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Testing the trained model.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065" y="196850"/>
            <a:ext cx="10898505" cy="1029970"/>
          </a:xfrm>
        </p:spPr>
        <p:txBody>
          <a:bodyPr/>
          <a:lstStyle/>
          <a:p>
            <a:r>
              <a:rPr lang="en-GB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Result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760980" y="37077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2160" y="1610360"/>
            <a:ext cx="9396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altLang="en-US" sz="2400" dirty="0"/>
              <a:t>The result of the project is to predict the missing parts.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alt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altLang="en-US" sz="2400" dirty="0"/>
              <a:t>This project provides both accuracy and efficiency, due to its data-driven approach.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alt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2E2E2E"/>
                </a:solidFill>
                <a:effectLst/>
              </a:rPr>
              <a:t>Link prediction helps identify edges that are likely to appear in the future, if they do not exist already.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altLang="en-US" sz="2400" dirty="0">
              <a:solidFill>
                <a:srgbClr val="2E2E2E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altLang="en-US" sz="2400" dirty="0">
                <a:solidFill>
                  <a:srgbClr val="2E2E2E"/>
                </a:solidFill>
              </a:rPr>
              <a:t>This Link prediction task works with subject corruption and object corruption for better performance.</a:t>
            </a:r>
            <a:endParaRPr lang="en-GB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065" y="356870"/>
            <a:ext cx="10898505" cy="1029970"/>
          </a:xfrm>
        </p:spPr>
        <p:txBody>
          <a:bodyPr/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Future Scope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2160" y="1610360"/>
            <a:ext cx="93967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Link prediction helps to understand associations between nodes in social communities. We can infer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new interactions among its members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which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 likely to occur in the near future</a:t>
            </a:r>
            <a:endParaRPr lang="en-GB" altLang="en-US" sz="2400"/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Identifying the structure of a criminal network by predicting missing links in a criminal network using incomplete data.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Build recommendation systems (e-commerce)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065" y="356870"/>
            <a:ext cx="10898505" cy="1029970"/>
          </a:xfrm>
        </p:spPr>
        <p:txBody>
          <a:bodyPr/>
          <a:lstStyle/>
          <a:p>
            <a:r>
              <a:rPr lang="en-GB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Predict Missing Links Within a Knowledge Graph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2160" y="1610360"/>
            <a:ext cx="7623810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br>
              <a:rPr lang="en-GB" altLang="en-US"/>
            </a:br>
            <a:br>
              <a:rPr lang="en-GB" altLang="en-US"/>
            </a:br>
            <a:r>
              <a:rPr lang="en-GB" altLang="en-US" sz="2400"/>
              <a:t>Introduction</a:t>
            </a:r>
          </a:p>
          <a:p>
            <a:r>
              <a:rPr lang="en-GB" altLang="en-US" sz="2400"/>
              <a:t>Project Presentation</a:t>
            </a:r>
          </a:p>
          <a:p>
            <a:r>
              <a:rPr lang="en-GB" altLang="en-US" sz="2400"/>
              <a:t>Methods, Skills and Technology Used</a:t>
            </a:r>
          </a:p>
          <a:p>
            <a:r>
              <a:rPr lang="en-GB" altLang="en-US" sz="2400"/>
              <a:t>Goals and Objective of Internship</a:t>
            </a:r>
            <a:br>
              <a:rPr lang="en-GB" altLang="en-US" sz="2400"/>
            </a:br>
            <a:r>
              <a:rPr lang="en-GB" altLang="en-US" sz="2400"/>
              <a:t>Results</a:t>
            </a:r>
          </a:p>
          <a:p>
            <a:r>
              <a:rPr lang="en-GB" altLang="en-US" sz="2400"/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065" y="356870"/>
            <a:ext cx="10898505" cy="1029970"/>
          </a:xfrm>
        </p:spPr>
        <p:txBody>
          <a:bodyPr/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Introduction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2160" y="1610360"/>
            <a:ext cx="93967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A Knowledge Graph (KG) is simply a heterogenous graph with nodes and edges capturing some semantic information about real world entities and concepts.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For example, A person and a city can be the nodes and lives_in is the edge connecting them. The triple format representation for the network is then (person, lives_in, city).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065" y="356870"/>
            <a:ext cx="10898505" cy="1029970"/>
          </a:xfrm>
        </p:spPr>
        <p:txBody>
          <a:bodyPr/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Problem Statement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2160" y="1610360"/>
            <a:ext cx="93967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Given a Knowledge Graph, predict the possible links that could appear among nodes.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E.g. lf we have a relation (Varun, born_in, Pune) within the Knowledge Graph, then based on the semantics and information present within that knowledge graph there should exist some relation like (Varun, citizen_of, India), which is not already present in the graph.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065" y="356870"/>
            <a:ext cx="10898505" cy="1029970"/>
          </a:xfrm>
        </p:spPr>
        <p:txBody>
          <a:bodyPr/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Project Flow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72160" y="1610360"/>
            <a:ext cx="93967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Loading a KG and creating train/test splits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Training and evaluating a KGE Model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Testing user hypothesis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Early stopping and types of evaluation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Choosing model hyperparameters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Discovering facts using trained model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/>
              <a:t>Visualizing embeddings and Clustering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Head, Relation, Tail Image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55" y="1443355"/>
            <a:ext cx="10793095" cy="4218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Methods, Modules and Technology Used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2160" y="1610360"/>
            <a:ext cx="93967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GB" alt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/>
              <a:t> </a:t>
            </a:r>
            <a:r>
              <a:rPr lang="en-GB" altLang="en-US" sz="2400">
                <a:sym typeface="+mn-ea"/>
              </a:rPr>
              <a:t>Link Prediction</a:t>
            </a:r>
            <a:endParaRPr lang="en-GB" altLang="en-US" sz="2400"/>
          </a:p>
          <a:p>
            <a:pPr lvl="2" indent="0">
              <a:buNone/>
            </a:pPr>
            <a:r>
              <a:rPr lang="en-GB" altLang="en-US" sz="2400">
                <a:sym typeface="+mn-ea"/>
              </a:rPr>
              <a:t>It is the method to predict link between the given nodes using various algorithms.</a:t>
            </a:r>
          </a:p>
          <a:p>
            <a:pPr lvl="2" indent="0">
              <a:buNone/>
            </a:pPr>
            <a:r>
              <a:rPr lang="en-GB" altLang="en-US" sz="2400">
                <a:sym typeface="+mn-ea"/>
              </a:rPr>
              <a:t>Like - TransE, TransR, DistMul, ComplEX.</a:t>
            </a:r>
            <a:endParaRPr lang="en-GB" alt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/>
              <a:t>TransE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4273550"/>
            <a:ext cx="6830060" cy="2115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Methods, Modules and Technology Used (Cont...)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2160" y="1610360"/>
            <a:ext cx="939673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r>
              <a:rPr lang="en-GB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Cudatoolkit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Tensorflow-gpu</a:t>
            </a:r>
            <a:endParaRPr lang="en-GB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Cudann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Ampligraph</a:t>
            </a:r>
            <a:endParaRPr lang="en-GB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Numpy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Sklearn</a:t>
            </a: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065" y="196850"/>
            <a:ext cx="10898505" cy="1029970"/>
          </a:xfrm>
        </p:spPr>
        <p:txBody>
          <a:bodyPr/>
          <a:lstStyle/>
          <a:p>
            <a:r>
              <a:rPr lang="en-GB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Methods, Modules and Technology Used (Cont...)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87400" y="1226820"/>
            <a:ext cx="93967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Technology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>
                <a:sym typeface="+mn-ea"/>
              </a:rPr>
              <a:t>Ampligraph (Open source Python library that predicts links between concepts in a knowledge graph.)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>
                <a:sym typeface="+mn-ea"/>
              </a:rPr>
              <a:t>Tensorflow (TensorFlow is an end-to-end open source platform for machine learning. It has a comprehensive, flexible ecosystem of tools, libraries and community resources.)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GB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sz="2400"/>
              <a:t>FB15K-237 is a variant of the original dataset where inverse relations are removed, since it was found that a large number of test triplets could be obtained by inverting triplets in the training set. Total triplets are 310079.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636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Blue Waves</vt:lpstr>
      <vt:lpstr>PowerPoint Presentation</vt:lpstr>
      <vt:lpstr>Predict Missing Links Within a Knowledge Graph</vt:lpstr>
      <vt:lpstr>Introduction</vt:lpstr>
      <vt:lpstr>Problem Statement</vt:lpstr>
      <vt:lpstr>Project Flow</vt:lpstr>
      <vt:lpstr>Head, Relation, Tail Image</vt:lpstr>
      <vt:lpstr>Methods, Modules and Technology Used</vt:lpstr>
      <vt:lpstr>Methods, Modules and Technology Used (Cont...)</vt:lpstr>
      <vt:lpstr>Methods, Modules and Technology Used (Cont...)</vt:lpstr>
      <vt:lpstr>Goal and Objective of Internship</vt:lpstr>
      <vt:lpstr>Goal and Objective of Internship (Cont...)</vt:lpstr>
      <vt:lpstr>Result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sai vamsi</cp:lastModifiedBy>
  <cp:revision>8</cp:revision>
  <dcterms:created xsi:type="dcterms:W3CDTF">2022-05-29T07:11:18Z</dcterms:created>
  <dcterms:modified xsi:type="dcterms:W3CDTF">2022-05-29T12:59:00Z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A3B69D83AC40467CBDCC7915EC30EE58</vt:lpwstr>
  </property>
  <property fmtid="{D5CDD505-2E9C-101B-9397-08002B2CF9AE}" pid="3" name="KSOProductBuildVer">
    <vt:lpwstr>1033-11.2.0.11130</vt:lpwstr>
  </property>
</Properties>
</file>