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2571-705E-48D3-A795-2922C2FBA0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DE433-061E-413A-B7E5-B00F0664469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780" y="1577975"/>
            <a:ext cx="8834755" cy="1583690"/>
          </a:xfrm>
        </p:spPr>
        <p:txBody>
          <a:bodyPr>
            <a:normAutofit/>
          </a:bodyPr>
          <a:lstStyle/>
          <a:p>
            <a:r>
              <a:rPr lang="en-GB" altLang="en-IN" sz="5000" dirty="0"/>
              <a:t>BLOG WEBSITE WITH DATABASE</a:t>
            </a:r>
            <a:endParaRPr lang="en-GB" altLang="en-IN" sz="5000" dirty="0"/>
          </a:p>
        </p:txBody>
      </p:sp>
      <p:sp>
        <p:nvSpPr>
          <p:cNvPr id="3" name="Text Box 2"/>
          <p:cNvSpPr txBox="1"/>
          <p:nvPr/>
        </p:nvSpPr>
        <p:spPr>
          <a:xfrm>
            <a:off x="5814695" y="3962400"/>
            <a:ext cx="5220335" cy="2568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IN" sz="2500" dirty="0"/>
              <a:t>Team Members</a:t>
            </a:r>
            <a:endParaRPr lang="en-IN" sz="2500" dirty="0"/>
          </a:p>
          <a:p>
            <a:pPr algn="l">
              <a:buClrTx/>
              <a:buSzTx/>
              <a:buFontTx/>
            </a:pPr>
            <a:r>
              <a:rPr lang="en-IN" sz="2500" dirty="0"/>
              <a:t>Akashdeep Soni (1816410036)</a:t>
            </a:r>
            <a:endParaRPr lang="en-IN" sz="2500" dirty="0"/>
          </a:p>
          <a:p>
            <a:pPr algn="l">
              <a:buClrTx/>
              <a:buSzTx/>
              <a:buFontTx/>
            </a:pPr>
            <a:r>
              <a:rPr lang="en-IN" sz="2500" dirty="0"/>
              <a:t>Abhishek Omar (1816410016)</a:t>
            </a:r>
            <a:endParaRPr lang="en-IN" sz="2500" dirty="0"/>
          </a:p>
          <a:p>
            <a:pPr algn="l">
              <a:buClrTx/>
              <a:buSzTx/>
              <a:buFontTx/>
            </a:pPr>
            <a:endParaRPr lang="en-IN" sz="2500" dirty="0"/>
          </a:p>
          <a:p>
            <a:pPr algn="l">
              <a:buClrTx/>
              <a:buSzTx/>
              <a:buFontTx/>
            </a:pPr>
            <a:r>
              <a:rPr lang="en-IN" sz="2500" dirty="0"/>
              <a:t>CS-4B</a:t>
            </a:r>
            <a:endParaRPr lang="en-IN" sz="2500" dirty="0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5400" y="815975"/>
            <a:ext cx="45212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Introduction</a:t>
            </a:r>
            <a:endParaRPr lang="en-IN" sz="3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4495" y="2082800"/>
            <a:ext cx="95377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It is a simple blog website where we can compose, read</a:t>
            </a:r>
            <a:r>
              <a:rPr lang="en-GB" altLang="en-IN" sz="2500" dirty="0"/>
              <a:t> </a:t>
            </a:r>
            <a:r>
              <a:rPr lang="en-IN" sz="2500" dirty="0"/>
              <a:t>and delete blogs</a:t>
            </a:r>
            <a:r>
              <a:rPr lang="en-GB" altLang="en-IN" sz="2500" dirty="0"/>
              <a:t>.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It will have</a:t>
            </a:r>
            <a:r>
              <a:rPr lang="en-IN" sz="2500" dirty="0"/>
              <a:t> all the CRUD operations using</a:t>
            </a:r>
            <a:r>
              <a:rPr lang="en-GB" altLang="en-IN" sz="2500" dirty="0"/>
              <a:t> </a:t>
            </a:r>
            <a:r>
              <a:rPr lang="en-IN" sz="2500" dirty="0"/>
              <a:t>MongoDB database and Nodejs REST API.</a:t>
            </a:r>
            <a:endParaRPr lang="en-IN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6398" y="758597"/>
            <a:ext cx="4839419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Objectives</a:t>
            </a:r>
            <a:endParaRPr lang="en-IN" sz="3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1317" y="2226669"/>
            <a:ext cx="10895162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IN" sz="2500" dirty="0"/>
              <a:t>To provide a website where anybody can compose a blog anonymously and anybody can read it.</a:t>
            </a:r>
            <a:endParaRPr lang="en-GB" altLang="en-IN" sz="2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IN" sz="2500" dirty="0"/>
              <a:t>We will also provide the functionality to delete blogs.</a:t>
            </a:r>
            <a:endParaRPr lang="en-GB" altLang="en-IN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454660"/>
            <a:ext cx="54102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Technology used</a:t>
            </a:r>
            <a:endParaRPr lang="en-IN" sz="3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454150"/>
            <a:ext cx="541020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Frontend</a:t>
            </a:r>
            <a:endParaRPr lang="en-GB" alt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HTML,CSS,Javascript </a:t>
            </a:r>
            <a:endParaRPr lang="en-GB" alt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EJS (Dynamic Pages)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>
                <a:sym typeface="+mn-ea"/>
              </a:rPr>
              <a:t>Backend</a:t>
            </a:r>
            <a:endParaRPr lang="en-GB" alt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Node.js</a:t>
            </a:r>
            <a:endParaRPr lang="en-GB" alt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>
                <a:sym typeface="+mn-ea"/>
              </a:rPr>
              <a:t>Express.js (Framework)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>
                <a:sym typeface="+mn-ea"/>
              </a:rPr>
              <a:t>Database</a:t>
            </a:r>
            <a:endParaRPr 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MongoDB</a:t>
            </a:r>
            <a:endParaRPr lang="en-GB" altLang="en-IN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500" dirty="0">
                <a:sym typeface="+mn-ea"/>
              </a:rPr>
              <a:t>Mongoose (ODM)</a:t>
            </a:r>
            <a:endParaRPr lang="en-GB" altLang="en-IN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8845" y="586105"/>
            <a:ext cx="48768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Hardware used</a:t>
            </a:r>
            <a:endParaRPr lang="en-IN" sz="3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5080" y="1468755"/>
            <a:ext cx="48768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Processor: i3 or better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RAM: 2GB or more</a:t>
            </a: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Storage: 2GB or more</a:t>
            </a:r>
            <a:endParaRPr lang="en-GB" altLang="en-I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3458845" y="3484592"/>
            <a:ext cx="48768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Software used</a:t>
            </a:r>
            <a:endParaRPr lang="en-IN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5330" y="4304030"/>
            <a:ext cx="48768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>
                <a:sym typeface="+mn-ea"/>
              </a:rPr>
              <a:t>Editor: </a:t>
            </a:r>
            <a:r>
              <a:rPr lang="en-GB" altLang="en-IN" sz="2500" dirty="0"/>
              <a:t>Visual Studio Code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Browser: Chrome or Firefox</a:t>
            </a:r>
            <a:endParaRPr lang="en-GB" alt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IN" sz="2500" dirty="0"/>
              <a:t>Version Control: Git</a:t>
            </a:r>
            <a:endParaRPr lang="en-GB" altLang="en-IN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740" y="521970"/>
            <a:ext cx="45212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Coding</a:t>
            </a:r>
            <a:endParaRPr lang="en-IN" sz="3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9080" y="1720850"/>
            <a:ext cx="960120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main languages that are used for programming the </a:t>
            </a:r>
            <a:r>
              <a:rPr lang="en-GB" altLang="en-IN" sz="2500" dirty="0"/>
              <a:t>website</a:t>
            </a:r>
            <a:r>
              <a:rPr lang="en-IN" sz="2500" dirty="0"/>
              <a:t> are:</a:t>
            </a:r>
            <a:endParaRPr lang="en-IN" sz="2500" dirty="0"/>
          </a:p>
          <a:p>
            <a:r>
              <a:rPr lang="en-GB" altLang="en-IN" sz="2500" dirty="0"/>
              <a:t>HTML, CSS, Javascript</a:t>
            </a:r>
            <a:endParaRPr lang="en-GB" altLang="en-IN" sz="2500" dirty="0"/>
          </a:p>
          <a:p>
            <a:endParaRPr lang="en-IN" sz="2500" dirty="0"/>
          </a:p>
          <a:p>
            <a:r>
              <a:rPr lang="en-IN" sz="2500" dirty="0"/>
              <a:t>Coding is still underway.</a:t>
            </a:r>
            <a:endParaRPr lang="en-I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379980"/>
            <a:ext cx="6705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dirty="0"/>
              <a:t>Thank you</a:t>
            </a:r>
            <a:endParaRPr lang="en-IN" sz="6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825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Wingdings</vt:lpstr>
      <vt:lpstr>Gallery</vt:lpstr>
      <vt:lpstr>Gesture Controlled VLC Media Player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 media player(gesture controls)</dc:title>
  <dc:creator>Dell</dc:creator>
  <cp:lastModifiedBy>Akash</cp:lastModifiedBy>
  <cp:revision>10</cp:revision>
  <dcterms:created xsi:type="dcterms:W3CDTF">2020-12-10T03:57:00Z</dcterms:created>
  <dcterms:modified xsi:type="dcterms:W3CDTF">2021-10-24T09:11:39Z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430BD9DDAE2D43C2882873C4CAE2E51B</vt:lpwstr>
  </property>
  <property fmtid="{D5CDD505-2E9C-101B-9397-08002B2CF9AE}" pid="3" name="KSOProductBuildVer">
    <vt:lpwstr>2057-11.2.0.10323</vt:lpwstr>
  </property>
</Properties>
</file>