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9" r:id="rId10"/>
    <p:sldId id="271" r:id="rId11"/>
    <p:sldId id="272" r:id="rId12"/>
    <p:sldId id="273" r:id="rId13"/>
    <p:sldId id="270" r:id="rId14"/>
    <p:sldId id="264" r:id="rId15"/>
    <p:sldId id="26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PSIT"/>
          <p:cNvPicPr/>
          <p:nvPr/>
        </p:nvPicPr>
        <p:blipFill>
          <a:blip r:embed="rId1"/>
          <a:stretch>
            <a:fillRect/>
          </a:stretch>
        </p:blipFill>
        <p:spPr>
          <a:xfrm>
            <a:off x="4246245" y="420370"/>
            <a:ext cx="3698875" cy="3399155"/>
          </a:xfrm>
          <a:prstGeom prst="rect">
            <a:avLst/>
          </a:prstGeom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756535" y="3819525"/>
            <a:ext cx="667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cs typeface="+mn-lt"/>
              </a:rPr>
              <a:t>Blog Website with Database</a:t>
            </a:r>
            <a:endParaRPr lang="en-GB" altLang="en-US" sz="4000">
              <a:cs typeface="+mn-lt"/>
            </a:endParaRPr>
          </a:p>
          <a:p>
            <a:pPr algn="ctr"/>
            <a:r>
              <a:rPr lang="en-IN" sz="2000" b="1" dirty="0">
                <a:solidFill>
                  <a:srgbClr val="000000"/>
                </a:solidFill>
                <a:cs typeface="+mn-lt"/>
                <a:sym typeface="+mn-ea"/>
              </a:rPr>
              <a:t>Mini Project (KCS-752)</a:t>
            </a:r>
            <a:endParaRPr lang="en-IN" altLang="en-US" sz="2000" b="1" dirty="0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34735" y="5254625"/>
            <a:ext cx="5588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/>
              <a:t>By:</a:t>
            </a:r>
            <a:endParaRPr lang="en-GB" altLang="en-US" sz="2400"/>
          </a:p>
          <a:p>
            <a:r>
              <a:rPr lang="en-GB" altLang="en-US" sz="2400"/>
              <a:t>Akashdeep Soni (1816410036)</a:t>
            </a:r>
            <a:endParaRPr lang="en-GB" altLang="en-US" sz="2400"/>
          </a:p>
          <a:p>
            <a:r>
              <a:rPr lang="en-GB" altLang="en-US" sz="2400"/>
              <a:t>Abhishek Omar (1816410016)</a:t>
            </a:r>
            <a:endParaRPr lang="en-GB" altLang="en-US" sz="2400"/>
          </a:p>
          <a:p>
            <a:r>
              <a:rPr lang="en-GB" altLang="en-US" sz="2400"/>
              <a:t>Branch and Section: CS-4B</a:t>
            </a:r>
            <a:endParaRPr lang="en-GB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1201420" y="5254625"/>
            <a:ext cx="4486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/>
              <a:t>Submitted to:</a:t>
            </a:r>
            <a:endParaRPr lang="en-GB" altLang="en-US" sz="2400"/>
          </a:p>
          <a:p>
            <a:r>
              <a:rPr lang="en-GB" altLang="en-US" sz="2400"/>
              <a:t>	Neha Singh</a:t>
            </a:r>
            <a:endParaRPr lang="en-GB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Snapshots (Cont...)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655" y="1029970"/>
            <a:ext cx="8399145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Snapshots (Cont...)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020" y="963295"/>
            <a:ext cx="8354695" cy="5511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3715"/>
            <a:ext cx="10972800" cy="582613"/>
          </a:xfrm>
        </p:spPr>
        <p:txBody>
          <a:bodyPr/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Flowchart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49395" y="1123950"/>
            <a:ext cx="1647825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Start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848100" y="1948180"/>
            <a:ext cx="2072005" cy="6369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Homepage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65550" y="2807335"/>
            <a:ext cx="2237105" cy="142494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Read or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Compose ?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377950" y="3136265"/>
            <a:ext cx="1570355" cy="7677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Read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819900" y="3108325"/>
            <a:ext cx="1715135" cy="822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Compose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2948305" y="3519805"/>
            <a:ext cx="81724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6002655" y="3519805"/>
            <a:ext cx="81724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4873625" y="1670050"/>
            <a:ext cx="10795" cy="2781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884420" y="2585085"/>
            <a:ext cx="0" cy="2222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192780" y="3136265"/>
            <a:ext cx="655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/>
              <a:t>Read</a:t>
            </a:r>
            <a:endParaRPr lang="en-GB" alt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5895340" y="3108325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/>
              <a:t>Compose</a:t>
            </a:r>
            <a:endParaRPr lang="en-GB" altLang="en-US" sz="1200"/>
          </a:p>
        </p:txBody>
      </p:sp>
      <p:sp>
        <p:nvSpPr>
          <p:cNvPr id="14" name="Rectangles 13"/>
          <p:cNvSpPr/>
          <p:nvPr/>
        </p:nvSpPr>
        <p:spPr>
          <a:xfrm>
            <a:off x="6821805" y="4374515"/>
            <a:ext cx="1748155" cy="7797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Post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7677785" y="3931285"/>
            <a:ext cx="18415" cy="4432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4" idx="3"/>
            <a:endCxn id="4" idx="3"/>
          </p:cNvCxnSpPr>
          <p:nvPr/>
        </p:nvCxnSpPr>
        <p:spPr>
          <a:xfrm flipH="1" flipV="1">
            <a:off x="5920105" y="2266950"/>
            <a:ext cx="2649855" cy="2497455"/>
          </a:xfrm>
          <a:prstGeom prst="bentConnector3">
            <a:avLst>
              <a:gd name="adj1" fmla="val -898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  <a:endCxn id="4" idx="1"/>
          </p:cNvCxnSpPr>
          <p:nvPr/>
        </p:nvCxnSpPr>
        <p:spPr>
          <a:xfrm rot="10800000" flipH="1">
            <a:off x="1377950" y="2266950"/>
            <a:ext cx="2470150" cy="1253490"/>
          </a:xfrm>
          <a:prstGeom prst="bentConnector3">
            <a:avLst>
              <a:gd name="adj1" fmla="val -964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68795" y="5521960"/>
            <a:ext cx="1635760" cy="6102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End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 flipH="1">
            <a:off x="7686675" y="5154295"/>
            <a:ext cx="9525" cy="3676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318385" y="1958975"/>
            <a:ext cx="1447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/>
              <a:t>Home</a:t>
            </a:r>
            <a:endParaRPr lang="en-GB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6664960" y="1964690"/>
            <a:ext cx="1447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/>
              <a:t>Home</a:t>
            </a:r>
            <a:endParaRPr lang="en-GB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962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Benefits of Blog Website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6300" y="1591945"/>
            <a:ext cx="777113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Freedom to write</a:t>
            </a:r>
            <a:endParaRPr lang="en-GB" altLang="en-US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000"/>
              <a:t>	Blogs are reflection of writer’s thoughts. The writer can 	express themselve freely. It attracts relevent people to the 	website.</a:t>
            </a:r>
            <a:endParaRPr lang="en-GB" altLang="en-US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endParaRPr lang="en-GB" altLang="en-US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as Diary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000"/>
              <a:t>	The blogs appear in chronological order so we can update 	daily events as a story on blog website.</a:t>
            </a:r>
            <a:endParaRPr lang="en-GB" altLang="en-US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with Others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000"/>
              <a:t>	Readers can comment their opinion on the respective 	blogs hence we get the feedback from others. We can also 	interect with them.</a:t>
            </a:r>
            <a:endParaRPr lang="en-GB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660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 of Blog Website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5040" y="1569720"/>
            <a:ext cx="7447915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Advertisement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400"/>
              <a:t>	</a:t>
            </a:r>
            <a:r>
              <a:rPr lang="en-GB" altLang="en-US" sz="2000"/>
              <a:t>We can show advertisement on our blog website inorder 	to redirect the audience to any sales website and make 	them buy product and services</a:t>
            </a:r>
            <a:endParaRPr lang="en-GB" altLang="en-US" sz="2000"/>
          </a:p>
          <a:p>
            <a:endParaRPr lang="en-GB" altLang="en-US" sz="2000"/>
          </a:p>
          <a:p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000"/>
              <a:t>	Marketers can use blog websites to promote and sell 	their products. They can do reviews of their latest 	products and services on the website.</a:t>
            </a:r>
            <a:endParaRPr lang="en-GB" altLang="en-US" sz="2000"/>
          </a:p>
          <a:p>
            <a:endParaRPr lang="en-GB" altLang="en-US" sz="2000"/>
          </a:p>
          <a:p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Knowledge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000"/>
              <a:t>	Blog website can be run by anyone so it gives the 	freedom to share the knowledge in whatever topic he or 	she want to. </a:t>
            </a:r>
            <a:endParaRPr lang="en-GB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297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2155" y="1870075"/>
            <a:ext cx="84943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A blog is a frequently updated online personal journal or diary. It is a place to express yourself to the world.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A place to share your thoughts and your passions. Really, it’s anything you want it to be.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For our purposes we’ll say that a blog is your own website that you are going to update on an ongoing basis.</a:t>
            </a:r>
            <a:endParaRPr lang="en-GB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8035" y="1146175"/>
            <a:ext cx="78936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GB" altLang="en-US"/>
              <a:t>MDN Web Docs</a:t>
            </a:r>
            <a:endParaRPr lang="en-GB" altLang="en-US"/>
          </a:p>
          <a:p>
            <a:pPr lvl="1" indent="0">
              <a:buFont typeface="+mj-lt"/>
              <a:buNone/>
            </a:pPr>
            <a:r>
              <a:rPr lang="en-GB" altLang="en-US"/>
              <a:t>https://developer.mozilla.org/en-US/</a:t>
            </a:r>
            <a:endParaRPr lang="en-GB" altLang="en-US"/>
          </a:p>
          <a:p>
            <a:pPr lvl="1" indent="0">
              <a:buFont typeface="+mj-lt"/>
              <a:buNone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W3Schools Online Web Tutorials</a:t>
            </a:r>
            <a:endParaRPr lang="en-GB" altLang="en-US"/>
          </a:p>
          <a:p>
            <a:pPr lvl="1" indent="0">
              <a:buFont typeface="+mj-lt"/>
              <a:buNone/>
            </a:pPr>
            <a:r>
              <a:rPr lang="en-GB" altLang="en-US"/>
              <a:t>https://www.w3schools.com/</a:t>
            </a:r>
            <a:endParaRPr lang="en-GB" altLang="en-US"/>
          </a:p>
          <a:p>
            <a:pPr lvl="1" indent="0">
              <a:buFont typeface="+mj-lt"/>
              <a:buNone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The Complete 2022 Web Development</a:t>
            </a:r>
            <a:endParaRPr lang="en-GB" altLang="en-US"/>
          </a:p>
          <a:p>
            <a:pPr lvl="1" indent="0">
              <a:buFont typeface="+mj-lt"/>
              <a:buNone/>
            </a:pPr>
            <a:r>
              <a:rPr lang="en-GB" altLang="en-US"/>
              <a:t>https://www.udemy.com/course/the-complete-web-development-bootcamp/</a:t>
            </a:r>
            <a:endParaRPr lang="en-GB" altLang="en-US"/>
          </a:p>
          <a:p>
            <a:pPr lvl="1" indent="0">
              <a:buFont typeface="+mj-lt"/>
              <a:buNone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Burdman, Jessica, “Collaborative Web Development” Addison Wesley</a:t>
            </a:r>
            <a:endParaRPr lang="en-GB" altLang="en-US"/>
          </a:p>
          <a:p>
            <a:pPr marL="342900" indent="-342900">
              <a:buFont typeface="+mj-lt"/>
              <a:buAutoNum type="arabicPeriod"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Xavier, C, “ Web Technology and Design” , New Age International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88035" y="5120640"/>
            <a:ext cx="759269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GB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 Link</a:t>
            </a:r>
            <a:endParaRPr lang="en-GB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3120" y="5877560"/>
            <a:ext cx="784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https://github.com/Akashdeep-Soni/blog-website-with-database</a:t>
            </a:r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868170" y="2560320"/>
            <a:ext cx="646811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GB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GB" alt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390" y="1600835"/>
            <a:ext cx="4587875" cy="3487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6223635" y="2683510"/>
            <a:ext cx="40513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cs typeface="+mn-lt"/>
              </a:rPr>
              <a:t>Blog Website with Database</a:t>
            </a:r>
            <a:endParaRPr lang="en-IN" altLang="en-US" sz="2000" b="1" dirty="0">
              <a:solidFill>
                <a:srgbClr val="000000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45615" y="1190625"/>
            <a:ext cx="64681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lt"/>
              </a:rPr>
              <a:t>Table of Contents</a:t>
            </a:r>
            <a:endParaRPr lang="en-GB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lt"/>
            </a:endParaRPr>
          </a:p>
          <a:p>
            <a:endParaRPr lang="en-GB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>
                <a:cs typeface="+mn-lt"/>
              </a:rPr>
              <a:t>Introduction</a:t>
            </a:r>
            <a:endParaRPr lang="en-GB" altLang="en-US" sz="240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Technology Used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Hardware and Software Used	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Benefits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Project</a:t>
            </a:r>
            <a:endParaRPr lang="en-US" sz="2400" dirty="0">
              <a:cs typeface="+mn-lt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 dirty="0">
                <a:cs typeface="+mn-lt"/>
                <a:sym typeface="+mn-ea"/>
              </a:rPr>
              <a:t>Snapshots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Flow Chart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Applications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Conclusion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References</a:t>
            </a:r>
            <a:endParaRPr lang="en-GB" altLang="en-US" sz="2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786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3585" y="1691640"/>
            <a:ext cx="93402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A blog is basically a website which is used for chronological listing of  blog posts.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>
                <a:sym typeface="+mn-ea"/>
              </a:rPr>
              <a:t>Blog website will motivate people to write ideas, confession or anything they want to express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The idea is to build a public blog website using latest technology and tools.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This website provide the functionality to compose blogs, read blogs and delete the blogs at the same time.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" y="680085"/>
            <a:ext cx="10972800" cy="582613"/>
          </a:xfrm>
        </p:spPr>
        <p:txBody>
          <a:bodyPr/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Used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0590" y="1669415"/>
            <a:ext cx="856043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Technology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Web Technology refers to the various tools and techniques that are utilized in the process of communication between different types of devices over the internet. A web browser is used to access web pages.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Web browsers can be defined as programs that display text, data, pictures, animation, and video on the Internet.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IN" sz="2000" dirty="0">
                <a:sym typeface="+mn-ea"/>
              </a:rPr>
              <a:t>It will have</a:t>
            </a:r>
            <a:r>
              <a:rPr lang="en-IN" sz="2000" dirty="0">
                <a:sym typeface="+mn-ea"/>
              </a:rPr>
              <a:t> all the CRUD operations using</a:t>
            </a:r>
            <a:r>
              <a:rPr lang="en-GB" altLang="en-IN" sz="2000" dirty="0">
                <a:sym typeface="+mn-ea"/>
              </a:rPr>
              <a:t> </a:t>
            </a:r>
            <a:r>
              <a:rPr lang="en-IN" sz="2000" dirty="0">
                <a:sym typeface="+mn-ea"/>
              </a:rPr>
              <a:t>MongoDB database and Nodejs REST API.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" y="680085"/>
            <a:ext cx="10972800" cy="582613"/>
          </a:xfrm>
        </p:spPr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Used (Cont...)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0590" y="1669415"/>
            <a:ext cx="85604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GB" alt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Frontend</a:t>
            </a:r>
            <a:endParaRPr lang="en-GB" alt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HTML,CSS,Javascript </a:t>
            </a:r>
            <a:endParaRPr lang="en-GB" altLang="en-I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EJS (Dynamic Pages)</a:t>
            </a:r>
            <a:endParaRPr lang="en-GB" altLang="en-IN" sz="2000" dirty="0"/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GB" alt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Backend</a:t>
            </a:r>
            <a:endParaRPr lang="en-GB" alt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Node.js</a:t>
            </a:r>
            <a:endParaRPr lang="en-GB" altLang="en-I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Express.js (Framework)</a:t>
            </a:r>
            <a:endParaRPr lang="en-GB" altLang="en-IN" sz="2000" dirty="0"/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GB" alt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Database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MongoDB</a:t>
            </a:r>
            <a:endParaRPr lang="en-GB" altLang="en-I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Mongoose (ODM)</a:t>
            </a:r>
            <a:endParaRPr lang="en-GB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70" y="779780"/>
            <a:ext cx="10972800" cy="582613"/>
          </a:xfrm>
        </p:spPr>
        <p:txBody>
          <a:bodyPr/>
          <a:p>
            <a:r>
              <a:rPr 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lt"/>
                <a:sym typeface="+mn-ea"/>
              </a:rPr>
              <a:t>Hardware and Software Used	</a:t>
            </a:r>
            <a:endParaRPr lang="en-US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lt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77265" y="1691640"/>
            <a:ext cx="89617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I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used</a:t>
            </a:r>
            <a:endParaRPr lang="en-I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IN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Processor: i3 or better</a:t>
            </a:r>
            <a:endParaRPr lang="en-GB" alt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RAM: 2GB or more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Storage: 2GB or more</a:t>
            </a:r>
            <a:endParaRPr lang="en-GB" altLang="en-IN" sz="20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IN" sz="2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used</a:t>
            </a:r>
            <a:endParaRPr lang="en-I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24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Editor: </a:t>
            </a:r>
            <a:r>
              <a:rPr lang="en-GB" altLang="en-IN" sz="2000" dirty="0">
                <a:sym typeface="+mn-ea"/>
              </a:rPr>
              <a:t>Visual Studio Code</a:t>
            </a:r>
            <a:endParaRPr lang="en-GB" alt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Browser: Chrome or Firefox</a:t>
            </a:r>
            <a:endParaRPr lang="en-GB" alt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Version Control: Git</a:t>
            </a:r>
            <a:endParaRPr lang="en-GB" altLang="en-IN" sz="2000" dirty="0"/>
          </a:p>
          <a:p>
            <a:endParaRPr lang="en-GB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9730"/>
            <a:ext cx="10972800" cy="582613"/>
          </a:xfrm>
        </p:spPr>
        <p:txBody>
          <a:bodyPr/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Blog Website with Database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8365" y="1524635"/>
            <a:ext cx="96412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GB" altLang="en-IN" sz="2000" dirty="0">
                <a:sym typeface="+mn-ea"/>
              </a:rPr>
              <a:t>To provide a website where anybody can compose a blog anonymously and anybody can read it.</a:t>
            </a:r>
            <a:endParaRPr lang="en-GB" altLang="en-IN" sz="2000" dirty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GB" altLang="en-IN" sz="2000" dirty="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GB" altLang="en-IN" sz="2000" dirty="0">
                <a:sym typeface="+mn-ea"/>
              </a:rPr>
              <a:t>We will also provide the functionality to delete blogs.</a:t>
            </a:r>
            <a:endParaRPr lang="en-GB" altLang="en-IN" sz="2000" dirty="0"/>
          </a:p>
          <a:p>
            <a:pPr marL="342900" indent="-342900"/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/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</a:t>
            </a: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/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 There is no account registration hence the blog is public and anybody can read      or delete blog.</a:t>
            </a:r>
            <a:endParaRPr lang="en-GB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Snapshots</a:t>
            </a:r>
            <a:endParaRPr lang="en-GB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310" y="952500"/>
            <a:ext cx="8688705" cy="5731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3485</Words>
  <Application>WPS Presentation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Comic Sans MS</vt:lpstr>
      <vt:lpstr>Consolas</vt:lpstr>
      <vt:lpstr>Wingdings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Technology Used</vt:lpstr>
      <vt:lpstr>PowerPoint 演示文稿</vt:lpstr>
      <vt:lpstr>PowerPoint 演示文稿</vt:lpstr>
      <vt:lpstr>PowerPoint 演示文稿</vt:lpstr>
      <vt:lpstr>Snapshots</vt:lpstr>
      <vt:lpstr>Snapshots (Cont...)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Akash</cp:lastModifiedBy>
  <cp:revision>12</cp:revision>
  <dcterms:created xsi:type="dcterms:W3CDTF">2021-11-21T07:03:28Z</dcterms:created>
  <dcterms:modified xsi:type="dcterms:W3CDTF">2021-11-21T08:28:15Z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48A4275333494B299321A12F78D7B3D2</vt:lpwstr>
  </property>
  <property fmtid="{D5CDD505-2E9C-101B-9397-08002B2CF9AE}" pid="3" name="KSOProductBuildVer">
    <vt:lpwstr>2057-11.2.0.10382</vt:lpwstr>
  </property>
</Properties>
</file>