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2571-705E-48D3-A795-2922C2FBA0FB}" type="datetimeFigureOut">
              <a:rPr lang="en-IN" smtClean="0"/>
              <a:t>18-01-2021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EBDE433-061E-413A-B7E5-B00F0664469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834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2571-705E-48D3-A795-2922C2FBA0FB}" type="datetimeFigureOut">
              <a:rPr lang="en-IN" smtClean="0"/>
              <a:t>18-01-2021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DE433-061E-413A-B7E5-B00F06644695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71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2571-705E-48D3-A795-2922C2FBA0FB}" type="datetimeFigureOut">
              <a:rPr lang="en-IN" smtClean="0"/>
              <a:t>18-01-2021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DE433-061E-413A-B7E5-B00F0664469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10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2571-705E-48D3-A795-2922C2FBA0FB}" type="datetimeFigureOut">
              <a:rPr lang="en-IN" smtClean="0"/>
              <a:t>18-01-2021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DE433-061E-413A-B7E5-B00F06644695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549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2571-705E-48D3-A795-2922C2FBA0FB}" type="datetimeFigureOut">
              <a:rPr lang="en-IN" smtClean="0"/>
              <a:t>18-01-2021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DE433-061E-413A-B7E5-B00F0664469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736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2571-705E-48D3-A795-2922C2FBA0FB}" type="datetimeFigureOut">
              <a:rPr lang="en-IN" smtClean="0"/>
              <a:t>18-01-2021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DE433-061E-413A-B7E5-B00F06644695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652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2571-705E-48D3-A795-2922C2FBA0FB}" type="datetimeFigureOut">
              <a:rPr lang="en-IN" smtClean="0"/>
              <a:t>18-01-2021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DE433-061E-413A-B7E5-B00F06644695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124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2571-705E-48D3-A795-2922C2FBA0FB}" type="datetimeFigureOut">
              <a:rPr lang="en-IN" smtClean="0"/>
              <a:t>18-01-2021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DE433-061E-413A-B7E5-B00F06644695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793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2571-705E-48D3-A795-2922C2FBA0FB}" type="datetimeFigureOut">
              <a:rPr lang="en-IN" smtClean="0"/>
              <a:t>18-01-2021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DE433-061E-413A-B7E5-B00F06644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74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2571-705E-48D3-A795-2922C2FBA0FB}" type="datetimeFigureOut">
              <a:rPr lang="en-IN" smtClean="0"/>
              <a:t>18-01-2021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DE433-061E-413A-B7E5-B00F06644695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623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0402571-705E-48D3-A795-2922C2FBA0FB}" type="datetimeFigureOut">
              <a:rPr lang="en-IN" smtClean="0"/>
              <a:t>18-01-2021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DE433-061E-413A-B7E5-B00F06644695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058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02571-705E-48D3-A795-2922C2FBA0FB}" type="datetimeFigureOut">
              <a:rPr lang="en-IN" smtClean="0"/>
              <a:t>18-01-2021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EBDE433-061E-413A-B7E5-B00F0664469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48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5000" dirty="0"/>
              <a:t>Gesture Controlled VLC Media Player</a:t>
            </a:r>
          </a:p>
        </p:txBody>
      </p:sp>
    </p:spTree>
    <p:extLst>
      <p:ext uri="{BB962C8B-B14F-4D97-AF65-F5344CB8AC3E}">
        <p14:creationId xmlns:p14="http://schemas.microsoft.com/office/powerpoint/2010/main" val="3371234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40200" y="292100"/>
            <a:ext cx="45212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500" dirty="0"/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31950" y="2451100"/>
            <a:ext cx="95377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Using Arduino and Python we can control VLC media player with hand gestures.</a:t>
            </a:r>
          </a:p>
          <a:p>
            <a:r>
              <a:rPr lang="en-IN" sz="2500" dirty="0"/>
              <a:t>We are going to do the same, standing in front of ultrasonic sensors you can control the volume as well as other media playback </a:t>
            </a:r>
            <a:r>
              <a:rPr lang="en-IN" sz="2500" dirty="0" err="1"/>
              <a:t>contols</a:t>
            </a:r>
            <a:r>
              <a:rPr lang="en-IN" sz="2500" dirty="0"/>
              <a:t> only by using your hands.</a:t>
            </a:r>
          </a:p>
        </p:txBody>
      </p:sp>
    </p:spTree>
    <p:extLst>
      <p:ext uri="{BB962C8B-B14F-4D97-AF65-F5344CB8AC3E}">
        <p14:creationId xmlns:p14="http://schemas.microsoft.com/office/powerpoint/2010/main" val="647949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69743" y="319177"/>
            <a:ext cx="483941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500" dirty="0"/>
              <a:t>Objectives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2257" y="3105509"/>
            <a:ext cx="108951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500" dirty="0"/>
              <a:t>To modify the controls of VLC media player using the latest technologies and tools.</a:t>
            </a:r>
          </a:p>
        </p:txBody>
      </p:sp>
    </p:spTree>
    <p:extLst>
      <p:ext uri="{BB962C8B-B14F-4D97-AF65-F5344CB8AC3E}">
        <p14:creationId xmlns:p14="http://schemas.microsoft.com/office/powerpoint/2010/main" val="1645034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5200" y="355600"/>
            <a:ext cx="54102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500" dirty="0"/>
              <a:t>Technology used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5200" y="1943100"/>
            <a:ext cx="54102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dirty="0"/>
              <a:t>Arduino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dirty="0"/>
              <a:t>Python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500" dirty="0" err="1"/>
              <a:t>pySerial</a:t>
            </a:r>
            <a:endParaRPr lang="en-IN" sz="25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500" dirty="0" err="1"/>
              <a:t>pyAutoGUI</a:t>
            </a:r>
            <a:endParaRPr lang="en-IN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3894417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1600" y="444500"/>
            <a:ext cx="48768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500" dirty="0"/>
              <a:t>Hardware used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2800" y="1638300"/>
            <a:ext cx="48768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dirty="0"/>
              <a:t>Arduino UNO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dirty="0"/>
              <a:t>Ultrasonic sensors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dirty="0"/>
              <a:t>Jumper wires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dirty="0"/>
              <a:t>A computer with USB support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11600" y="3702397"/>
            <a:ext cx="48768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500" dirty="0"/>
              <a:t>Software used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07810" y="4381500"/>
            <a:ext cx="4876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dirty="0"/>
              <a:t>Arduino 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dirty="0"/>
              <a:t>Python IDLE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500" dirty="0" err="1"/>
              <a:t>pySerial</a:t>
            </a:r>
            <a:endParaRPr lang="en-IN" sz="25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500" dirty="0" err="1"/>
              <a:t>pyAutoGUI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1159974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33800" y="406400"/>
            <a:ext cx="45212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500" dirty="0"/>
              <a:t>Coding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62100" y="2133600"/>
            <a:ext cx="96012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The main languages that are used for programming the setup are:</a:t>
            </a:r>
          </a:p>
          <a:p>
            <a:r>
              <a:rPr lang="en-IN" sz="2500" dirty="0"/>
              <a:t>		Python </a:t>
            </a:r>
          </a:p>
          <a:p>
            <a:r>
              <a:rPr lang="en-IN" sz="2500" dirty="0"/>
              <a:t>		Arduino C</a:t>
            </a:r>
          </a:p>
          <a:p>
            <a:endParaRPr lang="en-IN" sz="2500" dirty="0"/>
          </a:p>
          <a:p>
            <a:r>
              <a:rPr lang="en-IN" sz="2500" dirty="0"/>
              <a:t>Coding is still underway.</a:t>
            </a:r>
          </a:p>
        </p:txBody>
      </p:sp>
    </p:spTree>
    <p:extLst>
      <p:ext uri="{BB962C8B-B14F-4D97-AF65-F5344CB8AC3E}">
        <p14:creationId xmlns:p14="http://schemas.microsoft.com/office/powerpoint/2010/main" val="3549502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94100" y="406400"/>
            <a:ext cx="48768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500" dirty="0"/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55700" y="2120900"/>
            <a:ext cx="9880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500" dirty="0"/>
              <a:t>VLC media player controls will be automated using ultrasonic sensors and other tools</a:t>
            </a:r>
          </a:p>
          <a:p>
            <a:pPr algn="ctr"/>
            <a:endParaRPr lang="en-IN" sz="2500" dirty="0"/>
          </a:p>
          <a:p>
            <a:pPr algn="ctr"/>
            <a:r>
              <a:rPr lang="en-IN" sz="2500" dirty="0"/>
              <a:t>User will we able to raise volume by raising his hand and similar for volume down.</a:t>
            </a:r>
          </a:p>
          <a:p>
            <a:pPr algn="ctr"/>
            <a:endParaRPr lang="en-IN" sz="2500" dirty="0"/>
          </a:p>
          <a:p>
            <a:pPr algn="ctr"/>
            <a:r>
              <a:rPr lang="en-IN" sz="2500" dirty="0"/>
              <a:t>User will be able to play/pause and forward/backward video playback using hand gestures.</a:t>
            </a:r>
          </a:p>
        </p:txBody>
      </p:sp>
    </p:spTree>
    <p:extLst>
      <p:ext uri="{BB962C8B-B14F-4D97-AF65-F5344CB8AC3E}">
        <p14:creationId xmlns:p14="http://schemas.microsoft.com/office/powerpoint/2010/main" val="1101159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68600" y="2908300"/>
            <a:ext cx="67056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5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0154487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45</TotalTime>
  <Words>171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Gesture Controlled VLC Media Player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VLC media player(gesture controls)</dc:title>
  <dc:creator>Dell</dc:creator>
  <cp:lastModifiedBy>Akashdeep Soni</cp:lastModifiedBy>
  <cp:revision>9</cp:revision>
  <dcterms:created xsi:type="dcterms:W3CDTF">2020-12-10T03:57:20Z</dcterms:created>
  <dcterms:modified xsi:type="dcterms:W3CDTF">2021-01-18T07:36:58Z</dcterms:modified>
</cp:coreProperties>
</file>